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CAC78-D5AD-4F73-8400-D7B1359740E8}" v="2" dt="2020-02-18T12:48:5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6CAC78-D5AD-4F73-8400-D7B1359740E8}"/>
    <pc:docChg chg="custSel delSld modSld">
      <pc:chgData name="Yang Xu" userId="2ef8d03b0d59ea36" providerId="LiveId" clId="{8C6CAC78-D5AD-4F73-8400-D7B1359740E8}" dt="2020-02-18T12:49:12.113" v="25" actId="20577"/>
      <pc:docMkLst>
        <pc:docMk/>
      </pc:docMkLst>
      <pc:sldChg chg="modSp">
        <pc:chgData name="Yang Xu" userId="2ef8d03b0d59ea36" providerId="LiveId" clId="{8C6CAC78-D5AD-4F73-8400-D7B1359740E8}" dt="2020-02-18T12:48:04.362" v="17" actId="20577"/>
        <pc:sldMkLst>
          <pc:docMk/>
          <pc:sldMk cId="1232935249" sldId="257"/>
        </pc:sldMkLst>
        <pc:spChg chg="mod">
          <ac:chgData name="Yang Xu" userId="2ef8d03b0d59ea36" providerId="LiveId" clId="{8C6CAC78-D5AD-4F73-8400-D7B1359740E8}" dt="2020-02-18T12:48:00.586" v="8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6CAC78-D5AD-4F73-8400-D7B1359740E8}" dt="2020-02-18T12:48:04.362" v="1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8C6CAC78-D5AD-4F73-8400-D7B1359740E8}" dt="2020-02-18T12:49:12.113" v="25" actId="20577"/>
        <pc:sldMkLst>
          <pc:docMk/>
          <pc:sldMk cId="2322020541" sldId="268"/>
        </pc:sldMkLst>
        <pc:spChg chg="mod">
          <ac:chgData name="Yang Xu" userId="2ef8d03b0d59ea36" providerId="LiveId" clId="{8C6CAC78-D5AD-4F73-8400-D7B1359740E8}" dt="2020-02-18T12:48:43.034" v="22" actId="20577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8C6CAC78-D5AD-4F73-8400-D7B1359740E8}" dt="2020-02-18T12:49:12.113" v="25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618651857" sldId="269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92559704" sldId="270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240080516" sldId="271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735208430" sldId="272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411567550" sldId="273"/>
        </pc:sldMkLst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7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52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5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41. </a:t>
            </a:r>
            <a:r>
              <a:rPr lang="zh-CN" altLang="en-US" dirty="0"/>
              <a:t>实现</a:t>
            </a:r>
            <a:r>
              <a:rPr lang="en-US" altLang="zh-CN" dirty="0"/>
              <a:t>HATEOAS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2BA-9635-487E-A315-8615443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</a:t>
            </a:r>
            <a:r>
              <a:rPr lang="en-US" altLang="zh-CN" dirty="0"/>
              <a:t>HATEOAS, </a:t>
            </a:r>
            <a:r>
              <a:rPr lang="zh-CN" altLang="en-US" dirty="0"/>
              <a:t>两种办法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A6B8-986A-431B-9903-9FE2881A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静态类型方案</a:t>
            </a:r>
            <a:r>
              <a:rPr lang="en-US" altLang="zh-CN" dirty="0"/>
              <a:t>: </a:t>
            </a:r>
            <a:r>
              <a:rPr lang="zh-CN" altLang="en-US" dirty="0"/>
              <a:t>需要基类</a:t>
            </a:r>
            <a:r>
              <a:rPr lang="en-US" altLang="zh-CN" dirty="0"/>
              <a:t>(</a:t>
            </a:r>
            <a:r>
              <a:rPr lang="zh-CN" altLang="en-US" dirty="0"/>
              <a:t>包含</a:t>
            </a:r>
            <a:r>
              <a:rPr lang="en-US" altLang="zh-CN" dirty="0"/>
              <a:t>link)</a:t>
            </a:r>
            <a:r>
              <a:rPr lang="zh-CN" altLang="en-US" dirty="0"/>
              <a:t>和包装类</a:t>
            </a:r>
            <a:r>
              <a:rPr lang="en-US" altLang="zh-CN" dirty="0"/>
              <a:t>, </a:t>
            </a:r>
            <a:r>
              <a:rPr lang="zh-CN" altLang="en-US" dirty="0"/>
              <a:t>也就是返回的资源里面都含有</a:t>
            </a:r>
            <a:r>
              <a:rPr lang="en-US" altLang="zh-CN" dirty="0"/>
              <a:t>link, </a:t>
            </a:r>
            <a:r>
              <a:rPr lang="zh-CN" altLang="en-US" dirty="0"/>
              <a:t>通过继承于同一个基类来实现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动态类型方案</a:t>
            </a:r>
            <a:r>
              <a:rPr lang="en-US" altLang="zh-CN" dirty="0"/>
              <a:t>: </a:t>
            </a:r>
            <a:r>
              <a:rPr lang="zh-CN" altLang="en-US" dirty="0"/>
              <a:t>需要</a:t>
            </a:r>
            <a:r>
              <a:rPr lang="zh-CN" altLang="en-US"/>
              <a:t>使用匿</a:t>
            </a:r>
            <a:r>
              <a:rPr lang="zh-CN" altLang="en-US" dirty="0"/>
              <a:t>名类或</a:t>
            </a:r>
            <a:r>
              <a:rPr lang="en-US" altLang="zh-CN" dirty="0" err="1"/>
              <a:t>ExpandoObject</a:t>
            </a:r>
            <a:r>
              <a:rPr lang="zh-CN" altLang="en-US" dirty="0"/>
              <a:t>等</a:t>
            </a:r>
            <a:r>
              <a:rPr lang="en-US" altLang="zh-CN" dirty="0"/>
              <a:t>, </a:t>
            </a:r>
            <a:r>
              <a:rPr lang="zh-CN" altLang="en-US" dirty="0"/>
              <a:t>对于单个资源可以使用</a:t>
            </a:r>
            <a:r>
              <a:rPr lang="en-US" altLang="zh-CN" dirty="0" err="1"/>
              <a:t>ExpandoObject</a:t>
            </a:r>
            <a:r>
              <a:rPr lang="en-US" altLang="zh-CN" dirty="0"/>
              <a:t>, </a:t>
            </a:r>
            <a:r>
              <a:rPr lang="zh-CN" altLang="en-US" dirty="0"/>
              <a:t>而对于集合类资源则使用匿名类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0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ASP.NET Core 3.x  构建 RESTful API</vt:lpstr>
      <vt:lpstr>41. 实现HATEOAS</vt:lpstr>
      <vt:lpstr>支持HATEOAS, 两种办法: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2020-02-17T12:04:59Z</dcterms:created>
  <dcterms:modified xsi:type="dcterms:W3CDTF">2020-02-18T12:49:16Z</dcterms:modified>
</cp:coreProperties>
</file>