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AC78-D5AD-4F73-8400-D7B1359740E8}" v="2" dt="2020-02-18T12:48:5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42. </a:t>
            </a:r>
            <a:r>
              <a:rPr lang="zh-CN" altLang="en-US" dirty="0"/>
              <a:t>实现</a:t>
            </a:r>
            <a:r>
              <a:rPr lang="en-US" altLang="zh-CN" dirty="0"/>
              <a:t>HATEOAS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42. 实现HATEOAS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2020-02-17T12:04:59Z</dcterms:created>
  <dcterms:modified xsi:type="dcterms:W3CDTF">2020-02-19T12:14:11Z</dcterms:modified>
</cp:coreProperties>
</file>