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9" r:id="rId1"/>
  </p:sldMasterIdLst>
  <p:sldIdLst>
    <p:sldId id="256" r:id="rId2"/>
    <p:sldId id="257" r:id="rId3"/>
    <p:sldId id="268" r:id="rId4"/>
    <p:sldId id="269" r:id="rId5"/>
    <p:sldId id="270" r:id="rId6"/>
    <p:sldId id="271" r:id="rId7"/>
    <p:sldId id="272"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CE9E33-9564-4FEE-A6AE-24978C35878F}" v="24" dt="2020-02-20T13:12:38.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 Xu" userId="2ef8d03b0d59ea36" providerId="LiveId" clId="{AB255F3D-B9F1-4411-A720-2B98EADF1C94}"/>
    <pc:docChg chg="undo custSel mod addSld modSld">
      <pc:chgData name="Yang Xu" userId="2ef8d03b0d59ea36" providerId="LiveId" clId="{AB255F3D-B9F1-4411-A720-2B98EADF1C94}" dt="2020-01-03T23:32:32.378" v="81" actId="26606"/>
      <pc:docMkLst>
        <pc:docMk/>
      </pc:docMkLst>
      <pc:sldChg chg="modSp">
        <pc:chgData name="Yang Xu" userId="2ef8d03b0d59ea36" providerId="LiveId" clId="{AB255F3D-B9F1-4411-A720-2B98EADF1C94}" dt="2020-01-03T23:30:17.654" v="45" actId="6549"/>
        <pc:sldMkLst>
          <pc:docMk/>
          <pc:sldMk cId="1232935249" sldId="257"/>
        </pc:sldMkLst>
        <pc:spChg chg="mod">
          <ac:chgData name="Yang Xu" userId="2ef8d03b0d59ea36" providerId="LiveId" clId="{AB255F3D-B9F1-4411-A720-2B98EADF1C94}" dt="2020-01-03T23:30:15.923" v="44" actId="20577"/>
          <ac:spMkLst>
            <pc:docMk/>
            <pc:sldMk cId="1232935249" sldId="257"/>
            <ac:spMk id="2" creationId="{B4520B70-2A11-4C52-8CC0-6F63A2EF322F}"/>
          </ac:spMkLst>
        </pc:spChg>
        <pc:spChg chg="mod">
          <ac:chgData name="Yang Xu" userId="2ef8d03b0d59ea36" providerId="LiveId" clId="{AB255F3D-B9F1-4411-A720-2B98EADF1C94}" dt="2020-01-03T23:30:17.654" v="45" actId="6549"/>
          <ac:spMkLst>
            <pc:docMk/>
            <pc:sldMk cId="1232935249" sldId="257"/>
            <ac:spMk id="3" creationId="{C3BAE5F0-36E7-4AA5-9FD3-F3CB959A2B69}"/>
          </ac:spMkLst>
        </pc:spChg>
      </pc:sldChg>
      <pc:sldChg chg="addSp delSp modSp add mod setBg">
        <pc:chgData name="Yang Xu" userId="2ef8d03b0d59ea36" providerId="LiveId" clId="{AB255F3D-B9F1-4411-A720-2B98EADF1C94}" dt="2020-01-03T23:32:32.378" v="81" actId="26606"/>
        <pc:sldMkLst>
          <pc:docMk/>
          <pc:sldMk cId="3681384204" sldId="268"/>
        </pc:sldMkLst>
        <pc:spChg chg="mod">
          <ac:chgData name="Yang Xu" userId="2ef8d03b0d59ea36" providerId="LiveId" clId="{AB255F3D-B9F1-4411-A720-2B98EADF1C94}" dt="2020-01-03T23:31:13.679" v="78" actId="26606"/>
          <ac:spMkLst>
            <pc:docMk/>
            <pc:sldMk cId="3681384204" sldId="268"/>
            <ac:spMk id="2" creationId="{1ED88B71-1EDB-4CBE-B33D-292D783D7EE9}"/>
          </ac:spMkLst>
        </pc:spChg>
        <pc:spChg chg="mod">
          <ac:chgData name="Yang Xu" userId="2ef8d03b0d59ea36" providerId="LiveId" clId="{AB255F3D-B9F1-4411-A720-2B98EADF1C94}" dt="2020-01-03T23:31:13.679" v="78" actId="26606"/>
          <ac:spMkLst>
            <pc:docMk/>
            <pc:sldMk cId="3681384204" sldId="268"/>
            <ac:spMk id="3" creationId="{37542511-64B6-4F5C-A4E5-0674CEB7AA19}"/>
          </ac:spMkLst>
        </pc:spChg>
        <pc:spChg chg="add del">
          <ac:chgData name="Yang Xu" userId="2ef8d03b0d59ea36" providerId="LiveId" clId="{AB255F3D-B9F1-4411-A720-2B98EADF1C94}" dt="2020-01-03T23:31:12.508" v="75" actId="26606"/>
          <ac:spMkLst>
            <pc:docMk/>
            <pc:sldMk cId="3681384204" sldId="268"/>
            <ac:spMk id="9" creationId="{A1698906-F123-49CB-B633-247AC48701BD}"/>
          </ac:spMkLst>
        </pc:spChg>
        <pc:spChg chg="add del">
          <ac:chgData name="Yang Xu" userId="2ef8d03b0d59ea36" providerId="LiveId" clId="{AB255F3D-B9F1-4411-A720-2B98EADF1C94}" dt="2020-01-03T23:31:12.508" v="75" actId="26606"/>
          <ac:spMkLst>
            <pc:docMk/>
            <pc:sldMk cId="3681384204" sldId="268"/>
            <ac:spMk id="13" creationId="{5D86D9DA-31E3-48ED-9F77-2D8B649BD4E0}"/>
          </ac:spMkLst>
        </pc:spChg>
        <pc:spChg chg="add del">
          <ac:chgData name="Yang Xu" userId="2ef8d03b0d59ea36" providerId="LiveId" clId="{AB255F3D-B9F1-4411-A720-2B98EADF1C94}" dt="2020-01-03T23:31:12.508" v="75" actId="26606"/>
          <ac:spMkLst>
            <pc:docMk/>
            <pc:sldMk cId="3681384204" sldId="268"/>
            <ac:spMk id="15" creationId="{04C6B320-AA89-4C19-89F7-71D46B26BA6B}"/>
          </ac:spMkLst>
        </pc:spChg>
        <pc:spChg chg="add del">
          <ac:chgData name="Yang Xu" userId="2ef8d03b0d59ea36" providerId="LiveId" clId="{AB255F3D-B9F1-4411-A720-2B98EADF1C94}" dt="2020-01-03T23:31:12.508" v="75" actId="26606"/>
          <ac:spMkLst>
            <pc:docMk/>
            <pc:sldMk cId="3681384204" sldId="268"/>
            <ac:spMk id="19" creationId="{645EE119-0AC6-45BA-AE5E-A86AFE1C74C0}"/>
          </ac:spMkLst>
        </pc:spChg>
        <pc:spChg chg="add del">
          <ac:chgData name="Yang Xu" userId="2ef8d03b0d59ea36" providerId="LiveId" clId="{AB255F3D-B9F1-4411-A720-2B98EADF1C94}" dt="2020-01-03T23:31:13.663" v="77" actId="26606"/>
          <ac:spMkLst>
            <pc:docMk/>
            <pc:sldMk cId="3681384204" sldId="268"/>
            <ac:spMk id="21" creationId="{1395ACAC-577D-4FAD-955D-280C3D104ADF}"/>
          </ac:spMkLst>
        </pc:spChg>
        <pc:spChg chg="add del">
          <ac:chgData name="Yang Xu" userId="2ef8d03b0d59ea36" providerId="LiveId" clId="{AB255F3D-B9F1-4411-A720-2B98EADF1C94}" dt="2020-01-03T23:31:13.663" v="77" actId="26606"/>
          <ac:spMkLst>
            <pc:docMk/>
            <pc:sldMk cId="3681384204" sldId="268"/>
            <ac:spMk id="23" creationId="{0AB11C2E-6CA2-4822-BF14-C1C9A6BC6CAA}"/>
          </ac:spMkLst>
        </pc:spChg>
        <pc:spChg chg="add del">
          <ac:chgData name="Yang Xu" userId="2ef8d03b0d59ea36" providerId="LiveId" clId="{AB255F3D-B9F1-4411-A720-2B98EADF1C94}" dt="2020-01-03T23:31:13.663" v="77" actId="26606"/>
          <ac:spMkLst>
            <pc:docMk/>
            <pc:sldMk cId="3681384204" sldId="268"/>
            <ac:spMk id="24" creationId="{38B3A2B2-7BBB-4E52-8C30-BE2A6F346B37}"/>
          </ac:spMkLst>
        </pc:spChg>
        <pc:spChg chg="add del">
          <ac:chgData name="Yang Xu" userId="2ef8d03b0d59ea36" providerId="LiveId" clId="{AB255F3D-B9F1-4411-A720-2B98EADF1C94}" dt="2020-01-03T23:31:13.663" v="77" actId="26606"/>
          <ac:spMkLst>
            <pc:docMk/>
            <pc:sldMk cId="3681384204" sldId="268"/>
            <ac:spMk id="26" creationId="{09D6A950-3339-40EB-8972-64F44542D3FF}"/>
          </ac:spMkLst>
        </pc:spChg>
        <pc:spChg chg="add del">
          <ac:chgData name="Yang Xu" userId="2ef8d03b0d59ea36" providerId="LiveId" clId="{AB255F3D-B9F1-4411-A720-2B98EADF1C94}" dt="2020-01-03T23:32:32.378" v="81" actId="26606"/>
          <ac:spMkLst>
            <pc:docMk/>
            <pc:sldMk cId="3681384204" sldId="268"/>
            <ac:spMk id="28" creationId="{6764E3F6-59F1-44FF-9EF2-8EF0BCA30B60}"/>
          </ac:spMkLst>
        </pc:spChg>
        <pc:spChg chg="add del">
          <ac:chgData name="Yang Xu" userId="2ef8d03b0d59ea36" providerId="LiveId" clId="{AB255F3D-B9F1-4411-A720-2B98EADF1C94}" dt="2020-01-03T23:32:32.378" v="81" actId="26606"/>
          <ac:spMkLst>
            <pc:docMk/>
            <pc:sldMk cId="3681384204" sldId="268"/>
            <ac:spMk id="30" creationId="{0743C7B8-BD05-4C16-9FC9-6B5C5BA3A043}"/>
          </ac:spMkLst>
        </pc:spChg>
        <pc:spChg chg="add del">
          <ac:chgData name="Yang Xu" userId="2ef8d03b0d59ea36" providerId="LiveId" clId="{AB255F3D-B9F1-4411-A720-2B98EADF1C94}" dt="2020-01-03T23:32:32.378" v="81" actId="26606"/>
          <ac:spMkLst>
            <pc:docMk/>
            <pc:sldMk cId="3681384204" sldId="268"/>
            <ac:spMk id="31" creationId="{E6B9B529-EAD6-442A-92A1-6A496B93297E}"/>
          </ac:spMkLst>
        </pc:spChg>
        <pc:spChg chg="add">
          <ac:chgData name="Yang Xu" userId="2ef8d03b0d59ea36" providerId="LiveId" clId="{AB255F3D-B9F1-4411-A720-2B98EADF1C94}" dt="2020-01-03T23:32:32.378" v="81" actId="26606"/>
          <ac:spMkLst>
            <pc:docMk/>
            <pc:sldMk cId="3681384204" sldId="268"/>
            <ac:spMk id="71" creationId="{6764E3F6-59F1-44FF-9EF2-8EF0BCA30B60}"/>
          </ac:spMkLst>
        </pc:spChg>
        <pc:spChg chg="add">
          <ac:chgData name="Yang Xu" userId="2ef8d03b0d59ea36" providerId="LiveId" clId="{AB255F3D-B9F1-4411-A720-2B98EADF1C94}" dt="2020-01-03T23:32:32.378" v="81" actId="26606"/>
          <ac:spMkLst>
            <pc:docMk/>
            <pc:sldMk cId="3681384204" sldId="268"/>
            <ac:spMk id="75" creationId="{0743C7B8-BD05-4C16-9FC9-6B5C5BA3A043}"/>
          </ac:spMkLst>
        </pc:spChg>
        <pc:spChg chg="add">
          <ac:chgData name="Yang Xu" userId="2ef8d03b0d59ea36" providerId="LiveId" clId="{AB255F3D-B9F1-4411-A720-2B98EADF1C94}" dt="2020-01-03T23:32:32.378" v="81" actId="26606"/>
          <ac:spMkLst>
            <pc:docMk/>
            <pc:sldMk cId="3681384204" sldId="268"/>
            <ac:spMk id="77" creationId="{E6B9B529-EAD6-442A-92A1-6A496B93297E}"/>
          </ac:spMkLst>
        </pc:spChg>
        <pc:picChg chg="add del mod">
          <ac:chgData name="Yang Xu" userId="2ef8d03b0d59ea36" providerId="LiveId" clId="{AB255F3D-B9F1-4411-A720-2B98EADF1C94}" dt="2020-01-03T23:32:29.277" v="79" actId="478"/>
          <ac:picMkLst>
            <pc:docMk/>
            <pc:sldMk cId="3681384204" sldId="268"/>
            <ac:picMk id="4" creationId="{E15B7ABE-4FCD-4591-86C5-A806D558C25D}"/>
          </ac:picMkLst>
        </pc:picChg>
        <pc:picChg chg="add del">
          <ac:chgData name="Yang Xu" userId="2ef8d03b0d59ea36" providerId="LiveId" clId="{AB255F3D-B9F1-4411-A720-2B98EADF1C94}" dt="2020-01-03T23:31:12.508" v="75" actId="26606"/>
          <ac:picMkLst>
            <pc:docMk/>
            <pc:sldMk cId="3681384204" sldId="268"/>
            <ac:picMk id="11" creationId="{12AFB628-1D2A-4F5A-8E9E-2C8E917B59E8}"/>
          </ac:picMkLst>
        </pc:picChg>
        <pc:picChg chg="add del">
          <ac:chgData name="Yang Xu" userId="2ef8d03b0d59ea36" providerId="LiveId" clId="{AB255F3D-B9F1-4411-A720-2B98EADF1C94}" dt="2020-01-03T23:31:12.508" v="75" actId="26606"/>
          <ac:picMkLst>
            <pc:docMk/>
            <pc:sldMk cId="3681384204" sldId="268"/>
            <ac:picMk id="17" creationId="{4AC1383A-2DFB-422E-8FB2-1CABD96DDF9B}"/>
          </ac:picMkLst>
        </pc:picChg>
        <pc:picChg chg="add del">
          <ac:chgData name="Yang Xu" userId="2ef8d03b0d59ea36" providerId="LiveId" clId="{AB255F3D-B9F1-4411-A720-2B98EADF1C94}" dt="2020-01-03T23:31:13.663" v="77" actId="26606"/>
          <ac:picMkLst>
            <pc:docMk/>
            <pc:sldMk cId="3681384204" sldId="268"/>
            <ac:picMk id="22" creationId="{E228037F-2EF2-4A1A-8D1D-D08F2C98AD63}"/>
          </ac:picMkLst>
        </pc:picChg>
        <pc:picChg chg="add del">
          <ac:chgData name="Yang Xu" userId="2ef8d03b0d59ea36" providerId="LiveId" clId="{AB255F3D-B9F1-4411-A720-2B98EADF1C94}" dt="2020-01-03T23:31:13.663" v="77" actId="26606"/>
          <ac:picMkLst>
            <pc:docMk/>
            <pc:sldMk cId="3681384204" sldId="268"/>
            <ac:picMk id="25" creationId="{FFF756FE-278B-4106-BB2E-DB87CF02DFB5}"/>
          </ac:picMkLst>
        </pc:picChg>
        <pc:picChg chg="add del">
          <ac:chgData name="Yang Xu" userId="2ef8d03b0d59ea36" providerId="LiveId" clId="{AB255F3D-B9F1-4411-A720-2B98EADF1C94}" dt="2020-01-03T23:32:32.378" v="81" actId="26606"/>
          <ac:picMkLst>
            <pc:docMk/>
            <pc:sldMk cId="3681384204" sldId="268"/>
            <ac:picMk id="29" creationId="{8DF1CE84-BC06-4E42-A5D4-7B92E327FDF7}"/>
          </ac:picMkLst>
        </pc:picChg>
        <pc:picChg chg="add del">
          <ac:chgData name="Yang Xu" userId="2ef8d03b0d59ea36" providerId="LiveId" clId="{AB255F3D-B9F1-4411-A720-2B98EADF1C94}" dt="2020-01-03T23:32:32.378" v="81" actId="26606"/>
          <ac:picMkLst>
            <pc:docMk/>
            <pc:sldMk cId="3681384204" sldId="268"/>
            <ac:picMk id="32" creationId="{C0419FA5-A1B5-487F-92D4-03983819F9B9}"/>
          </ac:picMkLst>
        </pc:picChg>
        <pc:picChg chg="add">
          <ac:chgData name="Yang Xu" userId="2ef8d03b0d59ea36" providerId="LiveId" clId="{AB255F3D-B9F1-4411-A720-2B98EADF1C94}" dt="2020-01-03T23:32:32.378" v="81" actId="26606"/>
          <ac:picMkLst>
            <pc:docMk/>
            <pc:sldMk cId="3681384204" sldId="268"/>
            <ac:picMk id="73" creationId="{8DF1CE84-BC06-4E42-A5D4-7B92E327FDF7}"/>
          </ac:picMkLst>
        </pc:picChg>
        <pc:picChg chg="add">
          <ac:chgData name="Yang Xu" userId="2ef8d03b0d59ea36" providerId="LiveId" clId="{AB255F3D-B9F1-4411-A720-2B98EADF1C94}" dt="2020-01-03T23:32:32.378" v="81" actId="26606"/>
          <ac:picMkLst>
            <pc:docMk/>
            <pc:sldMk cId="3681384204" sldId="268"/>
            <ac:picMk id="79" creationId="{C0419FA5-A1B5-487F-92D4-03983819F9B9}"/>
          </ac:picMkLst>
        </pc:picChg>
        <pc:picChg chg="add mod">
          <ac:chgData name="Yang Xu" userId="2ef8d03b0d59ea36" providerId="LiveId" clId="{AB255F3D-B9F1-4411-A720-2B98EADF1C94}" dt="2020-01-03T23:32:32.378" v="81" actId="26606"/>
          <ac:picMkLst>
            <pc:docMk/>
            <pc:sldMk cId="3681384204" sldId="268"/>
            <ac:picMk id="1026" creationId="{56CC64FE-0F9A-48C3-984E-13F2F7D760B5}"/>
          </ac:picMkLst>
        </pc:picChg>
      </pc:sldChg>
    </pc:docChg>
  </pc:docChgLst>
  <pc:docChgLst>
    <pc:chgData name="Yang Xu" userId="2ef8d03b0d59ea36" providerId="LiveId" clId="{29167FFA-0DF0-4792-8242-F7E886900458}"/>
    <pc:docChg chg="delSld modSld">
      <pc:chgData name="Yang Xu" userId="2ef8d03b0d59ea36" providerId="LiveId" clId="{29167FFA-0DF0-4792-8242-F7E886900458}" dt="2020-02-04T14:00:18.862" v="1" actId="47"/>
      <pc:docMkLst>
        <pc:docMk/>
      </pc:docMkLst>
      <pc:sldChg chg="modSp">
        <pc:chgData name="Yang Xu" userId="2ef8d03b0d59ea36" providerId="LiveId" clId="{29167FFA-0DF0-4792-8242-F7E886900458}" dt="2020-02-04T14:00:15.733" v="0" actId="20577"/>
        <pc:sldMkLst>
          <pc:docMk/>
          <pc:sldMk cId="1232935249" sldId="257"/>
        </pc:sldMkLst>
        <pc:spChg chg="mod">
          <ac:chgData name="Yang Xu" userId="2ef8d03b0d59ea36" providerId="LiveId" clId="{29167FFA-0DF0-4792-8242-F7E886900458}" dt="2020-02-04T14:00:15.733" v="0" actId="20577"/>
          <ac:spMkLst>
            <pc:docMk/>
            <pc:sldMk cId="1232935249" sldId="257"/>
            <ac:spMk id="2" creationId="{B4520B70-2A11-4C52-8CC0-6F63A2EF322F}"/>
          </ac:spMkLst>
        </pc:spChg>
      </pc:sldChg>
      <pc:sldChg chg="del">
        <pc:chgData name="Yang Xu" userId="2ef8d03b0d59ea36" providerId="LiveId" clId="{29167FFA-0DF0-4792-8242-F7E886900458}" dt="2020-02-04T14:00:18.862" v="1" actId="47"/>
        <pc:sldMkLst>
          <pc:docMk/>
          <pc:sldMk cId="116335913" sldId="268"/>
        </pc:sldMkLst>
      </pc:sldChg>
      <pc:sldChg chg="del">
        <pc:chgData name="Yang Xu" userId="2ef8d03b0d59ea36" providerId="LiveId" clId="{29167FFA-0DF0-4792-8242-F7E886900458}" dt="2020-02-04T14:00:18.862" v="1" actId="47"/>
        <pc:sldMkLst>
          <pc:docMk/>
          <pc:sldMk cId="4035383097" sldId="269"/>
        </pc:sldMkLst>
      </pc:sldChg>
      <pc:sldChg chg="del">
        <pc:chgData name="Yang Xu" userId="2ef8d03b0d59ea36" providerId="LiveId" clId="{29167FFA-0DF0-4792-8242-F7E886900458}" dt="2020-02-04T14:00:18.862" v="1" actId="47"/>
        <pc:sldMkLst>
          <pc:docMk/>
          <pc:sldMk cId="2243483688" sldId="270"/>
        </pc:sldMkLst>
      </pc:sldChg>
      <pc:sldChg chg="del">
        <pc:chgData name="Yang Xu" userId="2ef8d03b0d59ea36" providerId="LiveId" clId="{29167FFA-0DF0-4792-8242-F7E886900458}" dt="2020-02-04T14:00:18.862" v="1" actId="47"/>
        <pc:sldMkLst>
          <pc:docMk/>
          <pc:sldMk cId="1815455375" sldId="271"/>
        </pc:sldMkLst>
      </pc:sldChg>
    </pc:docChg>
  </pc:docChgLst>
  <pc:docChgLst>
    <pc:chgData name="Yang Xu" userId="2ef8d03b0d59ea36" providerId="LiveId" clId="{103D143D-49C3-4567-ADE6-EA2F0763870D}"/>
    <pc:docChg chg="custSel mod addSld modSld">
      <pc:chgData name="Yang Xu" userId="2ef8d03b0d59ea36" providerId="LiveId" clId="{103D143D-49C3-4567-ADE6-EA2F0763870D}" dt="2019-12-16T12:56:52.167" v="158"/>
      <pc:docMkLst>
        <pc:docMk/>
      </pc:docMkLst>
      <pc:sldChg chg="modSp">
        <pc:chgData name="Yang Xu" userId="2ef8d03b0d59ea36" providerId="LiveId" clId="{103D143D-49C3-4567-ADE6-EA2F0763870D}" dt="2019-12-16T12:54:24.259" v="45" actId="6549"/>
        <pc:sldMkLst>
          <pc:docMk/>
          <pc:sldMk cId="1232935249" sldId="257"/>
        </pc:sldMkLst>
        <pc:spChg chg="mod">
          <ac:chgData name="Yang Xu" userId="2ef8d03b0d59ea36" providerId="LiveId" clId="{103D143D-49C3-4567-ADE6-EA2F0763870D}" dt="2019-12-16T12:54:15.637" v="44" actId="20577"/>
          <ac:spMkLst>
            <pc:docMk/>
            <pc:sldMk cId="1232935249" sldId="257"/>
            <ac:spMk id="2" creationId="{B4520B70-2A11-4C52-8CC0-6F63A2EF322F}"/>
          </ac:spMkLst>
        </pc:spChg>
        <pc:spChg chg="mod">
          <ac:chgData name="Yang Xu" userId="2ef8d03b0d59ea36" providerId="LiveId" clId="{103D143D-49C3-4567-ADE6-EA2F0763870D}" dt="2019-12-16T12:54:24.259" v="45" actId="6549"/>
          <ac:spMkLst>
            <pc:docMk/>
            <pc:sldMk cId="1232935249" sldId="257"/>
            <ac:spMk id="3" creationId="{C3BAE5F0-36E7-4AA5-9FD3-F3CB959A2B69}"/>
          </ac:spMkLst>
        </pc:spChg>
      </pc:sldChg>
    </pc:docChg>
  </pc:docChgLst>
  <pc:docChgLst>
    <pc:chgData name="Yang Xu" userId="2ef8d03b0d59ea36" providerId="LiveId" clId="{DEEC5985-8E24-4575-8274-B79BE8BA2F4C}"/>
    <pc:docChg chg="undo custSel mod addSld delSld modSld">
      <pc:chgData name="Yang Xu" userId="2ef8d03b0d59ea36" providerId="LiveId" clId="{DEEC5985-8E24-4575-8274-B79BE8BA2F4C}" dt="2020-01-14T11:58:44.854" v="200" actId="20577"/>
      <pc:docMkLst>
        <pc:docMk/>
      </pc:docMkLst>
      <pc:sldChg chg="modSp">
        <pc:chgData name="Yang Xu" userId="2ef8d03b0d59ea36" providerId="LiveId" clId="{DEEC5985-8E24-4575-8274-B79BE8BA2F4C}" dt="2020-01-14T11:38:21.693" v="58" actId="20577"/>
        <pc:sldMkLst>
          <pc:docMk/>
          <pc:sldMk cId="1232935249" sldId="257"/>
        </pc:sldMkLst>
        <pc:spChg chg="mod">
          <ac:chgData name="Yang Xu" userId="2ef8d03b0d59ea36" providerId="LiveId" clId="{DEEC5985-8E24-4575-8274-B79BE8BA2F4C}" dt="2020-01-14T11:37:32.538" v="46" actId="16037"/>
          <ac:spMkLst>
            <pc:docMk/>
            <pc:sldMk cId="1232935249" sldId="257"/>
            <ac:spMk id="2" creationId="{B4520B70-2A11-4C52-8CC0-6F63A2EF322F}"/>
          </ac:spMkLst>
        </pc:spChg>
        <pc:spChg chg="mod">
          <ac:chgData name="Yang Xu" userId="2ef8d03b0d59ea36" providerId="LiveId" clId="{DEEC5985-8E24-4575-8274-B79BE8BA2F4C}" dt="2020-01-14T11:38:21.693" v="58" actId="20577"/>
          <ac:spMkLst>
            <pc:docMk/>
            <pc:sldMk cId="1232935249" sldId="257"/>
            <ac:spMk id="3" creationId="{C3BAE5F0-36E7-4AA5-9FD3-F3CB959A2B69}"/>
          </ac:spMkLst>
        </pc:spChg>
      </pc:sldChg>
      <pc:sldChg chg="del">
        <pc:chgData name="Yang Xu" userId="2ef8d03b0d59ea36" providerId="LiveId" clId="{DEEC5985-8E24-4575-8274-B79BE8BA2F4C}" dt="2020-01-14T11:38:25.485" v="59" actId="47"/>
        <pc:sldMkLst>
          <pc:docMk/>
          <pc:sldMk cId="2402576325" sldId="268"/>
        </pc:sldMkLst>
      </pc:sldChg>
      <pc:sldChg chg="addSp delSp modSp add mod setBg delDesignElem">
        <pc:chgData name="Yang Xu" userId="2ef8d03b0d59ea36" providerId="LiveId" clId="{DEEC5985-8E24-4575-8274-B79BE8BA2F4C}" dt="2020-01-14T11:43:11.122" v="132"/>
        <pc:sldMkLst>
          <pc:docMk/>
          <pc:sldMk cId="3271254871" sldId="268"/>
        </pc:sldMkLst>
        <pc:spChg chg="mod">
          <ac:chgData name="Yang Xu" userId="2ef8d03b0d59ea36" providerId="LiveId" clId="{DEEC5985-8E24-4575-8274-B79BE8BA2F4C}" dt="2020-01-14T11:40:05.518" v="77" actId="26606"/>
          <ac:spMkLst>
            <pc:docMk/>
            <pc:sldMk cId="3271254871" sldId="268"/>
            <ac:spMk id="2" creationId="{CE957DEA-BE5B-4008-AAA7-ACCC389E8E32}"/>
          </ac:spMkLst>
        </pc:spChg>
        <pc:spChg chg="del mod">
          <ac:chgData name="Yang Xu" userId="2ef8d03b0d59ea36" providerId="LiveId" clId="{DEEC5985-8E24-4575-8274-B79BE8BA2F4C}" dt="2020-01-14T11:39:51.787" v="76" actId="26606"/>
          <ac:spMkLst>
            <pc:docMk/>
            <pc:sldMk cId="3271254871" sldId="268"/>
            <ac:spMk id="3" creationId="{10AB8890-A799-4224-B7B7-9CED0BD89DB7}"/>
          </ac:spMkLst>
        </pc:spChg>
        <pc:spChg chg="add del">
          <ac:chgData name="Yang Xu" userId="2ef8d03b0d59ea36" providerId="LiveId" clId="{DEEC5985-8E24-4575-8274-B79BE8BA2F4C}" dt="2020-01-14T11:43:11.122" v="132"/>
          <ac:spMkLst>
            <pc:docMk/>
            <pc:sldMk cId="3271254871" sldId="268"/>
            <ac:spMk id="10" creationId="{1BE32198-13E3-4E97-B505-965E99225EE7}"/>
          </ac:spMkLst>
        </pc:spChg>
        <pc:spChg chg="add del">
          <ac:chgData name="Yang Xu" userId="2ef8d03b0d59ea36" providerId="LiveId" clId="{DEEC5985-8E24-4575-8274-B79BE8BA2F4C}" dt="2020-01-14T11:43:11.122" v="132"/>
          <ac:spMkLst>
            <pc:docMk/>
            <pc:sldMk cId="3271254871" sldId="268"/>
            <ac:spMk id="14" creationId="{16D00EF7-9F92-4E2C-9883-93BBD4104304}"/>
          </ac:spMkLst>
        </pc:spChg>
        <pc:spChg chg="add del">
          <ac:chgData name="Yang Xu" userId="2ef8d03b0d59ea36" providerId="LiveId" clId="{DEEC5985-8E24-4575-8274-B79BE8BA2F4C}" dt="2020-01-14T11:43:11.122" v="132"/>
          <ac:spMkLst>
            <pc:docMk/>
            <pc:sldMk cId="3271254871" sldId="268"/>
            <ac:spMk id="16" creationId="{75D49BE6-5837-4B8A-AD43-B837B9540FD0}"/>
          </ac:spMkLst>
        </pc:spChg>
        <pc:spChg chg="add del">
          <ac:chgData name="Yang Xu" userId="2ef8d03b0d59ea36" providerId="LiveId" clId="{DEEC5985-8E24-4575-8274-B79BE8BA2F4C}" dt="2020-01-14T11:43:11.122" v="132"/>
          <ac:spMkLst>
            <pc:docMk/>
            <pc:sldMk cId="3271254871" sldId="268"/>
            <ac:spMk id="18" creationId="{C58D9F2E-A2BB-4E1F-9101-4758CAB39080}"/>
          </ac:spMkLst>
        </pc:spChg>
        <pc:spChg chg="add del">
          <ac:chgData name="Yang Xu" userId="2ef8d03b0d59ea36" providerId="LiveId" clId="{DEEC5985-8E24-4575-8274-B79BE8BA2F4C}" dt="2020-01-14T11:43:11.122" v="132"/>
          <ac:spMkLst>
            <pc:docMk/>
            <pc:sldMk cId="3271254871" sldId="268"/>
            <ac:spMk id="20" creationId="{C4FF09B4-A0F7-42EF-8DEB-CBE18169A0D5}"/>
          </ac:spMkLst>
        </pc:spChg>
        <pc:spChg chg="add del">
          <ac:chgData name="Yang Xu" userId="2ef8d03b0d59ea36" providerId="LiveId" clId="{DEEC5985-8E24-4575-8274-B79BE8BA2F4C}" dt="2020-01-14T11:43:11.122" v="132"/>
          <ac:spMkLst>
            <pc:docMk/>
            <pc:sldMk cId="3271254871" sldId="268"/>
            <ac:spMk id="22" creationId="{C441F297-7115-4BBC-A28B-164E120A50AE}"/>
          </ac:spMkLst>
        </pc:spChg>
        <pc:graphicFrameChg chg="add mod modGraphic">
          <ac:chgData name="Yang Xu" userId="2ef8d03b0d59ea36" providerId="LiveId" clId="{DEEC5985-8E24-4575-8274-B79BE8BA2F4C}" dt="2020-01-14T11:40:05.518" v="77" actId="26606"/>
          <ac:graphicFrameMkLst>
            <pc:docMk/>
            <pc:sldMk cId="3271254871" sldId="268"/>
            <ac:graphicFrameMk id="5" creationId="{F9B509F1-B97E-4F3E-BEF4-BD830DA47068}"/>
          </ac:graphicFrameMkLst>
        </pc:graphicFrameChg>
        <pc:picChg chg="add del">
          <ac:chgData name="Yang Xu" userId="2ef8d03b0d59ea36" providerId="LiveId" clId="{DEEC5985-8E24-4575-8274-B79BE8BA2F4C}" dt="2020-01-14T11:43:11.122" v="132"/>
          <ac:picMkLst>
            <pc:docMk/>
            <pc:sldMk cId="3271254871" sldId="268"/>
            <ac:picMk id="12" creationId="{D3066F2A-E0A8-41D2-B557-246083394278}"/>
          </ac:picMkLst>
        </pc:picChg>
      </pc:sldChg>
      <pc:sldChg chg="addSp delSp modSp add mod setBg">
        <pc:chgData name="Yang Xu" userId="2ef8d03b0d59ea36" providerId="LiveId" clId="{DEEC5985-8E24-4575-8274-B79BE8BA2F4C}" dt="2020-01-14T11:52:02.856" v="135" actId="20577"/>
        <pc:sldMkLst>
          <pc:docMk/>
          <pc:sldMk cId="1139190952" sldId="269"/>
        </pc:sldMkLst>
        <pc:spChg chg="mod">
          <ac:chgData name="Yang Xu" userId="2ef8d03b0d59ea36" providerId="LiveId" clId="{DEEC5985-8E24-4575-8274-B79BE8BA2F4C}" dt="2020-01-14T11:40:38.034" v="83" actId="26606"/>
          <ac:spMkLst>
            <pc:docMk/>
            <pc:sldMk cId="1139190952" sldId="269"/>
            <ac:spMk id="2" creationId="{5D64655F-2741-4DA0-A217-0E68C77488C3}"/>
          </ac:spMkLst>
        </pc:spChg>
        <pc:spChg chg="add del mod">
          <ac:chgData name="Yang Xu" userId="2ef8d03b0d59ea36" providerId="LiveId" clId="{DEEC5985-8E24-4575-8274-B79BE8BA2F4C}" dt="2020-01-14T11:40:38.034" v="83" actId="26606"/>
          <ac:spMkLst>
            <pc:docMk/>
            <pc:sldMk cId="1139190952" sldId="269"/>
            <ac:spMk id="3" creationId="{6B6AC29E-0B08-4620-BC4A-0F114ECF07D8}"/>
          </ac:spMkLst>
        </pc:spChg>
        <pc:spChg chg="add del">
          <ac:chgData name="Yang Xu" userId="2ef8d03b0d59ea36" providerId="LiveId" clId="{DEEC5985-8E24-4575-8274-B79BE8BA2F4C}" dt="2020-01-14T11:40:38.013" v="82" actId="26606"/>
          <ac:spMkLst>
            <pc:docMk/>
            <pc:sldMk cId="1139190952" sldId="269"/>
            <ac:spMk id="10" creationId="{EF80DE4C-0C31-4F4F-BA78-30C6E52FDE4E}"/>
          </ac:spMkLst>
        </pc:spChg>
        <pc:spChg chg="add del">
          <ac:chgData name="Yang Xu" userId="2ef8d03b0d59ea36" providerId="LiveId" clId="{DEEC5985-8E24-4575-8274-B79BE8BA2F4C}" dt="2020-01-14T11:40:38.013" v="82" actId="26606"/>
          <ac:spMkLst>
            <pc:docMk/>
            <pc:sldMk cId="1139190952" sldId="269"/>
            <ac:spMk id="14" creationId="{0663CEEF-E862-497E-8B58-D5FC7B598AE2}"/>
          </ac:spMkLst>
        </pc:spChg>
        <pc:spChg chg="add del">
          <ac:chgData name="Yang Xu" userId="2ef8d03b0d59ea36" providerId="LiveId" clId="{DEEC5985-8E24-4575-8274-B79BE8BA2F4C}" dt="2020-01-14T11:40:38.013" v="82" actId="26606"/>
          <ac:spMkLst>
            <pc:docMk/>
            <pc:sldMk cId="1139190952" sldId="269"/>
            <ac:spMk id="18" creationId="{F238B29C-0945-4ED7-825C-2662C6957772}"/>
          </ac:spMkLst>
        </pc:spChg>
        <pc:graphicFrameChg chg="add del">
          <ac:chgData name="Yang Xu" userId="2ef8d03b0d59ea36" providerId="LiveId" clId="{DEEC5985-8E24-4575-8274-B79BE8BA2F4C}" dt="2020-01-14T11:40:38.013" v="82" actId="26606"/>
          <ac:graphicFrameMkLst>
            <pc:docMk/>
            <pc:sldMk cId="1139190952" sldId="269"/>
            <ac:graphicFrameMk id="5" creationId="{298D5B2E-76B7-4CA8-A93C-A3D4DF3E8C79}"/>
          </ac:graphicFrameMkLst>
        </pc:graphicFrameChg>
        <pc:graphicFrameChg chg="add mod">
          <ac:chgData name="Yang Xu" userId="2ef8d03b0d59ea36" providerId="LiveId" clId="{DEEC5985-8E24-4575-8274-B79BE8BA2F4C}" dt="2020-01-14T11:52:02.856" v="135" actId="20577"/>
          <ac:graphicFrameMkLst>
            <pc:docMk/>
            <pc:sldMk cId="1139190952" sldId="269"/>
            <ac:graphicFrameMk id="20" creationId="{351D0FE5-4D83-4D83-9D18-652491FBEEA3}"/>
          </ac:graphicFrameMkLst>
        </pc:graphicFrameChg>
        <pc:picChg chg="add del">
          <ac:chgData name="Yang Xu" userId="2ef8d03b0d59ea36" providerId="LiveId" clId="{DEEC5985-8E24-4575-8274-B79BE8BA2F4C}" dt="2020-01-14T11:40:38.013" v="82" actId="26606"/>
          <ac:picMkLst>
            <pc:docMk/>
            <pc:sldMk cId="1139190952" sldId="269"/>
            <ac:picMk id="12" creationId="{3799E698-FF9B-4101-95EF-59189E5D012E}"/>
          </ac:picMkLst>
        </pc:picChg>
        <pc:picChg chg="add del">
          <ac:chgData name="Yang Xu" userId="2ef8d03b0d59ea36" providerId="LiveId" clId="{DEEC5985-8E24-4575-8274-B79BE8BA2F4C}" dt="2020-01-14T11:40:38.013" v="82" actId="26606"/>
          <ac:picMkLst>
            <pc:docMk/>
            <pc:sldMk cId="1139190952" sldId="269"/>
            <ac:picMk id="16" creationId="{F62DE490-9B76-4FCB-B722-75055E30A00A}"/>
          </ac:picMkLst>
        </pc:picChg>
      </pc:sldChg>
      <pc:sldChg chg="del">
        <pc:chgData name="Yang Xu" userId="2ef8d03b0d59ea36" providerId="LiveId" clId="{DEEC5985-8E24-4575-8274-B79BE8BA2F4C}" dt="2020-01-14T11:38:25.485" v="59" actId="47"/>
        <pc:sldMkLst>
          <pc:docMk/>
          <pc:sldMk cId="2240970012" sldId="269"/>
        </pc:sldMkLst>
      </pc:sldChg>
      <pc:sldChg chg="addSp delSp modSp add mod setBg delDesignElem">
        <pc:chgData name="Yang Xu" userId="2ef8d03b0d59ea36" providerId="LiveId" clId="{DEEC5985-8E24-4575-8274-B79BE8BA2F4C}" dt="2020-01-14T11:43:11.122" v="132"/>
        <pc:sldMkLst>
          <pc:docMk/>
          <pc:sldMk cId="268738215" sldId="270"/>
        </pc:sldMkLst>
        <pc:spChg chg="mod">
          <ac:chgData name="Yang Xu" userId="2ef8d03b0d59ea36" providerId="LiveId" clId="{DEEC5985-8E24-4575-8274-B79BE8BA2F4C}" dt="2020-01-14T11:41:01.347" v="87" actId="26606"/>
          <ac:spMkLst>
            <pc:docMk/>
            <pc:sldMk cId="268738215" sldId="270"/>
            <ac:spMk id="2" creationId="{A50FDD0E-85ED-45CB-912B-76FBA9623D0C}"/>
          </ac:spMkLst>
        </pc:spChg>
        <pc:spChg chg="mod">
          <ac:chgData name="Yang Xu" userId="2ef8d03b0d59ea36" providerId="LiveId" clId="{DEEC5985-8E24-4575-8274-B79BE8BA2F4C}" dt="2020-01-14T11:41:01.347" v="87" actId="26606"/>
          <ac:spMkLst>
            <pc:docMk/>
            <pc:sldMk cId="268738215" sldId="270"/>
            <ac:spMk id="3" creationId="{9DDB6343-199E-445F-8483-EB20EA71A220}"/>
          </ac:spMkLst>
        </pc:spChg>
        <pc:spChg chg="add del">
          <ac:chgData name="Yang Xu" userId="2ef8d03b0d59ea36" providerId="LiveId" clId="{DEEC5985-8E24-4575-8274-B79BE8BA2F4C}" dt="2020-01-14T11:43:11.122" v="132"/>
          <ac:spMkLst>
            <pc:docMk/>
            <pc:sldMk cId="268738215" sldId="270"/>
            <ac:spMk id="14" creationId="{7EF5ECB8-D49C-48FB-A93E-88EB2FFDFD42}"/>
          </ac:spMkLst>
        </pc:spChg>
        <pc:spChg chg="add del">
          <ac:chgData name="Yang Xu" userId="2ef8d03b0d59ea36" providerId="LiveId" clId="{DEEC5985-8E24-4575-8274-B79BE8BA2F4C}" dt="2020-01-14T11:43:11.122" v="132"/>
          <ac:spMkLst>
            <pc:docMk/>
            <pc:sldMk cId="268738215" sldId="270"/>
            <ac:spMk id="16" creationId="{411B77A2-BD5C-432D-B52E-C12612C74C17}"/>
          </ac:spMkLst>
        </pc:spChg>
        <pc:spChg chg="add del">
          <ac:chgData name="Yang Xu" userId="2ef8d03b0d59ea36" providerId="LiveId" clId="{DEEC5985-8E24-4575-8274-B79BE8BA2F4C}" dt="2020-01-14T11:43:11.122" v="132"/>
          <ac:spMkLst>
            <pc:docMk/>
            <pc:sldMk cId="268738215" sldId="270"/>
            <ac:spMk id="18" creationId="{8B1B45BD-D05B-47CB-97E5-994F293A1581}"/>
          </ac:spMkLst>
        </pc:spChg>
        <pc:spChg chg="add del">
          <ac:chgData name="Yang Xu" userId="2ef8d03b0d59ea36" providerId="LiveId" clId="{DEEC5985-8E24-4575-8274-B79BE8BA2F4C}" dt="2020-01-14T11:43:11.122" v="132"/>
          <ac:spMkLst>
            <pc:docMk/>
            <pc:sldMk cId="268738215" sldId="270"/>
            <ac:spMk id="22" creationId="{2D3E1E67-68B8-49AF-8DBA-E7E08CD3F886}"/>
          </ac:spMkLst>
        </pc:spChg>
        <pc:spChg chg="add del">
          <ac:chgData name="Yang Xu" userId="2ef8d03b0d59ea36" providerId="LiveId" clId="{DEEC5985-8E24-4575-8274-B79BE8BA2F4C}" dt="2020-01-14T11:43:11.122" v="132"/>
          <ac:spMkLst>
            <pc:docMk/>
            <pc:sldMk cId="268738215" sldId="270"/>
            <ac:spMk id="24" creationId="{896FDE7C-B860-44EE-B294-C8358F7A8EB1}"/>
          </ac:spMkLst>
        </pc:spChg>
        <pc:picChg chg="add del">
          <ac:chgData name="Yang Xu" userId="2ef8d03b0d59ea36" providerId="LiveId" clId="{DEEC5985-8E24-4575-8274-B79BE8BA2F4C}" dt="2020-01-14T11:43:11.122" v="132"/>
          <ac:picMkLst>
            <pc:docMk/>
            <pc:sldMk cId="268738215" sldId="270"/>
            <ac:picMk id="8" creationId="{AC3E6C53-102E-4ACA-BCBB-3CC973B99486}"/>
          </ac:picMkLst>
        </pc:picChg>
        <pc:picChg chg="add del">
          <ac:chgData name="Yang Xu" userId="2ef8d03b0d59ea36" providerId="LiveId" clId="{DEEC5985-8E24-4575-8274-B79BE8BA2F4C}" dt="2020-01-14T11:43:11.122" v="132"/>
          <ac:picMkLst>
            <pc:docMk/>
            <pc:sldMk cId="268738215" sldId="270"/>
            <ac:picMk id="10" creationId="{17B2B42C-0777-4D6E-9432-535281803A88}"/>
          </ac:picMkLst>
        </pc:picChg>
        <pc:picChg chg="add del">
          <ac:chgData name="Yang Xu" userId="2ef8d03b0d59ea36" providerId="LiveId" clId="{DEEC5985-8E24-4575-8274-B79BE8BA2F4C}" dt="2020-01-14T11:43:11.122" v="132"/>
          <ac:picMkLst>
            <pc:docMk/>
            <pc:sldMk cId="268738215" sldId="270"/>
            <ac:picMk id="12" creationId="{EFEAAB60-93E2-4DC6-99AC-939637BCE864}"/>
          </ac:picMkLst>
        </pc:picChg>
        <pc:picChg chg="add del">
          <ac:chgData name="Yang Xu" userId="2ef8d03b0d59ea36" providerId="LiveId" clId="{DEEC5985-8E24-4575-8274-B79BE8BA2F4C}" dt="2020-01-14T11:43:11.122" v="132"/>
          <ac:picMkLst>
            <pc:docMk/>
            <pc:sldMk cId="268738215" sldId="270"/>
            <ac:picMk id="20" creationId="{57BDE151-4F7A-4E95-939F-18B2F607C742}"/>
          </ac:picMkLst>
        </pc:picChg>
      </pc:sldChg>
      <pc:sldChg chg="del">
        <pc:chgData name="Yang Xu" userId="2ef8d03b0d59ea36" providerId="LiveId" clId="{DEEC5985-8E24-4575-8274-B79BE8BA2F4C}" dt="2020-01-14T11:38:25.485" v="59" actId="47"/>
        <pc:sldMkLst>
          <pc:docMk/>
          <pc:sldMk cId="4255453007" sldId="270"/>
        </pc:sldMkLst>
      </pc:sldChg>
      <pc:sldChg chg="addSp delSp modSp add mod setBg delDesignElem">
        <pc:chgData name="Yang Xu" userId="2ef8d03b0d59ea36" providerId="LiveId" clId="{DEEC5985-8E24-4575-8274-B79BE8BA2F4C}" dt="2020-01-14T11:43:11.122" v="132"/>
        <pc:sldMkLst>
          <pc:docMk/>
          <pc:sldMk cId="706351576" sldId="271"/>
        </pc:sldMkLst>
        <pc:spChg chg="mod">
          <ac:chgData name="Yang Xu" userId="2ef8d03b0d59ea36" providerId="LiveId" clId="{DEEC5985-8E24-4575-8274-B79BE8BA2F4C}" dt="2020-01-14T11:41:36.697" v="100" actId="26606"/>
          <ac:spMkLst>
            <pc:docMk/>
            <pc:sldMk cId="706351576" sldId="271"/>
            <ac:spMk id="2" creationId="{58CA99D2-6CB8-4B1D-8969-875B9D90E730}"/>
          </ac:spMkLst>
        </pc:spChg>
        <pc:spChg chg="add del mod">
          <ac:chgData name="Yang Xu" userId="2ef8d03b0d59ea36" providerId="LiveId" clId="{DEEC5985-8E24-4575-8274-B79BE8BA2F4C}" dt="2020-01-14T11:41:36.697" v="100" actId="26606"/>
          <ac:spMkLst>
            <pc:docMk/>
            <pc:sldMk cId="706351576" sldId="271"/>
            <ac:spMk id="3" creationId="{F827B7DF-607B-467C-8DA1-035DAAD94B10}"/>
          </ac:spMkLst>
        </pc:spChg>
        <pc:spChg chg="add del">
          <ac:chgData name="Yang Xu" userId="2ef8d03b0d59ea36" providerId="LiveId" clId="{DEEC5985-8E24-4575-8274-B79BE8BA2F4C}" dt="2020-01-14T11:41:35.537" v="97" actId="26606"/>
          <ac:spMkLst>
            <pc:docMk/>
            <pc:sldMk cId="706351576" sldId="271"/>
            <ac:spMk id="8" creationId="{4B0FA309-807F-4C17-98EF-A3BA7388E213}"/>
          </ac:spMkLst>
        </pc:spChg>
        <pc:spChg chg="add del">
          <ac:chgData name="Yang Xu" userId="2ef8d03b0d59ea36" providerId="LiveId" clId="{DEEC5985-8E24-4575-8274-B79BE8BA2F4C}" dt="2020-01-14T11:41:31.655" v="93" actId="26606"/>
          <ac:spMkLst>
            <pc:docMk/>
            <pc:sldMk cId="706351576" sldId="271"/>
            <ac:spMk id="10" creationId="{1BE32198-13E3-4E97-B505-965E99225EE7}"/>
          </ac:spMkLst>
        </pc:spChg>
        <pc:spChg chg="add del">
          <ac:chgData name="Yang Xu" userId="2ef8d03b0d59ea36" providerId="LiveId" clId="{DEEC5985-8E24-4575-8274-B79BE8BA2F4C}" dt="2020-01-14T11:41:31.655" v="93" actId="26606"/>
          <ac:spMkLst>
            <pc:docMk/>
            <pc:sldMk cId="706351576" sldId="271"/>
            <ac:spMk id="14" creationId="{16D00EF7-9F92-4E2C-9883-93BBD4104304}"/>
          </ac:spMkLst>
        </pc:spChg>
        <pc:spChg chg="add del">
          <ac:chgData name="Yang Xu" userId="2ef8d03b0d59ea36" providerId="LiveId" clId="{DEEC5985-8E24-4575-8274-B79BE8BA2F4C}" dt="2020-01-14T11:41:31.655" v="93" actId="26606"/>
          <ac:spMkLst>
            <pc:docMk/>
            <pc:sldMk cId="706351576" sldId="271"/>
            <ac:spMk id="16" creationId="{75D49BE6-5837-4B8A-AD43-B837B9540FD0}"/>
          </ac:spMkLst>
        </pc:spChg>
        <pc:spChg chg="add del">
          <ac:chgData name="Yang Xu" userId="2ef8d03b0d59ea36" providerId="LiveId" clId="{DEEC5985-8E24-4575-8274-B79BE8BA2F4C}" dt="2020-01-14T11:41:31.655" v="93" actId="26606"/>
          <ac:spMkLst>
            <pc:docMk/>
            <pc:sldMk cId="706351576" sldId="271"/>
            <ac:spMk id="18" creationId="{C58D9F2E-A2BB-4E1F-9101-4758CAB39080}"/>
          </ac:spMkLst>
        </pc:spChg>
        <pc:spChg chg="add del">
          <ac:chgData name="Yang Xu" userId="2ef8d03b0d59ea36" providerId="LiveId" clId="{DEEC5985-8E24-4575-8274-B79BE8BA2F4C}" dt="2020-01-14T11:41:31.655" v="93" actId="26606"/>
          <ac:spMkLst>
            <pc:docMk/>
            <pc:sldMk cId="706351576" sldId="271"/>
            <ac:spMk id="20" creationId="{C4FF09B4-A0F7-42EF-8DEB-CBE18169A0D5}"/>
          </ac:spMkLst>
        </pc:spChg>
        <pc:spChg chg="add del">
          <ac:chgData name="Yang Xu" userId="2ef8d03b0d59ea36" providerId="LiveId" clId="{DEEC5985-8E24-4575-8274-B79BE8BA2F4C}" dt="2020-01-14T11:41:31.655" v="93" actId="26606"/>
          <ac:spMkLst>
            <pc:docMk/>
            <pc:sldMk cId="706351576" sldId="271"/>
            <ac:spMk id="22" creationId="{C441F297-7115-4BBC-A28B-164E120A50AE}"/>
          </ac:spMkLst>
        </pc:spChg>
        <pc:spChg chg="add del">
          <ac:chgData name="Yang Xu" userId="2ef8d03b0d59ea36" providerId="LiveId" clId="{DEEC5985-8E24-4575-8274-B79BE8BA2F4C}" dt="2020-01-14T11:41:34.348" v="95" actId="26606"/>
          <ac:spMkLst>
            <pc:docMk/>
            <pc:sldMk cId="706351576" sldId="271"/>
            <ac:spMk id="24" creationId="{EF80DE4C-0C31-4F4F-BA78-30C6E52FDE4E}"/>
          </ac:spMkLst>
        </pc:spChg>
        <pc:spChg chg="add del">
          <ac:chgData name="Yang Xu" userId="2ef8d03b0d59ea36" providerId="LiveId" clId="{DEEC5985-8E24-4575-8274-B79BE8BA2F4C}" dt="2020-01-14T11:41:34.348" v="95" actId="26606"/>
          <ac:spMkLst>
            <pc:docMk/>
            <pc:sldMk cId="706351576" sldId="271"/>
            <ac:spMk id="26" creationId="{0663CEEF-E862-497E-8B58-D5FC7B598AE2}"/>
          </ac:spMkLst>
        </pc:spChg>
        <pc:spChg chg="add del">
          <ac:chgData name="Yang Xu" userId="2ef8d03b0d59ea36" providerId="LiveId" clId="{DEEC5985-8E24-4575-8274-B79BE8BA2F4C}" dt="2020-01-14T11:41:34.348" v="95" actId="26606"/>
          <ac:spMkLst>
            <pc:docMk/>
            <pc:sldMk cId="706351576" sldId="271"/>
            <ac:spMk id="28" creationId="{F238B29C-0945-4ED7-825C-2662C6957772}"/>
          </ac:spMkLst>
        </pc:spChg>
        <pc:spChg chg="add del">
          <ac:chgData name="Yang Xu" userId="2ef8d03b0d59ea36" providerId="LiveId" clId="{DEEC5985-8E24-4575-8274-B79BE8BA2F4C}" dt="2020-01-14T11:41:35.537" v="97" actId="26606"/>
          <ac:spMkLst>
            <pc:docMk/>
            <pc:sldMk cId="706351576" sldId="271"/>
            <ac:spMk id="32" creationId="{C8FA1749-B91A-40E7-AD01-0B9C9C6AF74E}"/>
          </ac:spMkLst>
        </pc:spChg>
        <pc:spChg chg="add del">
          <ac:chgData name="Yang Xu" userId="2ef8d03b0d59ea36" providerId="LiveId" clId="{DEEC5985-8E24-4575-8274-B79BE8BA2F4C}" dt="2020-01-14T11:41:35.537" v="97" actId="26606"/>
          <ac:spMkLst>
            <pc:docMk/>
            <pc:sldMk cId="706351576" sldId="271"/>
            <ac:spMk id="34" creationId="{700676C8-6DE8-47DD-9A23-D42063A12E10}"/>
          </ac:spMkLst>
        </pc:spChg>
        <pc:spChg chg="add del">
          <ac:chgData name="Yang Xu" userId="2ef8d03b0d59ea36" providerId="LiveId" clId="{DEEC5985-8E24-4575-8274-B79BE8BA2F4C}" dt="2020-01-14T11:41:35.537" v="97" actId="26606"/>
          <ac:spMkLst>
            <pc:docMk/>
            <pc:sldMk cId="706351576" sldId="271"/>
            <ac:spMk id="35" creationId="{F827B7DF-607B-467C-8DA1-035DAAD94B10}"/>
          </ac:spMkLst>
        </pc:spChg>
        <pc:spChg chg="add del">
          <ac:chgData name="Yang Xu" userId="2ef8d03b0d59ea36" providerId="LiveId" clId="{DEEC5985-8E24-4575-8274-B79BE8BA2F4C}" dt="2020-01-14T11:41:36.662" v="99" actId="26606"/>
          <ac:spMkLst>
            <pc:docMk/>
            <pc:sldMk cId="706351576" sldId="271"/>
            <ac:spMk id="37" creationId="{1BE32198-13E3-4E97-B505-965E99225EE7}"/>
          </ac:spMkLst>
        </pc:spChg>
        <pc:spChg chg="add del">
          <ac:chgData name="Yang Xu" userId="2ef8d03b0d59ea36" providerId="LiveId" clId="{DEEC5985-8E24-4575-8274-B79BE8BA2F4C}" dt="2020-01-14T11:41:36.662" v="99" actId="26606"/>
          <ac:spMkLst>
            <pc:docMk/>
            <pc:sldMk cId="706351576" sldId="271"/>
            <ac:spMk id="39" creationId="{16D00EF7-9F92-4E2C-9883-93BBD4104304}"/>
          </ac:spMkLst>
        </pc:spChg>
        <pc:spChg chg="add del">
          <ac:chgData name="Yang Xu" userId="2ef8d03b0d59ea36" providerId="LiveId" clId="{DEEC5985-8E24-4575-8274-B79BE8BA2F4C}" dt="2020-01-14T11:41:36.662" v="99" actId="26606"/>
          <ac:spMkLst>
            <pc:docMk/>
            <pc:sldMk cId="706351576" sldId="271"/>
            <ac:spMk id="40" creationId="{75D49BE6-5837-4B8A-AD43-B837B9540FD0}"/>
          </ac:spMkLst>
        </pc:spChg>
        <pc:spChg chg="add del">
          <ac:chgData name="Yang Xu" userId="2ef8d03b0d59ea36" providerId="LiveId" clId="{DEEC5985-8E24-4575-8274-B79BE8BA2F4C}" dt="2020-01-14T11:41:36.662" v="99" actId="26606"/>
          <ac:spMkLst>
            <pc:docMk/>
            <pc:sldMk cId="706351576" sldId="271"/>
            <ac:spMk id="41" creationId="{C58D9F2E-A2BB-4E1F-9101-4758CAB39080}"/>
          </ac:spMkLst>
        </pc:spChg>
        <pc:spChg chg="add del">
          <ac:chgData name="Yang Xu" userId="2ef8d03b0d59ea36" providerId="LiveId" clId="{DEEC5985-8E24-4575-8274-B79BE8BA2F4C}" dt="2020-01-14T11:41:36.662" v="99" actId="26606"/>
          <ac:spMkLst>
            <pc:docMk/>
            <pc:sldMk cId="706351576" sldId="271"/>
            <ac:spMk id="42" creationId="{C4FF09B4-A0F7-42EF-8DEB-CBE18169A0D5}"/>
          </ac:spMkLst>
        </pc:spChg>
        <pc:spChg chg="add del">
          <ac:chgData name="Yang Xu" userId="2ef8d03b0d59ea36" providerId="LiveId" clId="{DEEC5985-8E24-4575-8274-B79BE8BA2F4C}" dt="2020-01-14T11:41:36.662" v="99" actId="26606"/>
          <ac:spMkLst>
            <pc:docMk/>
            <pc:sldMk cId="706351576" sldId="271"/>
            <ac:spMk id="43" creationId="{C441F297-7115-4BBC-A28B-164E120A50AE}"/>
          </ac:spMkLst>
        </pc:spChg>
        <pc:spChg chg="add del">
          <ac:chgData name="Yang Xu" userId="2ef8d03b0d59ea36" providerId="LiveId" clId="{DEEC5985-8E24-4575-8274-B79BE8BA2F4C}" dt="2020-01-14T11:43:11.122" v="132"/>
          <ac:spMkLst>
            <pc:docMk/>
            <pc:sldMk cId="706351576" sldId="271"/>
            <ac:spMk id="46" creationId="{B4D90FF1-1CC5-4993-9B8C-F1974F1C642B}"/>
          </ac:spMkLst>
        </pc:spChg>
        <pc:spChg chg="add del">
          <ac:chgData name="Yang Xu" userId="2ef8d03b0d59ea36" providerId="LiveId" clId="{DEEC5985-8E24-4575-8274-B79BE8BA2F4C}" dt="2020-01-14T11:43:11.122" v="132"/>
          <ac:spMkLst>
            <pc:docMk/>
            <pc:sldMk cId="706351576" sldId="271"/>
            <ac:spMk id="48" creationId="{3E5519EF-92B0-492E-ABC9-05CDA8EFF4C4}"/>
          </ac:spMkLst>
        </pc:spChg>
        <pc:spChg chg="add del">
          <ac:chgData name="Yang Xu" userId="2ef8d03b0d59ea36" providerId="LiveId" clId="{DEEC5985-8E24-4575-8274-B79BE8BA2F4C}" dt="2020-01-14T11:43:11.122" v="132"/>
          <ac:spMkLst>
            <pc:docMk/>
            <pc:sldMk cId="706351576" sldId="271"/>
            <ac:spMk id="49" creationId="{4E2D35B2-2CFA-4548-BA91-F6F3642B53F0}"/>
          </ac:spMkLst>
        </pc:spChg>
        <pc:spChg chg="add del">
          <ac:chgData name="Yang Xu" userId="2ef8d03b0d59ea36" providerId="LiveId" clId="{DEEC5985-8E24-4575-8274-B79BE8BA2F4C}" dt="2020-01-14T11:43:11.122" v="132"/>
          <ac:spMkLst>
            <pc:docMk/>
            <pc:sldMk cId="706351576" sldId="271"/>
            <ac:spMk id="50" creationId="{D6C5C9BD-3F18-4B30-89C4-0A44351ADBC3}"/>
          </ac:spMkLst>
        </pc:spChg>
        <pc:graphicFrameChg chg="add del">
          <ac:chgData name="Yang Xu" userId="2ef8d03b0d59ea36" providerId="LiveId" clId="{DEEC5985-8E24-4575-8274-B79BE8BA2F4C}" dt="2020-01-14T11:41:31.655" v="93" actId="26606"/>
          <ac:graphicFrameMkLst>
            <pc:docMk/>
            <pc:sldMk cId="706351576" sldId="271"/>
            <ac:graphicFrameMk id="5" creationId="{B9F49915-8C4F-46A3-BB4F-8F3DD18CD610}"/>
          </ac:graphicFrameMkLst>
        </pc:graphicFrameChg>
        <pc:graphicFrameChg chg="add del">
          <ac:chgData name="Yang Xu" userId="2ef8d03b0d59ea36" providerId="LiveId" clId="{DEEC5985-8E24-4575-8274-B79BE8BA2F4C}" dt="2020-01-14T11:41:34.348" v="95" actId="26606"/>
          <ac:graphicFrameMkLst>
            <pc:docMk/>
            <pc:sldMk cId="706351576" sldId="271"/>
            <ac:graphicFrameMk id="29" creationId="{1CBA3B10-2EB6-4977-A59C-48FFFBEA5621}"/>
          </ac:graphicFrameMkLst>
        </pc:graphicFrameChg>
        <pc:graphicFrameChg chg="add del">
          <ac:chgData name="Yang Xu" userId="2ef8d03b0d59ea36" providerId="LiveId" clId="{DEEC5985-8E24-4575-8274-B79BE8BA2F4C}" dt="2020-01-14T11:41:36.662" v="99" actId="26606"/>
          <ac:graphicFrameMkLst>
            <pc:docMk/>
            <pc:sldMk cId="706351576" sldId="271"/>
            <ac:graphicFrameMk id="44" creationId="{B9F49915-8C4F-46A3-BB4F-8F3DD18CD610}"/>
          </ac:graphicFrameMkLst>
        </pc:graphicFrameChg>
        <pc:graphicFrameChg chg="add">
          <ac:chgData name="Yang Xu" userId="2ef8d03b0d59ea36" providerId="LiveId" clId="{DEEC5985-8E24-4575-8274-B79BE8BA2F4C}" dt="2020-01-14T11:41:36.697" v="100" actId="26606"/>
          <ac:graphicFrameMkLst>
            <pc:docMk/>
            <pc:sldMk cId="706351576" sldId="271"/>
            <ac:graphicFrameMk id="53" creationId="{6C7310A0-0663-4A63-ABE3-888B98F3AC8A}"/>
          </ac:graphicFrameMkLst>
        </pc:graphicFrameChg>
        <pc:picChg chg="add del">
          <ac:chgData name="Yang Xu" userId="2ef8d03b0d59ea36" providerId="LiveId" clId="{DEEC5985-8E24-4575-8274-B79BE8BA2F4C}" dt="2020-01-14T11:41:31.655" v="93" actId="26606"/>
          <ac:picMkLst>
            <pc:docMk/>
            <pc:sldMk cId="706351576" sldId="271"/>
            <ac:picMk id="12" creationId="{D3066F2A-E0A8-41D2-B557-246083394278}"/>
          </ac:picMkLst>
        </pc:picChg>
        <pc:picChg chg="add del">
          <ac:chgData name="Yang Xu" userId="2ef8d03b0d59ea36" providerId="LiveId" clId="{DEEC5985-8E24-4575-8274-B79BE8BA2F4C}" dt="2020-01-14T11:41:34.348" v="95" actId="26606"/>
          <ac:picMkLst>
            <pc:docMk/>
            <pc:sldMk cId="706351576" sldId="271"/>
            <ac:picMk id="25" creationId="{3799E698-FF9B-4101-95EF-59189E5D012E}"/>
          </ac:picMkLst>
        </pc:picChg>
        <pc:picChg chg="add del">
          <ac:chgData name="Yang Xu" userId="2ef8d03b0d59ea36" providerId="LiveId" clId="{DEEC5985-8E24-4575-8274-B79BE8BA2F4C}" dt="2020-01-14T11:41:34.348" v="95" actId="26606"/>
          <ac:picMkLst>
            <pc:docMk/>
            <pc:sldMk cId="706351576" sldId="271"/>
            <ac:picMk id="27" creationId="{F62DE490-9B76-4FCB-B722-75055E30A00A}"/>
          </ac:picMkLst>
        </pc:picChg>
        <pc:picChg chg="add del">
          <ac:chgData name="Yang Xu" userId="2ef8d03b0d59ea36" providerId="LiveId" clId="{DEEC5985-8E24-4575-8274-B79BE8BA2F4C}" dt="2020-01-14T11:41:35.537" v="97" actId="26606"/>
          <ac:picMkLst>
            <pc:docMk/>
            <pc:sldMk cId="706351576" sldId="271"/>
            <ac:picMk id="31" creationId="{2642A87B-CAE9-4F8F-B293-28388E45D9EE}"/>
          </ac:picMkLst>
        </pc:picChg>
        <pc:picChg chg="add del">
          <ac:chgData name="Yang Xu" userId="2ef8d03b0d59ea36" providerId="LiveId" clId="{DEEC5985-8E24-4575-8274-B79BE8BA2F4C}" dt="2020-01-14T11:41:35.537" v="97" actId="26606"/>
          <ac:picMkLst>
            <pc:docMk/>
            <pc:sldMk cId="706351576" sldId="271"/>
            <ac:picMk id="33" creationId="{3B7A934F-FFF7-4353-83D3-4EF66E93EEF8}"/>
          </ac:picMkLst>
        </pc:picChg>
        <pc:picChg chg="add del">
          <ac:chgData name="Yang Xu" userId="2ef8d03b0d59ea36" providerId="LiveId" clId="{DEEC5985-8E24-4575-8274-B79BE8BA2F4C}" dt="2020-01-14T11:41:36.662" v="99" actId="26606"/>
          <ac:picMkLst>
            <pc:docMk/>
            <pc:sldMk cId="706351576" sldId="271"/>
            <ac:picMk id="38" creationId="{D3066F2A-E0A8-41D2-B557-246083394278}"/>
          </ac:picMkLst>
        </pc:picChg>
        <pc:picChg chg="add del">
          <ac:chgData name="Yang Xu" userId="2ef8d03b0d59ea36" providerId="LiveId" clId="{DEEC5985-8E24-4575-8274-B79BE8BA2F4C}" dt="2020-01-14T11:43:11.122" v="132"/>
          <ac:picMkLst>
            <pc:docMk/>
            <pc:sldMk cId="706351576" sldId="271"/>
            <ac:picMk id="47" creationId="{15139723-4AC8-425D-9AB8-BAB43C20642C}"/>
          </ac:picMkLst>
        </pc:picChg>
        <pc:picChg chg="add del">
          <ac:chgData name="Yang Xu" userId="2ef8d03b0d59ea36" providerId="LiveId" clId="{DEEC5985-8E24-4575-8274-B79BE8BA2F4C}" dt="2020-01-14T11:43:11.122" v="132"/>
          <ac:picMkLst>
            <pc:docMk/>
            <pc:sldMk cId="706351576" sldId="271"/>
            <ac:picMk id="51" creationId="{26E8BBC6-652E-48FC-BFDA-5BD883AD1AF8}"/>
          </ac:picMkLst>
        </pc:picChg>
        <pc:picChg chg="add del">
          <ac:chgData name="Yang Xu" userId="2ef8d03b0d59ea36" providerId="LiveId" clId="{DEEC5985-8E24-4575-8274-B79BE8BA2F4C}" dt="2020-01-14T11:43:11.122" v="132"/>
          <ac:picMkLst>
            <pc:docMk/>
            <pc:sldMk cId="706351576" sldId="271"/>
            <ac:picMk id="52" creationId="{7D1A2EB9-D190-4E30-A2BD-87A5E4B7EBA6}"/>
          </ac:picMkLst>
        </pc:picChg>
      </pc:sldChg>
      <pc:sldChg chg="addSp delSp modSp add mod setBg delDesignElem">
        <pc:chgData name="Yang Xu" userId="2ef8d03b0d59ea36" providerId="LiveId" clId="{DEEC5985-8E24-4575-8274-B79BE8BA2F4C}" dt="2020-01-14T11:43:11.122" v="132"/>
        <pc:sldMkLst>
          <pc:docMk/>
          <pc:sldMk cId="387369245" sldId="272"/>
        </pc:sldMkLst>
        <pc:spChg chg="mod">
          <ac:chgData name="Yang Xu" userId="2ef8d03b0d59ea36" providerId="LiveId" clId="{DEEC5985-8E24-4575-8274-B79BE8BA2F4C}" dt="2020-01-14T11:43:04.141" v="127" actId="26606"/>
          <ac:spMkLst>
            <pc:docMk/>
            <pc:sldMk cId="387369245" sldId="272"/>
            <ac:spMk id="2" creationId="{1531120A-E4CB-4D0B-87D1-6F8622E9B42E}"/>
          </ac:spMkLst>
        </pc:spChg>
        <pc:spChg chg="add del mod">
          <ac:chgData name="Yang Xu" userId="2ef8d03b0d59ea36" providerId="LiveId" clId="{DEEC5985-8E24-4575-8274-B79BE8BA2F4C}" dt="2020-01-14T11:43:04.141" v="127" actId="26606"/>
          <ac:spMkLst>
            <pc:docMk/>
            <pc:sldMk cId="387369245" sldId="272"/>
            <ac:spMk id="3" creationId="{1E8B2094-EFD1-43E3-A0B7-65ADA4CC27FE}"/>
          </ac:spMkLst>
        </pc:spChg>
        <pc:spChg chg="add del">
          <ac:chgData name="Yang Xu" userId="2ef8d03b0d59ea36" providerId="LiveId" clId="{DEEC5985-8E24-4575-8274-B79BE8BA2F4C}" dt="2020-01-14T11:42:56.266" v="120" actId="26606"/>
          <ac:spMkLst>
            <pc:docMk/>
            <pc:sldMk cId="387369245" sldId="272"/>
            <ac:spMk id="10" creationId="{1BE32198-13E3-4E97-B505-965E99225EE7}"/>
          </ac:spMkLst>
        </pc:spChg>
        <pc:spChg chg="add del">
          <ac:chgData name="Yang Xu" userId="2ef8d03b0d59ea36" providerId="LiveId" clId="{DEEC5985-8E24-4575-8274-B79BE8BA2F4C}" dt="2020-01-14T11:42:56.266" v="120" actId="26606"/>
          <ac:spMkLst>
            <pc:docMk/>
            <pc:sldMk cId="387369245" sldId="272"/>
            <ac:spMk id="14" creationId="{16D00EF7-9F92-4E2C-9883-93BBD4104304}"/>
          </ac:spMkLst>
        </pc:spChg>
        <pc:spChg chg="add del">
          <ac:chgData name="Yang Xu" userId="2ef8d03b0d59ea36" providerId="LiveId" clId="{DEEC5985-8E24-4575-8274-B79BE8BA2F4C}" dt="2020-01-14T11:42:56.266" v="120" actId="26606"/>
          <ac:spMkLst>
            <pc:docMk/>
            <pc:sldMk cId="387369245" sldId="272"/>
            <ac:spMk id="16" creationId="{75D49BE6-5837-4B8A-AD43-B837B9540FD0}"/>
          </ac:spMkLst>
        </pc:spChg>
        <pc:spChg chg="add del">
          <ac:chgData name="Yang Xu" userId="2ef8d03b0d59ea36" providerId="LiveId" clId="{DEEC5985-8E24-4575-8274-B79BE8BA2F4C}" dt="2020-01-14T11:42:56.266" v="120" actId="26606"/>
          <ac:spMkLst>
            <pc:docMk/>
            <pc:sldMk cId="387369245" sldId="272"/>
            <ac:spMk id="18" creationId="{C58D9F2E-A2BB-4E1F-9101-4758CAB39080}"/>
          </ac:spMkLst>
        </pc:spChg>
        <pc:spChg chg="add del">
          <ac:chgData name="Yang Xu" userId="2ef8d03b0d59ea36" providerId="LiveId" clId="{DEEC5985-8E24-4575-8274-B79BE8BA2F4C}" dt="2020-01-14T11:42:56.266" v="120" actId="26606"/>
          <ac:spMkLst>
            <pc:docMk/>
            <pc:sldMk cId="387369245" sldId="272"/>
            <ac:spMk id="20" creationId="{C4FF09B4-A0F7-42EF-8DEB-CBE18169A0D5}"/>
          </ac:spMkLst>
        </pc:spChg>
        <pc:spChg chg="add del">
          <ac:chgData name="Yang Xu" userId="2ef8d03b0d59ea36" providerId="LiveId" clId="{DEEC5985-8E24-4575-8274-B79BE8BA2F4C}" dt="2020-01-14T11:42:56.266" v="120" actId="26606"/>
          <ac:spMkLst>
            <pc:docMk/>
            <pc:sldMk cId="387369245" sldId="272"/>
            <ac:spMk id="22" creationId="{C441F297-7115-4BBC-A28B-164E120A50AE}"/>
          </ac:spMkLst>
        </pc:spChg>
        <pc:spChg chg="add del">
          <ac:chgData name="Yang Xu" userId="2ef8d03b0d59ea36" providerId="LiveId" clId="{DEEC5985-8E24-4575-8274-B79BE8BA2F4C}" dt="2020-01-14T11:42:58.714" v="122" actId="26606"/>
          <ac:spMkLst>
            <pc:docMk/>
            <pc:sldMk cId="387369245" sldId="272"/>
            <ac:spMk id="24" creationId="{B4D90FF1-1CC5-4993-9B8C-F1974F1C642B}"/>
          </ac:spMkLst>
        </pc:spChg>
        <pc:spChg chg="add del">
          <ac:chgData name="Yang Xu" userId="2ef8d03b0d59ea36" providerId="LiveId" clId="{DEEC5985-8E24-4575-8274-B79BE8BA2F4C}" dt="2020-01-14T11:42:58.714" v="122" actId="26606"/>
          <ac:spMkLst>
            <pc:docMk/>
            <pc:sldMk cId="387369245" sldId="272"/>
            <ac:spMk id="26" creationId="{3E5519EF-92B0-492E-ABC9-05CDA8EFF4C4}"/>
          </ac:spMkLst>
        </pc:spChg>
        <pc:spChg chg="add del">
          <ac:chgData name="Yang Xu" userId="2ef8d03b0d59ea36" providerId="LiveId" clId="{DEEC5985-8E24-4575-8274-B79BE8BA2F4C}" dt="2020-01-14T11:42:58.714" v="122" actId="26606"/>
          <ac:spMkLst>
            <pc:docMk/>
            <pc:sldMk cId="387369245" sldId="272"/>
            <ac:spMk id="27" creationId="{4E2D35B2-2CFA-4548-BA91-F6F3642B53F0}"/>
          </ac:spMkLst>
        </pc:spChg>
        <pc:spChg chg="add del">
          <ac:chgData name="Yang Xu" userId="2ef8d03b0d59ea36" providerId="LiveId" clId="{DEEC5985-8E24-4575-8274-B79BE8BA2F4C}" dt="2020-01-14T11:42:58.714" v="122" actId="26606"/>
          <ac:spMkLst>
            <pc:docMk/>
            <pc:sldMk cId="387369245" sldId="272"/>
            <ac:spMk id="28" creationId="{D6C5C9BD-3F18-4B30-89C4-0A44351ADBC3}"/>
          </ac:spMkLst>
        </pc:spChg>
        <pc:spChg chg="add del">
          <ac:chgData name="Yang Xu" userId="2ef8d03b0d59ea36" providerId="LiveId" clId="{DEEC5985-8E24-4575-8274-B79BE8BA2F4C}" dt="2020-01-14T11:43:02.980" v="124" actId="26606"/>
          <ac:spMkLst>
            <pc:docMk/>
            <pc:sldMk cId="387369245" sldId="272"/>
            <ac:spMk id="33" creationId="{1BE32198-13E3-4E97-B505-965E99225EE7}"/>
          </ac:spMkLst>
        </pc:spChg>
        <pc:spChg chg="add del">
          <ac:chgData name="Yang Xu" userId="2ef8d03b0d59ea36" providerId="LiveId" clId="{DEEC5985-8E24-4575-8274-B79BE8BA2F4C}" dt="2020-01-14T11:43:02.980" v="124" actId="26606"/>
          <ac:spMkLst>
            <pc:docMk/>
            <pc:sldMk cId="387369245" sldId="272"/>
            <ac:spMk id="35" creationId="{16D00EF7-9F92-4E2C-9883-93BBD4104304}"/>
          </ac:spMkLst>
        </pc:spChg>
        <pc:spChg chg="add del">
          <ac:chgData name="Yang Xu" userId="2ef8d03b0d59ea36" providerId="LiveId" clId="{DEEC5985-8E24-4575-8274-B79BE8BA2F4C}" dt="2020-01-14T11:43:02.980" v="124" actId="26606"/>
          <ac:spMkLst>
            <pc:docMk/>
            <pc:sldMk cId="387369245" sldId="272"/>
            <ac:spMk id="36" creationId="{75D49BE6-5837-4B8A-AD43-B837B9540FD0}"/>
          </ac:spMkLst>
        </pc:spChg>
        <pc:spChg chg="add del">
          <ac:chgData name="Yang Xu" userId="2ef8d03b0d59ea36" providerId="LiveId" clId="{DEEC5985-8E24-4575-8274-B79BE8BA2F4C}" dt="2020-01-14T11:43:02.980" v="124" actId="26606"/>
          <ac:spMkLst>
            <pc:docMk/>
            <pc:sldMk cId="387369245" sldId="272"/>
            <ac:spMk id="37" creationId="{C58D9F2E-A2BB-4E1F-9101-4758CAB39080}"/>
          </ac:spMkLst>
        </pc:spChg>
        <pc:spChg chg="add del">
          <ac:chgData name="Yang Xu" userId="2ef8d03b0d59ea36" providerId="LiveId" clId="{DEEC5985-8E24-4575-8274-B79BE8BA2F4C}" dt="2020-01-14T11:43:02.980" v="124" actId="26606"/>
          <ac:spMkLst>
            <pc:docMk/>
            <pc:sldMk cId="387369245" sldId="272"/>
            <ac:spMk id="38" creationId="{C4FF09B4-A0F7-42EF-8DEB-CBE18169A0D5}"/>
          </ac:spMkLst>
        </pc:spChg>
        <pc:spChg chg="add del">
          <ac:chgData name="Yang Xu" userId="2ef8d03b0d59ea36" providerId="LiveId" clId="{DEEC5985-8E24-4575-8274-B79BE8BA2F4C}" dt="2020-01-14T11:43:02.980" v="124" actId="26606"/>
          <ac:spMkLst>
            <pc:docMk/>
            <pc:sldMk cId="387369245" sldId="272"/>
            <ac:spMk id="39" creationId="{C441F297-7115-4BBC-A28B-164E120A50AE}"/>
          </ac:spMkLst>
        </pc:spChg>
        <pc:spChg chg="add del">
          <ac:chgData name="Yang Xu" userId="2ef8d03b0d59ea36" providerId="LiveId" clId="{DEEC5985-8E24-4575-8274-B79BE8BA2F4C}" dt="2020-01-14T11:43:04.084" v="126" actId="26606"/>
          <ac:spMkLst>
            <pc:docMk/>
            <pc:sldMk cId="387369245" sldId="272"/>
            <ac:spMk id="42" creationId="{2812AC83-22F0-44D1-B41F-5FF2304A1478}"/>
          </ac:spMkLst>
        </pc:spChg>
        <pc:spChg chg="add del">
          <ac:chgData name="Yang Xu" userId="2ef8d03b0d59ea36" providerId="LiveId" clId="{DEEC5985-8E24-4575-8274-B79BE8BA2F4C}" dt="2020-01-14T11:43:04.084" v="126" actId="26606"/>
          <ac:spMkLst>
            <pc:docMk/>
            <pc:sldMk cId="387369245" sldId="272"/>
            <ac:spMk id="44" creationId="{053743EE-5C98-4818-927C-F0CA00C3C285}"/>
          </ac:spMkLst>
        </pc:spChg>
        <pc:spChg chg="add del">
          <ac:chgData name="Yang Xu" userId="2ef8d03b0d59ea36" providerId="LiveId" clId="{DEEC5985-8E24-4575-8274-B79BE8BA2F4C}" dt="2020-01-14T11:43:04.084" v="126" actId="26606"/>
          <ac:spMkLst>
            <pc:docMk/>
            <pc:sldMk cId="387369245" sldId="272"/>
            <ac:spMk id="46" creationId="{60D20CA5-592A-495C-845B-170F147EC1E7}"/>
          </ac:spMkLst>
        </pc:spChg>
        <pc:spChg chg="add del">
          <ac:chgData name="Yang Xu" userId="2ef8d03b0d59ea36" providerId="LiveId" clId="{DEEC5985-8E24-4575-8274-B79BE8BA2F4C}" dt="2020-01-14T11:43:11.122" v="132"/>
          <ac:spMkLst>
            <pc:docMk/>
            <pc:sldMk cId="387369245" sldId="272"/>
            <ac:spMk id="49" creationId="{1BE32198-13E3-4E97-B505-965E99225EE7}"/>
          </ac:spMkLst>
        </pc:spChg>
        <pc:spChg chg="add del">
          <ac:chgData name="Yang Xu" userId="2ef8d03b0d59ea36" providerId="LiveId" clId="{DEEC5985-8E24-4575-8274-B79BE8BA2F4C}" dt="2020-01-14T11:43:11.122" v="132"/>
          <ac:spMkLst>
            <pc:docMk/>
            <pc:sldMk cId="387369245" sldId="272"/>
            <ac:spMk id="51" creationId="{16D00EF7-9F92-4E2C-9883-93BBD4104304}"/>
          </ac:spMkLst>
        </pc:spChg>
        <pc:spChg chg="add del">
          <ac:chgData name="Yang Xu" userId="2ef8d03b0d59ea36" providerId="LiveId" clId="{DEEC5985-8E24-4575-8274-B79BE8BA2F4C}" dt="2020-01-14T11:43:11.122" v="132"/>
          <ac:spMkLst>
            <pc:docMk/>
            <pc:sldMk cId="387369245" sldId="272"/>
            <ac:spMk id="52" creationId="{75D49BE6-5837-4B8A-AD43-B837B9540FD0}"/>
          </ac:spMkLst>
        </pc:spChg>
        <pc:spChg chg="add del">
          <ac:chgData name="Yang Xu" userId="2ef8d03b0d59ea36" providerId="LiveId" clId="{DEEC5985-8E24-4575-8274-B79BE8BA2F4C}" dt="2020-01-14T11:43:11.122" v="132"/>
          <ac:spMkLst>
            <pc:docMk/>
            <pc:sldMk cId="387369245" sldId="272"/>
            <ac:spMk id="53" creationId="{C58D9F2E-A2BB-4E1F-9101-4758CAB39080}"/>
          </ac:spMkLst>
        </pc:spChg>
        <pc:spChg chg="add del">
          <ac:chgData name="Yang Xu" userId="2ef8d03b0d59ea36" providerId="LiveId" clId="{DEEC5985-8E24-4575-8274-B79BE8BA2F4C}" dt="2020-01-14T11:43:11.122" v="132"/>
          <ac:spMkLst>
            <pc:docMk/>
            <pc:sldMk cId="387369245" sldId="272"/>
            <ac:spMk id="54" creationId="{C4FF09B4-A0F7-42EF-8DEB-CBE18169A0D5}"/>
          </ac:spMkLst>
        </pc:spChg>
        <pc:spChg chg="add del">
          <ac:chgData name="Yang Xu" userId="2ef8d03b0d59ea36" providerId="LiveId" clId="{DEEC5985-8E24-4575-8274-B79BE8BA2F4C}" dt="2020-01-14T11:43:11.122" v="132"/>
          <ac:spMkLst>
            <pc:docMk/>
            <pc:sldMk cId="387369245" sldId="272"/>
            <ac:spMk id="55" creationId="{C441F297-7115-4BBC-A28B-164E120A50AE}"/>
          </ac:spMkLst>
        </pc:spChg>
        <pc:graphicFrameChg chg="add del">
          <ac:chgData name="Yang Xu" userId="2ef8d03b0d59ea36" providerId="LiveId" clId="{DEEC5985-8E24-4575-8274-B79BE8BA2F4C}" dt="2020-01-14T11:42:51.359" v="114" actId="26606"/>
          <ac:graphicFrameMkLst>
            <pc:docMk/>
            <pc:sldMk cId="387369245" sldId="272"/>
            <ac:graphicFrameMk id="5" creationId="{6063D3BE-CA9C-4462-A199-BF0C01CCD3DC}"/>
          </ac:graphicFrameMkLst>
        </pc:graphicFrameChg>
        <pc:graphicFrameChg chg="add del">
          <ac:chgData name="Yang Xu" userId="2ef8d03b0d59ea36" providerId="LiveId" clId="{DEEC5985-8E24-4575-8274-B79BE8BA2F4C}" dt="2020-01-14T11:42:52.603" v="116" actId="26606"/>
          <ac:graphicFrameMkLst>
            <pc:docMk/>
            <pc:sldMk cId="387369245" sldId="272"/>
            <ac:graphicFrameMk id="7" creationId="{DAC38120-1A22-4CD4-BF78-60D52331FD7D}"/>
          </ac:graphicFrameMkLst>
        </pc:graphicFrameChg>
        <pc:graphicFrameChg chg="add del">
          <ac:chgData name="Yang Xu" userId="2ef8d03b0d59ea36" providerId="LiveId" clId="{DEEC5985-8E24-4575-8274-B79BE8BA2F4C}" dt="2020-01-14T11:42:55.074" v="118" actId="26606"/>
          <ac:graphicFrameMkLst>
            <pc:docMk/>
            <pc:sldMk cId="387369245" sldId="272"/>
            <ac:graphicFrameMk id="9" creationId="{6063D3BE-CA9C-4462-A199-BF0C01CCD3DC}"/>
          </ac:graphicFrameMkLst>
        </pc:graphicFrameChg>
        <pc:graphicFrameChg chg="add del">
          <ac:chgData name="Yang Xu" userId="2ef8d03b0d59ea36" providerId="LiveId" clId="{DEEC5985-8E24-4575-8274-B79BE8BA2F4C}" dt="2020-01-14T11:42:56.266" v="120" actId="26606"/>
          <ac:graphicFrameMkLst>
            <pc:docMk/>
            <pc:sldMk cId="387369245" sldId="272"/>
            <ac:graphicFrameMk id="11" creationId="{6DAE979B-22C9-4AAC-BA82-F614F5AA86C4}"/>
          </ac:graphicFrameMkLst>
        </pc:graphicFrameChg>
        <pc:graphicFrameChg chg="add del">
          <ac:chgData name="Yang Xu" userId="2ef8d03b0d59ea36" providerId="LiveId" clId="{DEEC5985-8E24-4575-8274-B79BE8BA2F4C}" dt="2020-01-14T11:42:58.714" v="122" actId="26606"/>
          <ac:graphicFrameMkLst>
            <pc:docMk/>
            <pc:sldMk cId="387369245" sldId="272"/>
            <ac:graphicFrameMk id="31" creationId="{FFAFA1B0-6E9F-4C38-ACDF-DBB1962C2BC2}"/>
          </ac:graphicFrameMkLst>
        </pc:graphicFrameChg>
        <pc:graphicFrameChg chg="add del">
          <ac:chgData name="Yang Xu" userId="2ef8d03b0d59ea36" providerId="LiveId" clId="{DEEC5985-8E24-4575-8274-B79BE8BA2F4C}" dt="2020-01-14T11:43:02.980" v="124" actId="26606"/>
          <ac:graphicFrameMkLst>
            <pc:docMk/>
            <pc:sldMk cId="387369245" sldId="272"/>
            <ac:graphicFrameMk id="40" creationId="{FD0CB261-5AEE-407D-B4BA-09F0DE526331}"/>
          </ac:graphicFrameMkLst>
        </pc:graphicFrameChg>
        <pc:graphicFrameChg chg="add del">
          <ac:chgData name="Yang Xu" userId="2ef8d03b0d59ea36" providerId="LiveId" clId="{DEEC5985-8E24-4575-8274-B79BE8BA2F4C}" dt="2020-01-14T11:43:04.084" v="126" actId="26606"/>
          <ac:graphicFrameMkLst>
            <pc:docMk/>
            <pc:sldMk cId="387369245" sldId="272"/>
            <ac:graphicFrameMk id="47" creationId="{C0329232-5CE4-4CDB-9F08-435AC3B180D7}"/>
          </ac:graphicFrameMkLst>
        </pc:graphicFrameChg>
        <pc:graphicFrameChg chg="add">
          <ac:chgData name="Yang Xu" userId="2ef8d03b0d59ea36" providerId="LiveId" clId="{DEEC5985-8E24-4575-8274-B79BE8BA2F4C}" dt="2020-01-14T11:43:04.141" v="127" actId="26606"/>
          <ac:graphicFrameMkLst>
            <pc:docMk/>
            <pc:sldMk cId="387369245" sldId="272"/>
            <ac:graphicFrameMk id="56" creationId="{FD0CB261-5AEE-407D-B4BA-09F0DE526331}"/>
          </ac:graphicFrameMkLst>
        </pc:graphicFrameChg>
        <pc:picChg chg="add del">
          <ac:chgData name="Yang Xu" userId="2ef8d03b0d59ea36" providerId="LiveId" clId="{DEEC5985-8E24-4575-8274-B79BE8BA2F4C}" dt="2020-01-14T11:42:56.266" v="120" actId="26606"/>
          <ac:picMkLst>
            <pc:docMk/>
            <pc:sldMk cId="387369245" sldId="272"/>
            <ac:picMk id="12" creationId="{D3066F2A-E0A8-41D2-B557-246083394278}"/>
          </ac:picMkLst>
        </pc:picChg>
        <pc:picChg chg="add del">
          <ac:chgData name="Yang Xu" userId="2ef8d03b0d59ea36" providerId="LiveId" clId="{DEEC5985-8E24-4575-8274-B79BE8BA2F4C}" dt="2020-01-14T11:42:58.714" v="122" actId="26606"/>
          <ac:picMkLst>
            <pc:docMk/>
            <pc:sldMk cId="387369245" sldId="272"/>
            <ac:picMk id="25" creationId="{15139723-4AC8-425D-9AB8-BAB43C20642C}"/>
          </ac:picMkLst>
        </pc:picChg>
        <pc:picChg chg="add del">
          <ac:chgData name="Yang Xu" userId="2ef8d03b0d59ea36" providerId="LiveId" clId="{DEEC5985-8E24-4575-8274-B79BE8BA2F4C}" dt="2020-01-14T11:42:58.714" v="122" actId="26606"/>
          <ac:picMkLst>
            <pc:docMk/>
            <pc:sldMk cId="387369245" sldId="272"/>
            <ac:picMk id="29" creationId="{26E8BBC6-652E-48FC-BFDA-5BD883AD1AF8}"/>
          </ac:picMkLst>
        </pc:picChg>
        <pc:picChg chg="add del">
          <ac:chgData name="Yang Xu" userId="2ef8d03b0d59ea36" providerId="LiveId" clId="{DEEC5985-8E24-4575-8274-B79BE8BA2F4C}" dt="2020-01-14T11:42:58.714" v="122" actId="26606"/>
          <ac:picMkLst>
            <pc:docMk/>
            <pc:sldMk cId="387369245" sldId="272"/>
            <ac:picMk id="30" creationId="{7D1A2EB9-D190-4E30-A2BD-87A5E4B7EBA6}"/>
          </ac:picMkLst>
        </pc:picChg>
        <pc:picChg chg="add del">
          <ac:chgData name="Yang Xu" userId="2ef8d03b0d59ea36" providerId="LiveId" clId="{DEEC5985-8E24-4575-8274-B79BE8BA2F4C}" dt="2020-01-14T11:43:02.980" v="124" actId="26606"/>
          <ac:picMkLst>
            <pc:docMk/>
            <pc:sldMk cId="387369245" sldId="272"/>
            <ac:picMk id="34" creationId="{D3066F2A-E0A8-41D2-B557-246083394278}"/>
          </ac:picMkLst>
        </pc:picChg>
        <pc:picChg chg="add del">
          <ac:chgData name="Yang Xu" userId="2ef8d03b0d59ea36" providerId="LiveId" clId="{DEEC5985-8E24-4575-8274-B79BE8BA2F4C}" dt="2020-01-14T11:43:04.084" v="126" actId="26606"/>
          <ac:picMkLst>
            <pc:docMk/>
            <pc:sldMk cId="387369245" sldId="272"/>
            <ac:picMk id="43" creationId="{9A9B3369-20B8-495A-B857-05C117B58937}"/>
          </ac:picMkLst>
        </pc:picChg>
        <pc:picChg chg="add del">
          <ac:chgData name="Yang Xu" userId="2ef8d03b0d59ea36" providerId="LiveId" clId="{DEEC5985-8E24-4575-8274-B79BE8BA2F4C}" dt="2020-01-14T11:43:04.084" v="126" actId="26606"/>
          <ac:picMkLst>
            <pc:docMk/>
            <pc:sldMk cId="387369245" sldId="272"/>
            <ac:picMk id="45" creationId="{A832B64A-5DE3-4CF7-93BD-E4EEFDC83D95}"/>
          </ac:picMkLst>
        </pc:picChg>
        <pc:picChg chg="add del">
          <ac:chgData name="Yang Xu" userId="2ef8d03b0d59ea36" providerId="LiveId" clId="{DEEC5985-8E24-4575-8274-B79BE8BA2F4C}" dt="2020-01-14T11:43:11.122" v="132"/>
          <ac:picMkLst>
            <pc:docMk/>
            <pc:sldMk cId="387369245" sldId="272"/>
            <ac:picMk id="50" creationId="{D3066F2A-E0A8-41D2-B557-246083394278}"/>
          </ac:picMkLst>
        </pc:picChg>
      </pc:sldChg>
      <pc:sldChg chg="modSp add">
        <pc:chgData name="Yang Xu" userId="2ef8d03b0d59ea36" providerId="LiveId" clId="{DEEC5985-8E24-4575-8274-B79BE8BA2F4C}" dt="2020-01-14T11:58:44.854" v="200" actId="20577"/>
        <pc:sldMkLst>
          <pc:docMk/>
          <pc:sldMk cId="297724987" sldId="273"/>
        </pc:sldMkLst>
        <pc:spChg chg="mod">
          <ac:chgData name="Yang Xu" userId="2ef8d03b0d59ea36" providerId="LiveId" clId="{DEEC5985-8E24-4575-8274-B79BE8BA2F4C}" dt="2020-01-14T11:58:24.682" v="137"/>
          <ac:spMkLst>
            <pc:docMk/>
            <pc:sldMk cId="297724987" sldId="273"/>
            <ac:spMk id="2" creationId="{9522DFA8-88B9-423C-9C77-956D87A864AF}"/>
          </ac:spMkLst>
        </pc:spChg>
        <pc:spChg chg="mod">
          <ac:chgData name="Yang Xu" userId="2ef8d03b0d59ea36" providerId="LiveId" clId="{DEEC5985-8E24-4575-8274-B79BE8BA2F4C}" dt="2020-01-14T11:58:44.854" v="200" actId="20577"/>
          <ac:spMkLst>
            <pc:docMk/>
            <pc:sldMk cId="297724987" sldId="273"/>
            <ac:spMk id="3" creationId="{6CD3E5BF-355A-490F-97E4-6C0A4EBE3EB5}"/>
          </ac:spMkLst>
        </pc:spChg>
      </pc:sldChg>
    </pc:docChg>
  </pc:docChgLst>
  <pc:docChgLst>
    <pc:chgData name="Yang Xu" userId="2ef8d03b0d59ea36" providerId="LiveId" clId="{38F1FBB4-BB98-463C-B00F-D41B2A74CD91}"/>
    <pc:docChg chg="undo custSel addSld delSld modSld">
      <pc:chgData name="Yang Xu" userId="2ef8d03b0d59ea36" providerId="LiveId" clId="{38F1FBB4-BB98-463C-B00F-D41B2A74CD91}" dt="2020-01-18T12:39:40.347" v="384" actId="20577"/>
      <pc:docMkLst>
        <pc:docMk/>
      </pc:docMkLst>
      <pc:sldChg chg="modSp">
        <pc:chgData name="Yang Xu" userId="2ef8d03b0d59ea36" providerId="LiveId" clId="{38F1FBB4-BB98-463C-B00F-D41B2A74CD91}" dt="2020-01-18T10:53:29.171" v="31" actId="20577"/>
        <pc:sldMkLst>
          <pc:docMk/>
          <pc:sldMk cId="1232935249" sldId="257"/>
        </pc:sldMkLst>
        <pc:spChg chg="mod">
          <ac:chgData name="Yang Xu" userId="2ef8d03b0d59ea36" providerId="LiveId" clId="{38F1FBB4-BB98-463C-B00F-D41B2A74CD91}" dt="2020-01-18T10:53:29.171" v="31" actId="20577"/>
          <ac:spMkLst>
            <pc:docMk/>
            <pc:sldMk cId="1232935249" sldId="257"/>
            <ac:spMk id="2" creationId="{B4520B70-2A11-4C52-8CC0-6F63A2EF322F}"/>
          </ac:spMkLst>
        </pc:spChg>
      </pc:sldChg>
      <pc:sldChg chg="modSp">
        <pc:chgData name="Yang Xu" userId="2ef8d03b0d59ea36" providerId="LiveId" clId="{38F1FBB4-BB98-463C-B00F-D41B2A74CD91}" dt="2020-01-18T11:03:27.039" v="256" actId="20577"/>
        <pc:sldMkLst>
          <pc:docMk/>
          <pc:sldMk cId="3406222671" sldId="268"/>
        </pc:sldMkLst>
        <pc:spChg chg="mod">
          <ac:chgData name="Yang Xu" userId="2ef8d03b0d59ea36" providerId="LiveId" clId="{38F1FBB4-BB98-463C-B00F-D41B2A74CD91}" dt="2020-01-18T10:53:24.654" v="24" actId="20577"/>
          <ac:spMkLst>
            <pc:docMk/>
            <pc:sldMk cId="3406222671" sldId="268"/>
            <ac:spMk id="2" creationId="{21909FC3-32D1-48A3-A09C-0FA647D2AEC5}"/>
          </ac:spMkLst>
        </pc:spChg>
        <pc:spChg chg="mod">
          <ac:chgData name="Yang Xu" userId="2ef8d03b0d59ea36" providerId="LiveId" clId="{38F1FBB4-BB98-463C-B00F-D41B2A74CD91}" dt="2020-01-18T11:03:27.039" v="256" actId="20577"/>
          <ac:spMkLst>
            <pc:docMk/>
            <pc:sldMk cId="3406222671" sldId="268"/>
            <ac:spMk id="3" creationId="{2816C228-1E27-4F37-AD0B-BB54B4FF3AC5}"/>
          </ac:spMkLst>
        </pc:spChg>
      </pc:sldChg>
      <pc:sldChg chg="addSp delSp modSp add">
        <pc:chgData name="Yang Xu" userId="2ef8d03b0d59ea36" providerId="LiveId" clId="{38F1FBB4-BB98-463C-B00F-D41B2A74CD91}" dt="2020-01-18T11:06:27.772" v="294" actId="1076"/>
        <pc:sldMkLst>
          <pc:docMk/>
          <pc:sldMk cId="3530911700" sldId="269"/>
        </pc:sldMkLst>
        <pc:spChg chg="mod">
          <ac:chgData name="Yang Xu" userId="2ef8d03b0d59ea36" providerId="LiveId" clId="{38F1FBB4-BB98-463C-B00F-D41B2A74CD91}" dt="2020-01-18T11:04:53.923" v="269" actId="20577"/>
          <ac:spMkLst>
            <pc:docMk/>
            <pc:sldMk cId="3530911700" sldId="269"/>
            <ac:spMk id="2" creationId="{F624B805-436A-4214-BD8C-E3BC9640D8FC}"/>
          </ac:spMkLst>
        </pc:spChg>
        <pc:spChg chg="del">
          <ac:chgData name="Yang Xu" userId="2ef8d03b0d59ea36" providerId="LiveId" clId="{38F1FBB4-BB98-463C-B00F-D41B2A74CD91}" dt="2020-01-18T11:04:55.502" v="270"/>
          <ac:spMkLst>
            <pc:docMk/>
            <pc:sldMk cId="3530911700" sldId="269"/>
            <ac:spMk id="3" creationId="{25FEE53A-C56F-4FCA-91CF-D2E3C56E2DED}"/>
          </ac:spMkLst>
        </pc:spChg>
        <pc:picChg chg="add mod">
          <ac:chgData name="Yang Xu" userId="2ef8d03b0d59ea36" providerId="LiveId" clId="{38F1FBB4-BB98-463C-B00F-D41B2A74CD91}" dt="2020-01-18T11:06:27.772" v="294" actId="1076"/>
          <ac:picMkLst>
            <pc:docMk/>
            <pc:sldMk cId="3530911700" sldId="269"/>
            <ac:picMk id="4" creationId="{E01F293C-8EE9-43D5-8751-090761D429BA}"/>
          </ac:picMkLst>
        </pc:picChg>
        <pc:picChg chg="add mod">
          <ac:chgData name="Yang Xu" userId="2ef8d03b0d59ea36" providerId="LiveId" clId="{38F1FBB4-BB98-463C-B00F-D41B2A74CD91}" dt="2020-01-18T11:06:26.426" v="293" actId="1076"/>
          <ac:picMkLst>
            <pc:docMk/>
            <pc:sldMk cId="3530911700" sldId="269"/>
            <ac:picMk id="5" creationId="{26C0152B-E622-4930-B632-E0E6FE09586A}"/>
          </ac:picMkLst>
        </pc:picChg>
        <pc:picChg chg="add mod">
          <ac:chgData name="Yang Xu" userId="2ef8d03b0d59ea36" providerId="LiveId" clId="{38F1FBB4-BB98-463C-B00F-D41B2A74CD91}" dt="2020-01-18T11:06:15.206" v="290" actId="1076"/>
          <ac:picMkLst>
            <pc:docMk/>
            <pc:sldMk cId="3530911700" sldId="269"/>
            <ac:picMk id="6" creationId="{F8E01092-5234-4A32-ABC5-E01DA82EBC0E}"/>
          </ac:picMkLst>
        </pc:picChg>
      </pc:sldChg>
      <pc:sldChg chg="del">
        <pc:chgData name="Yang Xu" userId="2ef8d03b0d59ea36" providerId="LiveId" clId="{38F1FBB4-BB98-463C-B00F-D41B2A74CD91}" dt="2020-01-18T10:53:32.665" v="32" actId="47"/>
        <pc:sldMkLst>
          <pc:docMk/>
          <pc:sldMk cId="3663397467" sldId="269"/>
        </pc:sldMkLst>
      </pc:sldChg>
      <pc:sldChg chg="addSp delSp modSp add">
        <pc:chgData name="Yang Xu" userId="2ef8d03b0d59ea36" providerId="LiveId" clId="{38F1FBB4-BB98-463C-B00F-D41B2A74CD91}" dt="2020-01-18T11:18:36.035" v="354" actId="1076"/>
        <pc:sldMkLst>
          <pc:docMk/>
          <pc:sldMk cId="1780689539" sldId="270"/>
        </pc:sldMkLst>
        <pc:spChg chg="mod">
          <ac:chgData name="Yang Xu" userId="2ef8d03b0d59ea36" providerId="LiveId" clId="{38F1FBB4-BB98-463C-B00F-D41B2A74CD91}" dt="2020-01-18T11:15:55.813" v="316" actId="20577"/>
          <ac:spMkLst>
            <pc:docMk/>
            <pc:sldMk cId="1780689539" sldId="270"/>
            <ac:spMk id="2" creationId="{121A9AAB-DAC2-4CC7-B0ED-E1B9EBA14BF1}"/>
          </ac:spMkLst>
        </pc:spChg>
        <pc:spChg chg="del">
          <ac:chgData name="Yang Xu" userId="2ef8d03b0d59ea36" providerId="LiveId" clId="{38F1FBB4-BB98-463C-B00F-D41B2A74CD91}" dt="2020-01-18T11:16:07.944" v="317"/>
          <ac:spMkLst>
            <pc:docMk/>
            <pc:sldMk cId="1780689539" sldId="270"/>
            <ac:spMk id="3" creationId="{6213B5D3-581C-47D2-BB40-67F563940882}"/>
          </ac:spMkLst>
        </pc:spChg>
        <pc:spChg chg="add del mod">
          <ac:chgData name="Yang Xu" userId="2ef8d03b0d59ea36" providerId="LiveId" clId="{38F1FBB4-BB98-463C-B00F-D41B2A74CD91}" dt="2020-01-18T11:16:50.412" v="327" actId="478"/>
          <ac:spMkLst>
            <pc:docMk/>
            <pc:sldMk cId="1780689539" sldId="270"/>
            <ac:spMk id="7" creationId="{79FD74DD-EE91-4AE5-B7AF-D0462C5909CA}"/>
          </ac:spMkLst>
        </pc:spChg>
        <pc:picChg chg="add del mod">
          <ac:chgData name="Yang Xu" userId="2ef8d03b0d59ea36" providerId="LiveId" clId="{38F1FBB4-BB98-463C-B00F-D41B2A74CD91}" dt="2020-01-18T11:16:22.234" v="321" actId="478"/>
          <ac:picMkLst>
            <pc:docMk/>
            <pc:sldMk cId="1780689539" sldId="270"/>
            <ac:picMk id="4" creationId="{B2999D46-D6D2-4CF9-86CC-DCB949672D88}"/>
          </ac:picMkLst>
        </pc:picChg>
        <pc:picChg chg="add del mod">
          <ac:chgData name="Yang Xu" userId="2ef8d03b0d59ea36" providerId="LiveId" clId="{38F1FBB4-BB98-463C-B00F-D41B2A74CD91}" dt="2020-01-18T11:16:51.366" v="328" actId="478"/>
          <ac:picMkLst>
            <pc:docMk/>
            <pc:sldMk cId="1780689539" sldId="270"/>
            <ac:picMk id="5" creationId="{1C0575F2-6ABE-48DB-86A3-92E0C1E34777}"/>
          </ac:picMkLst>
        </pc:picChg>
        <pc:picChg chg="add del mod">
          <ac:chgData name="Yang Xu" userId="2ef8d03b0d59ea36" providerId="LiveId" clId="{38F1FBB4-BB98-463C-B00F-D41B2A74CD91}" dt="2020-01-18T11:16:48.254" v="326" actId="478"/>
          <ac:picMkLst>
            <pc:docMk/>
            <pc:sldMk cId="1780689539" sldId="270"/>
            <ac:picMk id="8" creationId="{4FD22A9B-4CA6-4925-B776-140EEA99281F}"/>
          </ac:picMkLst>
        </pc:picChg>
        <pc:picChg chg="add mod">
          <ac:chgData name="Yang Xu" userId="2ef8d03b0d59ea36" providerId="LiveId" clId="{38F1FBB4-BB98-463C-B00F-D41B2A74CD91}" dt="2020-01-18T11:17:38.867" v="339" actId="1076"/>
          <ac:picMkLst>
            <pc:docMk/>
            <pc:sldMk cId="1780689539" sldId="270"/>
            <ac:picMk id="9" creationId="{90881243-39E0-4BC3-A399-269F6AF5E167}"/>
          </ac:picMkLst>
        </pc:picChg>
        <pc:picChg chg="add mod">
          <ac:chgData name="Yang Xu" userId="2ef8d03b0d59ea36" providerId="LiveId" clId="{38F1FBB4-BB98-463C-B00F-D41B2A74CD91}" dt="2020-01-18T11:18:30.758" v="351" actId="1076"/>
          <ac:picMkLst>
            <pc:docMk/>
            <pc:sldMk cId="1780689539" sldId="270"/>
            <ac:picMk id="10" creationId="{E4510098-1CEA-4E28-9E05-1C64A8D99D93}"/>
          </ac:picMkLst>
        </pc:picChg>
        <pc:picChg chg="add mod">
          <ac:chgData name="Yang Xu" userId="2ef8d03b0d59ea36" providerId="LiveId" clId="{38F1FBB4-BB98-463C-B00F-D41B2A74CD91}" dt="2020-01-18T11:18:30.758" v="351" actId="1076"/>
          <ac:picMkLst>
            <pc:docMk/>
            <pc:sldMk cId="1780689539" sldId="270"/>
            <ac:picMk id="11" creationId="{221369E8-51E4-4AFE-A291-55F888011AA1}"/>
          </ac:picMkLst>
        </pc:picChg>
        <pc:picChg chg="add mod">
          <ac:chgData name="Yang Xu" userId="2ef8d03b0d59ea36" providerId="LiveId" clId="{38F1FBB4-BB98-463C-B00F-D41B2A74CD91}" dt="2020-01-18T11:17:40.255" v="340" actId="1076"/>
          <ac:picMkLst>
            <pc:docMk/>
            <pc:sldMk cId="1780689539" sldId="270"/>
            <ac:picMk id="12" creationId="{6AA5B3F7-7136-448F-A60B-49DC0B6A2E34}"/>
          </ac:picMkLst>
        </pc:picChg>
        <pc:picChg chg="add mod">
          <ac:chgData name="Yang Xu" userId="2ef8d03b0d59ea36" providerId="LiveId" clId="{38F1FBB4-BB98-463C-B00F-D41B2A74CD91}" dt="2020-01-18T11:18:31.956" v="352" actId="1076"/>
          <ac:picMkLst>
            <pc:docMk/>
            <pc:sldMk cId="1780689539" sldId="270"/>
            <ac:picMk id="13" creationId="{9661D90E-E002-49D9-B0C8-539DBDDC7D2B}"/>
          </ac:picMkLst>
        </pc:picChg>
        <pc:picChg chg="add mod">
          <ac:chgData name="Yang Xu" userId="2ef8d03b0d59ea36" providerId="LiveId" clId="{38F1FBB4-BB98-463C-B00F-D41B2A74CD91}" dt="2020-01-18T11:18:36.035" v="354" actId="1076"/>
          <ac:picMkLst>
            <pc:docMk/>
            <pc:sldMk cId="1780689539" sldId="270"/>
            <ac:picMk id="14" creationId="{4172040D-9D0D-4EDA-B87B-E9EF0953C585}"/>
          </ac:picMkLst>
        </pc:picChg>
        <pc:picChg chg="add mod">
          <ac:chgData name="Yang Xu" userId="2ef8d03b0d59ea36" providerId="LiveId" clId="{38F1FBB4-BB98-463C-B00F-D41B2A74CD91}" dt="2020-01-18T11:18:34.098" v="353" actId="1076"/>
          <ac:picMkLst>
            <pc:docMk/>
            <pc:sldMk cId="1780689539" sldId="270"/>
            <ac:picMk id="15" creationId="{B9D170DC-64B6-4BFC-8E76-000F7BBA6FE6}"/>
          </ac:picMkLst>
        </pc:picChg>
      </pc:sldChg>
      <pc:sldChg chg="del">
        <pc:chgData name="Yang Xu" userId="2ef8d03b0d59ea36" providerId="LiveId" clId="{38F1FBB4-BB98-463C-B00F-D41B2A74CD91}" dt="2020-01-18T10:53:32.665" v="32" actId="47"/>
        <pc:sldMkLst>
          <pc:docMk/>
          <pc:sldMk cId="4253050286" sldId="270"/>
        </pc:sldMkLst>
      </pc:sldChg>
      <pc:sldChg chg="modSp add">
        <pc:chgData name="Yang Xu" userId="2ef8d03b0d59ea36" providerId="LiveId" clId="{38F1FBB4-BB98-463C-B00F-D41B2A74CD91}" dt="2020-01-18T12:39:40.347" v="384" actId="20577"/>
        <pc:sldMkLst>
          <pc:docMk/>
          <pc:sldMk cId="1764946395" sldId="271"/>
        </pc:sldMkLst>
        <pc:spChg chg="mod">
          <ac:chgData name="Yang Xu" userId="2ef8d03b0d59ea36" providerId="LiveId" clId="{38F1FBB4-BB98-463C-B00F-D41B2A74CD91}" dt="2020-01-18T12:39:40.347" v="384" actId="20577"/>
          <ac:spMkLst>
            <pc:docMk/>
            <pc:sldMk cId="1764946395" sldId="271"/>
            <ac:spMk id="2" creationId="{DDCC8217-FE8A-411A-AD0D-E586769E519E}"/>
          </ac:spMkLst>
        </pc:spChg>
      </pc:sldChg>
    </pc:docChg>
  </pc:docChgLst>
  <pc:docChgLst>
    <pc:chgData name="Yang Xu" userId="2ef8d03b0d59ea36" providerId="LiveId" clId="{8BF9E0CB-7D6F-4404-B92D-C9C26C03E612}"/>
    <pc:docChg chg="undo custSel mod addSld delSld modSld">
      <pc:chgData name="Yang Xu" userId="2ef8d03b0d59ea36" providerId="LiveId" clId="{8BF9E0CB-7D6F-4404-B92D-C9C26C03E612}" dt="2019-12-09T11:36:44.620" v="226"/>
      <pc:docMkLst>
        <pc:docMk/>
      </pc:docMkLst>
      <pc:sldChg chg="modSp">
        <pc:chgData name="Yang Xu" userId="2ef8d03b0d59ea36" providerId="LiveId" clId="{8BF9E0CB-7D6F-4404-B92D-C9C26C03E612}" dt="2019-12-09T11:28:46.343" v="12" actId="20577"/>
        <pc:sldMkLst>
          <pc:docMk/>
          <pc:sldMk cId="1232935249" sldId="257"/>
        </pc:sldMkLst>
        <pc:spChg chg="mod">
          <ac:chgData name="Yang Xu" userId="2ef8d03b0d59ea36" providerId="LiveId" clId="{8BF9E0CB-7D6F-4404-B92D-C9C26C03E612}" dt="2019-12-09T11:28:46.343" v="12" actId="20577"/>
          <ac:spMkLst>
            <pc:docMk/>
            <pc:sldMk cId="1232935249" sldId="257"/>
            <ac:spMk id="2" creationId="{B4520B70-2A11-4C52-8CC0-6F63A2EF322F}"/>
          </ac:spMkLst>
        </pc:spChg>
      </pc:sldChg>
    </pc:docChg>
  </pc:docChgLst>
  <pc:docChgLst>
    <pc:chgData name="Yang Xu" userId="2ef8d03b0d59ea36" providerId="LiveId" clId="{83E961CE-FC83-40C8-9322-F61271C441C9}"/>
    <pc:docChg chg="custSel addSld delSld modSld">
      <pc:chgData name="Yang Xu" userId="2ef8d03b0d59ea36" providerId="LiveId" clId="{83E961CE-FC83-40C8-9322-F61271C441C9}" dt="2019-12-05T12:12:39.748" v="314" actId="20577"/>
      <pc:docMkLst>
        <pc:docMk/>
      </pc:docMkLst>
      <pc:sldChg chg="modSp">
        <pc:chgData name="Yang Xu" userId="2ef8d03b0d59ea36" providerId="LiveId" clId="{83E961CE-FC83-40C8-9322-F61271C441C9}" dt="2019-12-05T11:57:39.172" v="26" actId="20577"/>
        <pc:sldMkLst>
          <pc:docMk/>
          <pc:sldMk cId="1232935249" sldId="257"/>
        </pc:sldMkLst>
        <pc:spChg chg="mod">
          <ac:chgData name="Yang Xu" userId="2ef8d03b0d59ea36" providerId="LiveId" clId="{83E961CE-FC83-40C8-9322-F61271C441C9}" dt="2019-12-05T11:57:39.172" v="26" actId="20577"/>
          <ac:spMkLst>
            <pc:docMk/>
            <pc:sldMk cId="1232935249" sldId="257"/>
            <ac:spMk id="2" creationId="{B4520B70-2A11-4C52-8CC0-6F63A2EF322F}"/>
          </ac:spMkLst>
        </pc:spChg>
      </pc:sldChg>
    </pc:docChg>
  </pc:docChgLst>
  <pc:docChgLst>
    <pc:chgData name="Yang Xu" userId="2ef8d03b0d59ea36" providerId="LiveId" clId="{80B299BE-1272-4DB3-81DB-AB7F4D8F0E03}"/>
    <pc:docChg chg="undo custSel addSld delSld modSld">
      <pc:chgData name="Yang Xu" userId="2ef8d03b0d59ea36" providerId="LiveId" clId="{80B299BE-1272-4DB3-81DB-AB7F4D8F0E03}" dt="2019-12-10T11:22:39.589" v="201" actId="20577"/>
      <pc:docMkLst>
        <pc:docMk/>
      </pc:docMkLst>
      <pc:sldChg chg="modSp">
        <pc:chgData name="Yang Xu" userId="2ef8d03b0d59ea36" providerId="LiveId" clId="{80B299BE-1272-4DB3-81DB-AB7F4D8F0E03}" dt="2019-12-10T11:13:44.552" v="32" actId="20577"/>
        <pc:sldMkLst>
          <pc:docMk/>
          <pc:sldMk cId="1232935249" sldId="257"/>
        </pc:sldMkLst>
        <pc:spChg chg="mod">
          <ac:chgData name="Yang Xu" userId="2ef8d03b0d59ea36" providerId="LiveId" clId="{80B299BE-1272-4DB3-81DB-AB7F4D8F0E03}" dt="2019-12-10T11:13:44.552" v="32" actId="20577"/>
          <ac:spMkLst>
            <pc:docMk/>
            <pc:sldMk cId="1232935249" sldId="257"/>
            <ac:spMk id="2" creationId="{B4520B70-2A11-4C52-8CC0-6F63A2EF322F}"/>
          </ac:spMkLst>
        </pc:spChg>
      </pc:sldChg>
    </pc:docChg>
  </pc:docChgLst>
  <pc:docChgLst>
    <pc:chgData name="Yang Xu" userId="2ef8d03b0d59ea36" providerId="LiveId" clId="{26E08ECD-192B-45E7-81CA-45EB3B3E2F78}"/>
    <pc:docChg chg="modSld">
      <pc:chgData name="Yang Xu" userId="2ef8d03b0d59ea36" providerId="LiveId" clId="{26E08ECD-192B-45E7-81CA-45EB3B3E2F78}" dt="2019-12-17T11:39:41.177" v="17"/>
      <pc:docMkLst>
        <pc:docMk/>
      </pc:docMkLst>
      <pc:sldChg chg="modSp">
        <pc:chgData name="Yang Xu" userId="2ef8d03b0d59ea36" providerId="LiveId" clId="{26E08ECD-192B-45E7-81CA-45EB3B3E2F78}" dt="2019-12-17T11:39:41.177" v="17"/>
        <pc:sldMkLst>
          <pc:docMk/>
          <pc:sldMk cId="1232935249" sldId="257"/>
        </pc:sldMkLst>
        <pc:spChg chg="mod">
          <ac:chgData name="Yang Xu" userId="2ef8d03b0d59ea36" providerId="LiveId" clId="{26E08ECD-192B-45E7-81CA-45EB3B3E2F78}" dt="2019-12-17T11:39:39.056" v="16" actId="20577"/>
          <ac:spMkLst>
            <pc:docMk/>
            <pc:sldMk cId="1232935249" sldId="257"/>
            <ac:spMk id="2" creationId="{B4520B70-2A11-4C52-8CC0-6F63A2EF322F}"/>
          </ac:spMkLst>
        </pc:spChg>
        <pc:spChg chg="mod">
          <ac:chgData name="Yang Xu" userId="2ef8d03b0d59ea36" providerId="LiveId" clId="{26E08ECD-192B-45E7-81CA-45EB3B3E2F78}" dt="2019-12-17T11:39:41.177" v="17"/>
          <ac:spMkLst>
            <pc:docMk/>
            <pc:sldMk cId="1232935249" sldId="257"/>
            <ac:spMk id="3" creationId="{C3BAE5F0-36E7-4AA5-9FD3-F3CB959A2B69}"/>
          </ac:spMkLst>
        </pc:spChg>
      </pc:sldChg>
    </pc:docChg>
  </pc:docChgLst>
  <pc:docChgLst>
    <pc:chgData name="Yang Xu" userId="2ef8d03b0d59ea36" providerId="LiveId" clId="{8C6CAC78-D5AD-4F73-8400-D7B1359740E8}"/>
    <pc:docChg chg="custSel delSld modSld">
      <pc:chgData name="Yang Xu" userId="2ef8d03b0d59ea36" providerId="LiveId" clId="{8C6CAC78-D5AD-4F73-8400-D7B1359740E8}" dt="2020-02-18T12:49:12.113" v="25" actId="20577"/>
      <pc:docMkLst>
        <pc:docMk/>
      </pc:docMkLst>
      <pc:sldChg chg="modSp">
        <pc:chgData name="Yang Xu" userId="2ef8d03b0d59ea36" providerId="LiveId" clId="{8C6CAC78-D5AD-4F73-8400-D7B1359740E8}" dt="2020-02-18T12:48:04.362" v="17" actId="20577"/>
        <pc:sldMkLst>
          <pc:docMk/>
          <pc:sldMk cId="1232935249" sldId="257"/>
        </pc:sldMkLst>
        <pc:spChg chg="mod">
          <ac:chgData name="Yang Xu" userId="2ef8d03b0d59ea36" providerId="LiveId" clId="{8C6CAC78-D5AD-4F73-8400-D7B1359740E8}" dt="2020-02-18T12:48:00.586" v="8" actId="20577"/>
          <ac:spMkLst>
            <pc:docMk/>
            <pc:sldMk cId="1232935249" sldId="257"/>
            <ac:spMk id="2" creationId="{B4520B70-2A11-4C52-8CC0-6F63A2EF322F}"/>
          </ac:spMkLst>
        </pc:spChg>
        <pc:spChg chg="mod">
          <ac:chgData name="Yang Xu" userId="2ef8d03b0d59ea36" providerId="LiveId" clId="{8C6CAC78-D5AD-4F73-8400-D7B1359740E8}" dt="2020-02-18T12:48:04.362" v="17" actId="20577"/>
          <ac:spMkLst>
            <pc:docMk/>
            <pc:sldMk cId="1232935249" sldId="257"/>
            <ac:spMk id="3" creationId="{C3BAE5F0-36E7-4AA5-9FD3-F3CB959A2B69}"/>
          </ac:spMkLst>
        </pc:spChg>
      </pc:sldChg>
      <pc:sldChg chg="modSp">
        <pc:chgData name="Yang Xu" userId="2ef8d03b0d59ea36" providerId="LiveId" clId="{8C6CAC78-D5AD-4F73-8400-D7B1359740E8}" dt="2020-02-18T12:49:12.113" v="25" actId="20577"/>
        <pc:sldMkLst>
          <pc:docMk/>
          <pc:sldMk cId="2322020541" sldId="268"/>
        </pc:sldMkLst>
        <pc:spChg chg="mod">
          <ac:chgData name="Yang Xu" userId="2ef8d03b0d59ea36" providerId="LiveId" clId="{8C6CAC78-D5AD-4F73-8400-D7B1359740E8}" dt="2020-02-18T12:48:43.034" v="22" actId="20577"/>
          <ac:spMkLst>
            <pc:docMk/>
            <pc:sldMk cId="2322020541" sldId="268"/>
            <ac:spMk id="2" creationId="{8DDC32BA-9635-487E-A315-861544310386}"/>
          </ac:spMkLst>
        </pc:spChg>
        <pc:spChg chg="mod">
          <ac:chgData name="Yang Xu" userId="2ef8d03b0d59ea36" providerId="LiveId" clId="{8C6CAC78-D5AD-4F73-8400-D7B1359740E8}" dt="2020-02-18T12:49:12.113" v="25" actId="20577"/>
          <ac:spMkLst>
            <pc:docMk/>
            <pc:sldMk cId="2322020541" sldId="268"/>
            <ac:spMk id="3" creationId="{07E2A6B8-986A-431B-9903-9FE2881AB5EE}"/>
          </ac:spMkLst>
        </pc:spChg>
      </pc:sldChg>
      <pc:sldChg chg="del">
        <pc:chgData name="Yang Xu" userId="2ef8d03b0d59ea36" providerId="LiveId" clId="{8C6CAC78-D5AD-4F73-8400-D7B1359740E8}" dt="2020-02-18T12:48:08.411" v="18" actId="47"/>
        <pc:sldMkLst>
          <pc:docMk/>
          <pc:sldMk cId="1618651857" sldId="269"/>
        </pc:sldMkLst>
      </pc:sldChg>
      <pc:sldChg chg="del">
        <pc:chgData name="Yang Xu" userId="2ef8d03b0d59ea36" providerId="LiveId" clId="{8C6CAC78-D5AD-4F73-8400-D7B1359740E8}" dt="2020-02-18T12:48:08.411" v="18" actId="47"/>
        <pc:sldMkLst>
          <pc:docMk/>
          <pc:sldMk cId="192559704" sldId="270"/>
        </pc:sldMkLst>
      </pc:sldChg>
      <pc:sldChg chg="del">
        <pc:chgData name="Yang Xu" userId="2ef8d03b0d59ea36" providerId="LiveId" clId="{8C6CAC78-D5AD-4F73-8400-D7B1359740E8}" dt="2020-02-18T12:48:08.411" v="18" actId="47"/>
        <pc:sldMkLst>
          <pc:docMk/>
          <pc:sldMk cId="1240080516" sldId="271"/>
        </pc:sldMkLst>
      </pc:sldChg>
      <pc:sldChg chg="del">
        <pc:chgData name="Yang Xu" userId="2ef8d03b0d59ea36" providerId="LiveId" clId="{8C6CAC78-D5AD-4F73-8400-D7B1359740E8}" dt="2020-02-18T12:48:08.411" v="18" actId="47"/>
        <pc:sldMkLst>
          <pc:docMk/>
          <pc:sldMk cId="735208430" sldId="272"/>
        </pc:sldMkLst>
      </pc:sldChg>
      <pc:sldChg chg="del">
        <pc:chgData name="Yang Xu" userId="2ef8d03b0d59ea36" providerId="LiveId" clId="{8C6CAC78-D5AD-4F73-8400-D7B1359740E8}" dt="2020-02-18T12:48:08.411" v="18" actId="47"/>
        <pc:sldMkLst>
          <pc:docMk/>
          <pc:sldMk cId="1411567550" sldId="273"/>
        </pc:sldMkLst>
      </pc:sldChg>
    </pc:docChg>
  </pc:docChgLst>
  <pc:docChgLst>
    <pc:chgData name="Yang Xu" userId="2ef8d03b0d59ea36" providerId="LiveId" clId="{23BA7ACA-99E3-4612-BFF6-598626AAAD06}"/>
    <pc:docChg chg="undo custSel addSld modSld modMainMaster">
      <pc:chgData name="Yang Xu" userId="2ef8d03b0d59ea36" providerId="LiveId" clId="{23BA7ACA-99E3-4612-BFF6-598626AAAD06}" dt="2020-01-19T11:46:56.035" v="435" actId="20577"/>
      <pc:docMkLst>
        <pc:docMk/>
      </pc:docMkLst>
      <pc:sldChg chg="modSp">
        <pc:chgData name="Yang Xu" userId="2ef8d03b0d59ea36" providerId="LiveId" clId="{23BA7ACA-99E3-4612-BFF6-598626AAAD06}" dt="2020-01-19T11:36:17.216" v="3"/>
        <pc:sldMkLst>
          <pc:docMk/>
          <pc:sldMk cId="3658131297" sldId="256"/>
        </pc:sldMkLst>
        <pc:spChg chg="mod">
          <ac:chgData name="Yang Xu" userId="2ef8d03b0d59ea36" providerId="LiveId" clId="{23BA7ACA-99E3-4612-BFF6-598626AAAD06}" dt="2020-01-19T11:36:17.216" v="3"/>
          <ac:spMkLst>
            <pc:docMk/>
            <pc:sldMk cId="3658131297" sldId="256"/>
            <ac:spMk id="3" creationId="{40575951-5C1F-4B5C-8FC6-E1403B60445E}"/>
          </ac:spMkLst>
        </pc:spChg>
      </pc:sldChg>
      <pc:sldChg chg="modSp">
        <pc:chgData name="Yang Xu" userId="2ef8d03b0d59ea36" providerId="LiveId" clId="{23BA7ACA-99E3-4612-BFF6-598626AAAD06}" dt="2020-01-19T11:37:10.694" v="10" actId="20577"/>
        <pc:sldMkLst>
          <pc:docMk/>
          <pc:sldMk cId="1232935249" sldId="257"/>
        </pc:sldMkLst>
        <pc:spChg chg="mod">
          <ac:chgData name="Yang Xu" userId="2ef8d03b0d59ea36" providerId="LiveId" clId="{23BA7ACA-99E3-4612-BFF6-598626AAAD06}" dt="2020-01-19T11:37:10.694" v="10" actId="20577"/>
          <ac:spMkLst>
            <pc:docMk/>
            <pc:sldMk cId="1232935249" sldId="257"/>
            <ac:spMk id="2" creationId="{B4520B70-2A11-4C52-8CC0-6F63A2EF322F}"/>
          </ac:spMkLst>
        </pc:spChg>
      </pc:sldChg>
      <pc:sldChg chg="modSp add">
        <pc:chgData name="Yang Xu" userId="2ef8d03b0d59ea36" providerId="LiveId" clId="{23BA7ACA-99E3-4612-BFF6-598626AAAD06}" dt="2020-01-19T11:46:56.035" v="435" actId="20577"/>
        <pc:sldMkLst>
          <pc:docMk/>
          <pc:sldMk cId="2536527152" sldId="268"/>
        </pc:sldMkLst>
        <pc:spChg chg="mod">
          <ac:chgData name="Yang Xu" userId="2ef8d03b0d59ea36" providerId="LiveId" clId="{23BA7ACA-99E3-4612-BFF6-598626AAAD06}" dt="2020-01-19T11:42:56.440" v="67" actId="20577"/>
          <ac:spMkLst>
            <pc:docMk/>
            <pc:sldMk cId="2536527152" sldId="268"/>
            <ac:spMk id="2" creationId="{193CF2DD-9DF4-4BDB-BB5B-6715935BE28E}"/>
          </ac:spMkLst>
        </pc:spChg>
        <pc:spChg chg="mod">
          <ac:chgData name="Yang Xu" userId="2ef8d03b0d59ea36" providerId="LiveId" clId="{23BA7ACA-99E3-4612-BFF6-598626AAAD06}" dt="2020-01-19T11:46:56.035" v="435" actId="20577"/>
          <ac:spMkLst>
            <pc:docMk/>
            <pc:sldMk cId="2536527152" sldId="268"/>
            <ac:spMk id="3" creationId="{DCDBFD4E-74B2-4C84-A43F-53AD664C1AAC}"/>
          </ac:spMkLst>
        </pc:spChg>
      </pc:sldChg>
      <pc:sldMasterChg chg="modSldLayout">
        <pc:chgData name="Yang Xu" userId="2ef8d03b0d59ea36" providerId="LiveId" clId="{23BA7ACA-99E3-4612-BFF6-598626AAAD06}" dt="2020-01-19T11:36:17.216" v="3"/>
        <pc:sldMasterMkLst>
          <pc:docMk/>
          <pc:sldMasterMk cId="3763587329" sldId="2147483795"/>
        </pc:sldMasterMkLst>
        <pc:sldLayoutChg chg="addSp delSp">
          <pc:chgData name="Yang Xu" userId="2ef8d03b0d59ea36" providerId="LiveId" clId="{23BA7ACA-99E3-4612-BFF6-598626AAAD06}" dt="2020-01-19T11:36:17.216" v="3"/>
          <pc:sldLayoutMkLst>
            <pc:docMk/>
            <pc:sldMasterMk cId="3763587329" sldId="2147483795"/>
            <pc:sldLayoutMk cId="1213512646" sldId="2147483813"/>
          </pc:sldLayoutMkLst>
          <pc:spChg chg="add del">
            <ac:chgData name="Yang Xu" userId="2ef8d03b0d59ea36" providerId="LiveId" clId="{23BA7ACA-99E3-4612-BFF6-598626AAAD06}" dt="2020-01-19T11:36:17.216" v="3"/>
            <ac:spMkLst>
              <pc:docMk/>
              <pc:sldMasterMk cId="3763587329" sldId="2147483795"/>
              <pc:sldLayoutMk cId="1213512646" sldId="2147483813"/>
              <ac:spMk id="10" creationId="{00000000-0000-0000-0000-000000000000}"/>
            </ac:spMkLst>
          </pc:spChg>
          <pc:spChg chg="add del">
            <ac:chgData name="Yang Xu" userId="2ef8d03b0d59ea36" providerId="LiveId" clId="{23BA7ACA-99E3-4612-BFF6-598626AAAD06}" dt="2020-01-19T11:36:17.216" v="3"/>
            <ac:spMkLst>
              <pc:docMk/>
              <pc:sldMasterMk cId="3763587329" sldId="2147483795"/>
              <pc:sldLayoutMk cId="1213512646" sldId="2147483813"/>
              <ac:spMk id="11" creationId="{00000000-0000-0000-0000-000000000000}"/>
            </ac:spMkLst>
          </pc:spChg>
          <pc:picChg chg="add del">
            <ac:chgData name="Yang Xu" userId="2ef8d03b0d59ea36" providerId="LiveId" clId="{23BA7ACA-99E3-4612-BFF6-598626AAAD06}" dt="2020-01-19T11:36:17.216" v="3"/>
            <ac:picMkLst>
              <pc:docMk/>
              <pc:sldMasterMk cId="3763587329" sldId="2147483795"/>
              <pc:sldLayoutMk cId="1213512646" sldId="2147483813"/>
              <ac:picMk id="8" creationId="{00000000-0000-0000-0000-000000000000}"/>
            </ac:picMkLst>
          </pc:picChg>
          <pc:picChg chg="add del">
            <ac:chgData name="Yang Xu" userId="2ef8d03b0d59ea36" providerId="LiveId" clId="{23BA7ACA-99E3-4612-BFF6-598626AAAD06}" dt="2020-01-19T11:36:17.216" v="3"/>
            <ac:picMkLst>
              <pc:docMk/>
              <pc:sldMasterMk cId="3763587329" sldId="2147483795"/>
              <pc:sldLayoutMk cId="1213512646" sldId="2147483813"/>
              <ac:picMk id="9" creationId="{00000000-0000-0000-0000-000000000000}"/>
            </ac:picMkLst>
          </pc:picChg>
        </pc:sldLayoutChg>
      </pc:sldMasterChg>
    </pc:docChg>
  </pc:docChgLst>
  <pc:docChgLst>
    <pc:chgData name="Yang Xu" userId="2ef8d03b0d59ea36" providerId="LiveId" clId="{5F3C6FFF-511D-4B89-BB3B-94C74803A8BA}"/>
    <pc:docChg chg="modSld">
      <pc:chgData name="Yang Xu" userId="2ef8d03b0d59ea36" providerId="LiveId" clId="{5F3C6FFF-511D-4B89-BB3B-94C74803A8BA}" dt="2020-01-03T11:03:32.087" v="0" actId="20577"/>
      <pc:docMkLst>
        <pc:docMk/>
      </pc:docMkLst>
      <pc:sldChg chg="modSp">
        <pc:chgData name="Yang Xu" userId="2ef8d03b0d59ea36" providerId="LiveId" clId="{5F3C6FFF-511D-4B89-BB3B-94C74803A8BA}" dt="2020-01-03T11:03:32.087" v="0" actId="20577"/>
        <pc:sldMkLst>
          <pc:docMk/>
          <pc:sldMk cId="1232935249" sldId="257"/>
        </pc:sldMkLst>
        <pc:spChg chg="mod">
          <ac:chgData name="Yang Xu" userId="2ef8d03b0d59ea36" providerId="LiveId" clId="{5F3C6FFF-511D-4B89-BB3B-94C74803A8BA}" dt="2020-01-03T11:03:32.087" v="0" actId="20577"/>
          <ac:spMkLst>
            <pc:docMk/>
            <pc:sldMk cId="1232935249" sldId="257"/>
            <ac:spMk id="2" creationId="{B4520B70-2A11-4C52-8CC0-6F63A2EF322F}"/>
          </ac:spMkLst>
        </pc:spChg>
      </pc:sldChg>
    </pc:docChg>
  </pc:docChgLst>
  <pc:docChgLst>
    <pc:chgData name="Yang Xu" userId="2ef8d03b0d59ea36" providerId="LiveId" clId="{A43E1128-07B8-46EA-A93A-9551BDC54880}"/>
    <pc:docChg chg="undo custSel mod addSld modSld">
      <pc:chgData name="Yang Xu" userId="2ef8d03b0d59ea36" providerId="LiveId" clId="{A43E1128-07B8-46EA-A93A-9551BDC54880}" dt="2019-12-01T12:20:38.100" v="458" actId="20577"/>
      <pc:docMkLst>
        <pc:docMk/>
      </pc:docMkLst>
      <pc:sldChg chg="addSp modSp">
        <pc:chgData name="Yang Xu" userId="2ef8d03b0d59ea36" providerId="LiveId" clId="{A43E1128-07B8-46EA-A93A-9551BDC54880}" dt="2019-12-01T12:04:34.762" v="94" actId="20577"/>
        <pc:sldMkLst>
          <pc:docMk/>
          <pc:sldMk cId="3658131297" sldId="256"/>
        </pc:sldMkLst>
        <pc:spChg chg="mod">
          <ac:chgData name="Yang Xu" userId="2ef8d03b0d59ea36" providerId="LiveId" clId="{A43E1128-07B8-46EA-A93A-9551BDC54880}" dt="2019-12-01T12:03:04.104" v="59" actId="20577"/>
          <ac:spMkLst>
            <pc:docMk/>
            <pc:sldMk cId="3658131297" sldId="256"/>
            <ac:spMk id="2" creationId="{003A01C2-B11E-4CC0-A4C6-16EAB38D7B58}"/>
          </ac:spMkLst>
        </pc:spChg>
        <pc:spChg chg="mod">
          <ac:chgData name="Yang Xu" userId="2ef8d03b0d59ea36" providerId="LiveId" clId="{A43E1128-07B8-46EA-A93A-9551BDC54880}" dt="2019-12-01T12:04:34.762" v="94" actId="20577"/>
          <ac:spMkLst>
            <pc:docMk/>
            <pc:sldMk cId="3658131297" sldId="256"/>
            <ac:spMk id="3" creationId="{40575951-5C1F-4B5C-8FC6-E1403B60445E}"/>
          </ac:spMkLst>
        </pc:spChg>
        <pc:picChg chg="add mod">
          <ac:chgData name="Yang Xu" userId="2ef8d03b0d59ea36" providerId="LiveId" clId="{A43E1128-07B8-46EA-A93A-9551BDC54880}" dt="2019-12-01T12:04:27.793" v="92" actId="1076"/>
          <ac:picMkLst>
            <pc:docMk/>
            <pc:sldMk cId="3658131297" sldId="256"/>
            <ac:picMk id="5" creationId="{B7C01389-E2C2-4840-89CA-63909206BD90}"/>
          </ac:picMkLst>
        </pc:picChg>
        <pc:picChg chg="add mod">
          <ac:chgData name="Yang Xu" userId="2ef8d03b0d59ea36" providerId="LiveId" clId="{A43E1128-07B8-46EA-A93A-9551BDC54880}" dt="2019-12-01T12:04:27.793" v="92" actId="1076"/>
          <ac:picMkLst>
            <pc:docMk/>
            <pc:sldMk cId="3658131297" sldId="256"/>
            <ac:picMk id="7" creationId="{C9FBF2F0-EF59-408B-95FF-C88CCA1A3F12}"/>
          </ac:picMkLst>
        </pc:picChg>
      </pc:sldChg>
      <pc:sldChg chg="modSp add">
        <pc:chgData name="Yang Xu" userId="2ef8d03b0d59ea36" providerId="LiveId" clId="{A43E1128-07B8-46EA-A93A-9551BDC54880}" dt="2019-12-01T12:05:11.952" v="155" actId="20577"/>
        <pc:sldMkLst>
          <pc:docMk/>
          <pc:sldMk cId="1232935249" sldId="257"/>
        </pc:sldMkLst>
        <pc:spChg chg="mod">
          <ac:chgData name="Yang Xu" userId="2ef8d03b0d59ea36" providerId="LiveId" clId="{A43E1128-07B8-46EA-A93A-9551BDC54880}" dt="2019-12-01T12:05:11.952" v="155" actId="20577"/>
          <ac:spMkLst>
            <pc:docMk/>
            <pc:sldMk cId="1232935249" sldId="257"/>
            <ac:spMk id="2" creationId="{B4520B70-2A11-4C52-8CC0-6F63A2EF322F}"/>
          </ac:spMkLst>
        </pc:spChg>
      </pc:sldChg>
      <pc:sldChg chg="addSp delSp modSp add">
        <pc:chgData name="Yang Xu" userId="2ef8d03b0d59ea36" providerId="LiveId" clId="{A43E1128-07B8-46EA-A93A-9551BDC54880}" dt="2019-12-01T12:16:30.958" v="455" actId="113"/>
        <pc:sldMkLst>
          <pc:docMk/>
          <pc:sldMk cId="3583624961" sldId="267"/>
        </pc:sldMkLst>
        <pc:spChg chg="mod">
          <ac:chgData name="Yang Xu" userId="2ef8d03b0d59ea36" providerId="LiveId" clId="{A43E1128-07B8-46EA-A93A-9551BDC54880}" dt="2019-12-01T12:15:58.979" v="417" actId="20577"/>
          <ac:spMkLst>
            <pc:docMk/>
            <pc:sldMk cId="3583624961" sldId="267"/>
            <ac:spMk id="2" creationId="{EE4558DA-7EC3-4DD4-9045-AB71369A5709}"/>
          </ac:spMkLst>
        </pc:spChg>
        <pc:spChg chg="del">
          <ac:chgData name="Yang Xu" userId="2ef8d03b0d59ea36" providerId="LiveId" clId="{A43E1128-07B8-46EA-A93A-9551BDC54880}" dt="2019-12-01T12:16:15.035" v="418" actId="931"/>
          <ac:spMkLst>
            <pc:docMk/>
            <pc:sldMk cId="3583624961" sldId="267"/>
            <ac:spMk id="3" creationId="{3AA432C9-D970-4492-A599-B88EBAE2385E}"/>
          </ac:spMkLst>
        </pc:spChg>
        <pc:spChg chg="mod">
          <ac:chgData name="Yang Xu" userId="2ef8d03b0d59ea36" providerId="LiveId" clId="{A43E1128-07B8-46EA-A93A-9551BDC54880}" dt="2019-12-01T12:16:30.958" v="455" actId="113"/>
          <ac:spMkLst>
            <pc:docMk/>
            <pc:sldMk cId="3583624961" sldId="267"/>
            <ac:spMk id="4" creationId="{8E3010BD-2445-4080-A314-D04650863E19}"/>
          </ac:spMkLst>
        </pc:spChg>
        <pc:picChg chg="add mod">
          <ac:chgData name="Yang Xu" userId="2ef8d03b0d59ea36" providerId="LiveId" clId="{A43E1128-07B8-46EA-A93A-9551BDC54880}" dt="2019-12-01T12:16:15.035" v="418" actId="931"/>
          <ac:picMkLst>
            <pc:docMk/>
            <pc:sldMk cId="3583624961" sldId="267"/>
            <ac:picMk id="6" creationId="{C009A133-7DD5-4DB2-AB56-9CD2E6AEA5AD}"/>
          </ac:picMkLst>
        </pc:picChg>
      </pc:sldChg>
    </pc:docChg>
  </pc:docChgLst>
  <pc:docChgLst>
    <pc:chgData name="Yang Xu" userId="2ef8d03b0d59ea36" providerId="LiveId" clId="{C1B02F8C-9A33-4ACF-BB1E-68498D9920FD}"/>
    <pc:docChg chg="undo custSel addSld delSld modSld">
      <pc:chgData name="Yang Xu" userId="2ef8d03b0d59ea36" providerId="LiveId" clId="{C1B02F8C-9A33-4ACF-BB1E-68498D9920FD}" dt="2019-12-06T12:19:21.026" v="149" actId="20577"/>
      <pc:docMkLst>
        <pc:docMk/>
      </pc:docMkLst>
      <pc:sldChg chg="modSp">
        <pc:chgData name="Yang Xu" userId="2ef8d03b0d59ea36" providerId="LiveId" clId="{C1B02F8C-9A33-4ACF-BB1E-68498D9920FD}" dt="2019-12-06T11:42:45.177" v="32" actId="20577"/>
        <pc:sldMkLst>
          <pc:docMk/>
          <pc:sldMk cId="1232935249" sldId="257"/>
        </pc:sldMkLst>
        <pc:spChg chg="mod">
          <ac:chgData name="Yang Xu" userId="2ef8d03b0d59ea36" providerId="LiveId" clId="{C1B02F8C-9A33-4ACF-BB1E-68498D9920FD}" dt="2019-12-06T11:42:45.177" v="32" actId="20577"/>
          <ac:spMkLst>
            <pc:docMk/>
            <pc:sldMk cId="1232935249" sldId="257"/>
            <ac:spMk id="2" creationId="{B4520B70-2A11-4C52-8CC0-6F63A2EF322F}"/>
          </ac:spMkLst>
        </pc:spChg>
      </pc:sldChg>
    </pc:docChg>
  </pc:docChgLst>
  <pc:docChgLst>
    <pc:chgData name="Yang Xu" userId="2ef8d03b0d59ea36" providerId="LiveId" clId="{A1F02554-5150-4473-845A-461F7ADDB281}"/>
    <pc:docChg chg="modSld">
      <pc:chgData name="Yang Xu" userId="2ef8d03b0d59ea36" providerId="LiveId" clId="{A1F02554-5150-4473-845A-461F7ADDB281}" dt="2019-12-18T12:41:54.423" v="21" actId="20577"/>
      <pc:docMkLst>
        <pc:docMk/>
      </pc:docMkLst>
      <pc:sldChg chg="modSp">
        <pc:chgData name="Yang Xu" userId="2ef8d03b0d59ea36" providerId="LiveId" clId="{A1F02554-5150-4473-845A-461F7ADDB281}" dt="2019-12-18T12:41:54.423" v="21" actId="20577"/>
        <pc:sldMkLst>
          <pc:docMk/>
          <pc:sldMk cId="1232935249" sldId="257"/>
        </pc:sldMkLst>
        <pc:spChg chg="mod">
          <ac:chgData name="Yang Xu" userId="2ef8d03b0d59ea36" providerId="LiveId" clId="{A1F02554-5150-4473-845A-461F7ADDB281}" dt="2019-12-18T12:41:54.423" v="21" actId="20577"/>
          <ac:spMkLst>
            <pc:docMk/>
            <pc:sldMk cId="1232935249" sldId="257"/>
            <ac:spMk id="2" creationId="{B4520B70-2A11-4C52-8CC0-6F63A2EF322F}"/>
          </ac:spMkLst>
        </pc:spChg>
      </pc:sldChg>
    </pc:docChg>
  </pc:docChgLst>
  <pc:docChgLst>
    <pc:chgData name="Yang Xu" userId="2ef8d03b0d59ea36" providerId="LiveId" clId="{870B83A6-7388-4EAE-8CDF-4C98A24B0DA3}"/>
    <pc:docChg chg="delSld modSld">
      <pc:chgData name="Yang Xu" userId="2ef8d03b0d59ea36" providerId="LiveId" clId="{870B83A6-7388-4EAE-8CDF-4C98A24B0DA3}" dt="2020-01-05T09:08:15.520" v="44" actId="20577"/>
      <pc:docMkLst>
        <pc:docMk/>
      </pc:docMkLst>
      <pc:sldChg chg="modSp">
        <pc:chgData name="Yang Xu" userId="2ef8d03b0d59ea36" providerId="LiveId" clId="{870B83A6-7388-4EAE-8CDF-4C98A24B0DA3}" dt="2020-01-05T09:08:15.520" v="44" actId="20577"/>
        <pc:sldMkLst>
          <pc:docMk/>
          <pc:sldMk cId="1232935249" sldId="257"/>
        </pc:sldMkLst>
        <pc:spChg chg="mod">
          <ac:chgData name="Yang Xu" userId="2ef8d03b0d59ea36" providerId="LiveId" clId="{870B83A6-7388-4EAE-8CDF-4C98A24B0DA3}" dt="2020-01-05T09:08:15.520" v="44" actId="20577"/>
          <ac:spMkLst>
            <pc:docMk/>
            <pc:sldMk cId="1232935249" sldId="257"/>
            <ac:spMk id="2" creationId="{B4520B70-2A11-4C52-8CC0-6F63A2EF322F}"/>
          </ac:spMkLst>
        </pc:spChg>
        <pc:spChg chg="mod">
          <ac:chgData name="Yang Xu" userId="2ef8d03b0d59ea36" providerId="LiveId" clId="{870B83A6-7388-4EAE-8CDF-4C98A24B0DA3}" dt="2020-01-05T09:03:39.972" v="39" actId="20577"/>
          <ac:spMkLst>
            <pc:docMk/>
            <pc:sldMk cId="1232935249" sldId="257"/>
            <ac:spMk id="3" creationId="{C3BAE5F0-36E7-4AA5-9FD3-F3CB959A2B69}"/>
          </ac:spMkLst>
        </pc:spChg>
      </pc:sldChg>
      <pc:sldChg chg="del">
        <pc:chgData name="Yang Xu" userId="2ef8d03b0d59ea36" providerId="LiveId" clId="{870B83A6-7388-4EAE-8CDF-4C98A24B0DA3}" dt="2020-01-05T09:03:34.732" v="24" actId="47"/>
        <pc:sldMkLst>
          <pc:docMk/>
          <pc:sldMk cId="3681384204" sldId="268"/>
        </pc:sldMkLst>
      </pc:sldChg>
    </pc:docChg>
  </pc:docChgLst>
  <pc:docChgLst>
    <pc:chgData name="Yang Xu" userId="2ef8d03b0d59ea36" providerId="LiveId" clId="{DC277BD4-D8CC-4BC0-A4A1-AEDD97D380D1}"/>
    <pc:docChg chg="custSel addSld modSld">
      <pc:chgData name="Yang Xu" userId="2ef8d03b0d59ea36" providerId="LiveId" clId="{DC277BD4-D8CC-4BC0-A4A1-AEDD97D380D1}" dt="2020-02-07T08:10:16.429" v="491" actId="20577"/>
      <pc:docMkLst>
        <pc:docMk/>
      </pc:docMkLst>
      <pc:sldChg chg="modSp">
        <pc:chgData name="Yang Xu" userId="2ef8d03b0d59ea36" providerId="LiveId" clId="{DC277BD4-D8CC-4BC0-A4A1-AEDD97D380D1}" dt="2020-02-07T06:22:32.871" v="22" actId="20577"/>
        <pc:sldMkLst>
          <pc:docMk/>
          <pc:sldMk cId="1232935249" sldId="257"/>
        </pc:sldMkLst>
        <pc:spChg chg="mod">
          <ac:chgData name="Yang Xu" userId="2ef8d03b0d59ea36" providerId="LiveId" clId="{DC277BD4-D8CC-4BC0-A4A1-AEDD97D380D1}" dt="2020-02-07T06:22:32.871" v="22" actId="20577"/>
          <ac:spMkLst>
            <pc:docMk/>
            <pc:sldMk cId="1232935249" sldId="257"/>
            <ac:spMk id="2" creationId="{B4520B70-2A11-4C52-8CC0-6F63A2EF322F}"/>
          </ac:spMkLst>
        </pc:spChg>
      </pc:sldChg>
      <pc:sldChg chg="modSp add">
        <pc:chgData name="Yang Xu" userId="2ef8d03b0d59ea36" providerId="LiveId" clId="{DC277BD4-D8CC-4BC0-A4A1-AEDD97D380D1}" dt="2020-02-07T06:24:50.112" v="233" actId="20577"/>
        <pc:sldMkLst>
          <pc:docMk/>
          <pc:sldMk cId="2322020541" sldId="268"/>
        </pc:sldMkLst>
        <pc:spChg chg="mod">
          <ac:chgData name="Yang Xu" userId="2ef8d03b0d59ea36" providerId="LiveId" clId="{DC277BD4-D8CC-4BC0-A4A1-AEDD97D380D1}" dt="2020-02-07T06:23:02.810" v="24"/>
          <ac:spMkLst>
            <pc:docMk/>
            <pc:sldMk cId="2322020541" sldId="268"/>
            <ac:spMk id="2" creationId="{8DDC32BA-9635-487E-A315-861544310386}"/>
          </ac:spMkLst>
        </pc:spChg>
        <pc:spChg chg="mod">
          <ac:chgData name="Yang Xu" userId="2ef8d03b0d59ea36" providerId="LiveId" clId="{DC277BD4-D8CC-4BC0-A4A1-AEDD97D380D1}" dt="2020-02-07T06:24:50.112" v="233" actId="20577"/>
          <ac:spMkLst>
            <pc:docMk/>
            <pc:sldMk cId="2322020541" sldId="268"/>
            <ac:spMk id="3" creationId="{07E2A6B8-986A-431B-9903-9FE2881AB5EE}"/>
          </ac:spMkLst>
        </pc:spChg>
      </pc:sldChg>
      <pc:sldChg chg="modSp add">
        <pc:chgData name="Yang Xu" userId="2ef8d03b0d59ea36" providerId="LiveId" clId="{DC277BD4-D8CC-4BC0-A4A1-AEDD97D380D1}" dt="2020-02-07T08:10:16.429" v="491" actId="20577"/>
        <pc:sldMkLst>
          <pc:docMk/>
          <pc:sldMk cId="1618651857" sldId="269"/>
        </pc:sldMkLst>
        <pc:spChg chg="mod">
          <ac:chgData name="Yang Xu" userId="2ef8d03b0d59ea36" providerId="LiveId" clId="{DC277BD4-D8CC-4BC0-A4A1-AEDD97D380D1}" dt="2020-02-07T08:07:44.565" v="248" actId="20577"/>
          <ac:spMkLst>
            <pc:docMk/>
            <pc:sldMk cId="1618651857" sldId="269"/>
            <ac:spMk id="2" creationId="{8D9AF5F8-403F-4227-A9FD-3457933AFE4E}"/>
          </ac:spMkLst>
        </pc:spChg>
        <pc:spChg chg="mod">
          <ac:chgData name="Yang Xu" userId="2ef8d03b0d59ea36" providerId="LiveId" clId="{DC277BD4-D8CC-4BC0-A4A1-AEDD97D380D1}" dt="2020-02-07T08:10:16.429" v="491" actId="20577"/>
          <ac:spMkLst>
            <pc:docMk/>
            <pc:sldMk cId="1618651857" sldId="269"/>
            <ac:spMk id="3" creationId="{C3237119-10D8-43CE-9080-48862B89659D}"/>
          </ac:spMkLst>
        </pc:spChg>
      </pc:sldChg>
    </pc:docChg>
  </pc:docChgLst>
  <pc:docChgLst>
    <pc:chgData name="Yang Xu" userId="2ef8d03b0d59ea36" providerId="LiveId" clId="{2EF0C65A-0ACF-4350-B3DF-9B4A84F99354}"/>
    <pc:docChg chg="undo custSel mod addSld modSld sldOrd">
      <pc:chgData name="Yang Xu" userId="2ef8d03b0d59ea36" providerId="LiveId" clId="{2EF0C65A-0ACF-4350-B3DF-9B4A84F99354}" dt="2020-02-17T12:43:08.079" v="419" actId="20577"/>
      <pc:docMkLst>
        <pc:docMk/>
      </pc:docMkLst>
      <pc:sldChg chg="modSp">
        <pc:chgData name="Yang Xu" userId="2ef8d03b0d59ea36" providerId="LiveId" clId="{2EF0C65A-0ACF-4350-B3DF-9B4A84F99354}" dt="2020-02-17T10:41:50.788" v="20" actId="20577"/>
        <pc:sldMkLst>
          <pc:docMk/>
          <pc:sldMk cId="1232935249" sldId="257"/>
        </pc:sldMkLst>
        <pc:spChg chg="mod">
          <ac:chgData name="Yang Xu" userId="2ef8d03b0d59ea36" providerId="LiveId" clId="{2EF0C65A-0ACF-4350-B3DF-9B4A84F99354}" dt="2020-02-17T10:41:50.788" v="20" actId="20577"/>
          <ac:spMkLst>
            <pc:docMk/>
            <pc:sldMk cId="1232935249" sldId="257"/>
            <ac:spMk id="2" creationId="{B4520B70-2A11-4C52-8CC0-6F63A2EF322F}"/>
          </ac:spMkLst>
        </pc:spChg>
        <pc:spChg chg="mod">
          <ac:chgData name="Yang Xu" userId="2ef8d03b0d59ea36" providerId="LiveId" clId="{2EF0C65A-0ACF-4350-B3DF-9B4A84F99354}" dt="2020-02-17T10:41:47.671" v="13" actId="20577"/>
          <ac:spMkLst>
            <pc:docMk/>
            <pc:sldMk cId="1232935249" sldId="257"/>
            <ac:spMk id="3" creationId="{C3BAE5F0-36E7-4AA5-9FD3-F3CB959A2B69}"/>
          </ac:spMkLst>
        </pc:spChg>
      </pc:sldChg>
      <pc:sldChg chg="modSp">
        <pc:chgData name="Yang Xu" userId="2ef8d03b0d59ea36" providerId="LiveId" clId="{2EF0C65A-0ACF-4350-B3DF-9B4A84F99354}" dt="2020-02-17T11:59:47.509" v="318" actId="20577"/>
        <pc:sldMkLst>
          <pc:docMk/>
          <pc:sldMk cId="2322020541" sldId="268"/>
        </pc:sldMkLst>
        <pc:spChg chg="mod">
          <ac:chgData name="Yang Xu" userId="2ef8d03b0d59ea36" providerId="LiveId" clId="{2EF0C65A-0ACF-4350-B3DF-9B4A84F99354}" dt="2020-02-17T10:42:21.191" v="85" actId="27636"/>
          <ac:spMkLst>
            <pc:docMk/>
            <pc:sldMk cId="2322020541" sldId="268"/>
            <ac:spMk id="2" creationId="{8DDC32BA-9635-487E-A315-861544310386}"/>
          </ac:spMkLst>
        </pc:spChg>
        <pc:spChg chg="mod">
          <ac:chgData name="Yang Xu" userId="2ef8d03b0d59ea36" providerId="LiveId" clId="{2EF0C65A-0ACF-4350-B3DF-9B4A84F99354}" dt="2020-02-17T11:59:47.509" v="318" actId="20577"/>
          <ac:spMkLst>
            <pc:docMk/>
            <pc:sldMk cId="2322020541" sldId="268"/>
            <ac:spMk id="3" creationId="{07E2A6B8-986A-431B-9903-9FE2881AB5EE}"/>
          </ac:spMkLst>
        </pc:spChg>
      </pc:sldChg>
      <pc:sldChg chg="addSp delSp modSp mod ord setBg">
        <pc:chgData name="Yang Xu" userId="2ef8d03b0d59ea36" providerId="LiveId" clId="{2EF0C65A-0ACF-4350-B3DF-9B4A84F99354}" dt="2020-02-17T12:02:19.065" v="362" actId="26606"/>
        <pc:sldMkLst>
          <pc:docMk/>
          <pc:sldMk cId="1618651857" sldId="269"/>
        </pc:sldMkLst>
        <pc:spChg chg="mod">
          <ac:chgData name="Yang Xu" userId="2ef8d03b0d59ea36" providerId="LiveId" clId="{2EF0C65A-0ACF-4350-B3DF-9B4A84F99354}" dt="2020-02-17T12:02:19.065" v="362" actId="26606"/>
          <ac:spMkLst>
            <pc:docMk/>
            <pc:sldMk cId="1618651857" sldId="269"/>
            <ac:spMk id="2" creationId="{8D9AF5F8-403F-4227-A9FD-3457933AFE4E}"/>
          </ac:spMkLst>
        </pc:spChg>
        <pc:spChg chg="del mod">
          <ac:chgData name="Yang Xu" userId="2ef8d03b0d59ea36" providerId="LiveId" clId="{2EF0C65A-0ACF-4350-B3DF-9B4A84F99354}" dt="2020-02-17T12:01:36.685" v="355"/>
          <ac:spMkLst>
            <pc:docMk/>
            <pc:sldMk cId="1618651857" sldId="269"/>
            <ac:spMk id="3" creationId="{C3237119-10D8-43CE-9080-48862B89659D}"/>
          </ac:spMkLst>
        </pc:spChg>
        <pc:spChg chg="add del">
          <ac:chgData name="Yang Xu" userId="2ef8d03b0d59ea36" providerId="LiveId" clId="{2EF0C65A-0ACF-4350-B3DF-9B4A84F99354}" dt="2020-02-17T12:02:19.065" v="362" actId="26606"/>
          <ac:spMkLst>
            <pc:docMk/>
            <pc:sldMk cId="1618651857" sldId="269"/>
            <ac:spMk id="73" creationId="{767EE22B-9FA5-4FAC-9662-D2F9C706E03F}"/>
          </ac:spMkLst>
        </pc:spChg>
        <pc:spChg chg="add del">
          <ac:chgData name="Yang Xu" userId="2ef8d03b0d59ea36" providerId="LiveId" clId="{2EF0C65A-0ACF-4350-B3DF-9B4A84F99354}" dt="2020-02-17T12:02:19.065" v="362" actId="26606"/>
          <ac:spMkLst>
            <pc:docMk/>
            <pc:sldMk cId="1618651857" sldId="269"/>
            <ac:spMk id="77" creationId="{1C46C271-4C9C-47FC-A552-BE6A80B66E40}"/>
          </ac:spMkLst>
        </pc:spChg>
        <pc:spChg chg="add del">
          <ac:chgData name="Yang Xu" userId="2ef8d03b0d59ea36" providerId="LiveId" clId="{2EF0C65A-0ACF-4350-B3DF-9B4A84F99354}" dt="2020-02-17T12:02:19.065" v="362" actId="26606"/>
          <ac:spMkLst>
            <pc:docMk/>
            <pc:sldMk cId="1618651857" sldId="269"/>
            <ac:spMk id="79" creationId="{468546B5-3A43-4E90-B43D-914113B1524F}"/>
          </ac:spMkLst>
        </pc:spChg>
        <pc:spChg chg="add del">
          <ac:chgData name="Yang Xu" userId="2ef8d03b0d59ea36" providerId="LiveId" clId="{2EF0C65A-0ACF-4350-B3DF-9B4A84F99354}" dt="2020-02-17T12:02:19.037" v="361" actId="26606"/>
          <ac:spMkLst>
            <pc:docMk/>
            <pc:sldMk cId="1618651857" sldId="269"/>
            <ac:spMk id="147" creationId="{C8F2C176-794E-4FDE-92D5-4B53D477EB31}"/>
          </ac:spMkLst>
        </pc:spChg>
        <pc:spChg chg="add del">
          <ac:chgData name="Yang Xu" userId="2ef8d03b0d59ea36" providerId="LiveId" clId="{2EF0C65A-0ACF-4350-B3DF-9B4A84F99354}" dt="2020-02-17T12:02:19.037" v="361" actId="26606"/>
          <ac:spMkLst>
            <pc:docMk/>
            <pc:sldMk cId="1618651857" sldId="269"/>
            <ac:spMk id="149" creationId="{6C6A2247-F373-4310-B4F4-EB66550D9514}"/>
          </ac:spMkLst>
        </pc:spChg>
        <pc:spChg chg="add del">
          <ac:chgData name="Yang Xu" userId="2ef8d03b0d59ea36" providerId="LiveId" clId="{2EF0C65A-0ACF-4350-B3DF-9B4A84F99354}" dt="2020-02-17T12:02:19.037" v="361" actId="26606"/>
          <ac:spMkLst>
            <pc:docMk/>
            <pc:sldMk cId="1618651857" sldId="269"/>
            <ac:spMk id="151" creationId="{61831F9E-2437-4CA8-A111-06A92E0916C3}"/>
          </ac:spMkLst>
        </pc:spChg>
        <pc:spChg chg="add del">
          <ac:chgData name="Yang Xu" userId="2ef8d03b0d59ea36" providerId="LiveId" clId="{2EF0C65A-0ACF-4350-B3DF-9B4A84F99354}" dt="2020-02-17T12:02:19.037" v="361" actId="26606"/>
          <ac:spMkLst>
            <pc:docMk/>
            <pc:sldMk cId="1618651857" sldId="269"/>
            <ac:spMk id="155" creationId="{DE76BD0F-5755-4E53-84A9-50318DA73259}"/>
          </ac:spMkLst>
        </pc:spChg>
        <pc:spChg chg="add del">
          <ac:chgData name="Yang Xu" userId="2ef8d03b0d59ea36" providerId="LiveId" clId="{2EF0C65A-0ACF-4350-B3DF-9B4A84F99354}" dt="2020-02-17T12:02:19.037" v="361" actId="26606"/>
          <ac:spMkLst>
            <pc:docMk/>
            <pc:sldMk cId="1618651857" sldId="269"/>
            <ac:spMk id="159" creationId="{D53BD352-D802-4575-942F-8A415BA3EDE5}"/>
          </ac:spMkLst>
        </pc:spChg>
        <pc:spChg chg="add del">
          <ac:chgData name="Yang Xu" userId="2ef8d03b0d59ea36" providerId="LiveId" clId="{2EF0C65A-0ACF-4350-B3DF-9B4A84F99354}" dt="2020-02-17T12:02:19.037" v="361" actId="26606"/>
          <ac:spMkLst>
            <pc:docMk/>
            <pc:sldMk cId="1618651857" sldId="269"/>
            <ac:spMk id="161" creationId="{B89DA753-B80A-47B6-9C77-FB895808B679}"/>
          </ac:spMkLst>
        </pc:spChg>
        <pc:spChg chg="add del">
          <ac:chgData name="Yang Xu" userId="2ef8d03b0d59ea36" providerId="LiveId" clId="{2EF0C65A-0ACF-4350-B3DF-9B4A84F99354}" dt="2020-02-17T12:01:42.057" v="357" actId="26606"/>
          <ac:spMkLst>
            <pc:docMk/>
            <pc:sldMk cId="1618651857" sldId="269"/>
            <ac:spMk id="2054" creationId="{8005BDC0-8FCD-4437-A70E-FC7D4F707A44}"/>
          </ac:spMkLst>
        </pc:spChg>
        <pc:spChg chg="add mod">
          <ac:chgData name="Yang Xu" userId="2ef8d03b0d59ea36" providerId="LiveId" clId="{2EF0C65A-0ACF-4350-B3DF-9B4A84F99354}" dt="2020-02-17T12:02:19.065" v="362" actId="26606"/>
          <ac:spMkLst>
            <pc:docMk/>
            <pc:sldMk cId="1618651857" sldId="269"/>
            <ac:spMk id="2056" creationId="{1DD304A2-16C7-4A36-9DA5-5FFF294D213D}"/>
          </ac:spMkLst>
        </pc:spChg>
        <pc:spChg chg="add">
          <ac:chgData name="Yang Xu" userId="2ef8d03b0d59ea36" providerId="LiveId" clId="{2EF0C65A-0ACF-4350-B3DF-9B4A84F99354}" dt="2020-02-17T12:02:19.065" v="362" actId="26606"/>
          <ac:spMkLst>
            <pc:docMk/>
            <pc:sldMk cId="1618651857" sldId="269"/>
            <ac:spMk id="2061" creationId="{C8F2C176-794E-4FDE-92D5-4B53D477EB31}"/>
          </ac:spMkLst>
        </pc:spChg>
        <pc:spChg chg="add">
          <ac:chgData name="Yang Xu" userId="2ef8d03b0d59ea36" providerId="LiveId" clId="{2EF0C65A-0ACF-4350-B3DF-9B4A84F99354}" dt="2020-02-17T12:02:19.065" v="362" actId="26606"/>
          <ac:spMkLst>
            <pc:docMk/>
            <pc:sldMk cId="1618651857" sldId="269"/>
            <ac:spMk id="2062" creationId="{6C6A2247-F373-4310-B4F4-EB66550D9514}"/>
          </ac:spMkLst>
        </pc:spChg>
        <pc:spChg chg="add">
          <ac:chgData name="Yang Xu" userId="2ef8d03b0d59ea36" providerId="LiveId" clId="{2EF0C65A-0ACF-4350-B3DF-9B4A84F99354}" dt="2020-02-17T12:02:19.065" v="362" actId="26606"/>
          <ac:spMkLst>
            <pc:docMk/>
            <pc:sldMk cId="1618651857" sldId="269"/>
            <ac:spMk id="2063" creationId="{34A708A9-DA3E-48C1-80B5-6F7350D92456}"/>
          </ac:spMkLst>
        </pc:spChg>
        <pc:spChg chg="add">
          <ac:chgData name="Yang Xu" userId="2ef8d03b0d59ea36" providerId="LiveId" clId="{2EF0C65A-0ACF-4350-B3DF-9B4A84F99354}" dt="2020-02-17T12:02:19.065" v="362" actId="26606"/>
          <ac:spMkLst>
            <pc:docMk/>
            <pc:sldMk cId="1618651857" sldId="269"/>
            <ac:spMk id="2065" creationId="{C9490CF8-F520-48F1-A0BD-432267F7771C}"/>
          </ac:spMkLst>
        </pc:spChg>
        <pc:spChg chg="add">
          <ac:chgData name="Yang Xu" userId="2ef8d03b0d59ea36" providerId="LiveId" clId="{2EF0C65A-0ACF-4350-B3DF-9B4A84F99354}" dt="2020-02-17T12:02:19.065" v="362" actId="26606"/>
          <ac:spMkLst>
            <pc:docMk/>
            <pc:sldMk cId="1618651857" sldId="269"/>
            <ac:spMk id="2067" creationId="{C858CB48-FCA1-4F44-9F4D-0B22FEA21D24}"/>
          </ac:spMkLst>
        </pc:spChg>
        <pc:picChg chg="add del">
          <ac:chgData name="Yang Xu" userId="2ef8d03b0d59ea36" providerId="LiveId" clId="{2EF0C65A-0ACF-4350-B3DF-9B4A84F99354}" dt="2020-02-17T12:02:19.065" v="362" actId="26606"/>
          <ac:picMkLst>
            <pc:docMk/>
            <pc:sldMk cId="1618651857" sldId="269"/>
            <ac:picMk id="75" creationId="{23AFE330-1515-493C-9BAD-A215440CC580}"/>
          </ac:picMkLst>
        </pc:picChg>
        <pc:picChg chg="add del">
          <ac:chgData name="Yang Xu" userId="2ef8d03b0d59ea36" providerId="LiveId" clId="{2EF0C65A-0ACF-4350-B3DF-9B4A84F99354}" dt="2020-02-17T12:02:19.065" v="362" actId="26606"/>
          <ac:picMkLst>
            <pc:docMk/>
            <pc:sldMk cId="1618651857" sldId="269"/>
            <ac:picMk id="81" creationId="{3358FCD0-2FAE-4728-A479-6CF4DAA31A99}"/>
          </ac:picMkLst>
        </pc:picChg>
        <pc:picChg chg="add del">
          <ac:chgData name="Yang Xu" userId="2ef8d03b0d59ea36" providerId="LiveId" clId="{2EF0C65A-0ACF-4350-B3DF-9B4A84F99354}" dt="2020-02-17T12:02:19.037" v="361" actId="26606"/>
          <ac:picMkLst>
            <pc:docMk/>
            <pc:sldMk cId="1618651857" sldId="269"/>
            <ac:picMk id="141" creationId="{05916DBF-29BF-49BC-864D-B509C0E9F9A9}"/>
          </ac:picMkLst>
        </pc:picChg>
        <pc:picChg chg="add del">
          <ac:chgData name="Yang Xu" userId="2ef8d03b0d59ea36" providerId="LiveId" clId="{2EF0C65A-0ACF-4350-B3DF-9B4A84F99354}" dt="2020-02-17T12:02:19.037" v="361" actId="26606"/>
          <ac:picMkLst>
            <pc:docMk/>
            <pc:sldMk cId="1618651857" sldId="269"/>
            <ac:picMk id="143" creationId="{F72F2D00-DB84-4A88-A1ED-DFFB351BF002}"/>
          </ac:picMkLst>
        </pc:picChg>
        <pc:picChg chg="add del">
          <ac:chgData name="Yang Xu" userId="2ef8d03b0d59ea36" providerId="LiveId" clId="{2EF0C65A-0ACF-4350-B3DF-9B4A84F99354}" dt="2020-02-17T12:02:19.037" v="361" actId="26606"/>
          <ac:picMkLst>
            <pc:docMk/>
            <pc:sldMk cId="1618651857" sldId="269"/>
            <ac:picMk id="145" creationId="{33AA8AC3-6A99-48DF-9135-CCDDD62E932B}"/>
          </ac:picMkLst>
        </pc:picChg>
        <pc:picChg chg="add del">
          <ac:chgData name="Yang Xu" userId="2ef8d03b0d59ea36" providerId="LiveId" clId="{2EF0C65A-0ACF-4350-B3DF-9B4A84F99354}" dt="2020-02-17T12:02:19.037" v="361" actId="26606"/>
          <ac:picMkLst>
            <pc:docMk/>
            <pc:sldMk cId="1618651857" sldId="269"/>
            <ac:picMk id="153" creationId="{F0C50DF0-8DA6-4440-9A6E-955DB12E017D}"/>
          </ac:picMkLst>
        </pc:picChg>
        <pc:picChg chg="add del">
          <ac:chgData name="Yang Xu" userId="2ef8d03b0d59ea36" providerId="LiveId" clId="{2EF0C65A-0ACF-4350-B3DF-9B4A84F99354}" dt="2020-02-17T12:02:19.037" v="361" actId="26606"/>
          <ac:picMkLst>
            <pc:docMk/>
            <pc:sldMk cId="1618651857" sldId="269"/>
            <ac:picMk id="157" creationId="{8AD4354C-0532-4E5F-A2DF-EB8049AAB7FD}"/>
          </ac:picMkLst>
        </pc:picChg>
        <pc:picChg chg="add mod">
          <ac:chgData name="Yang Xu" userId="2ef8d03b0d59ea36" providerId="LiveId" clId="{2EF0C65A-0ACF-4350-B3DF-9B4A84F99354}" dt="2020-02-17T12:02:19.065" v="362" actId="26606"/>
          <ac:picMkLst>
            <pc:docMk/>
            <pc:sldMk cId="1618651857" sldId="269"/>
            <ac:picMk id="2050" creationId="{9B469BCA-C5B5-4367-B0B2-9254E2D3F91C}"/>
          </ac:picMkLst>
        </pc:picChg>
        <pc:picChg chg="add">
          <ac:chgData name="Yang Xu" userId="2ef8d03b0d59ea36" providerId="LiveId" clId="{2EF0C65A-0ACF-4350-B3DF-9B4A84F99354}" dt="2020-02-17T12:02:19.065" v="362" actId="26606"/>
          <ac:picMkLst>
            <pc:docMk/>
            <pc:sldMk cId="1618651857" sldId="269"/>
            <ac:picMk id="2058" creationId="{05916DBF-29BF-49BC-864D-B509C0E9F9A9}"/>
          </ac:picMkLst>
        </pc:picChg>
        <pc:picChg chg="add">
          <ac:chgData name="Yang Xu" userId="2ef8d03b0d59ea36" providerId="LiveId" clId="{2EF0C65A-0ACF-4350-B3DF-9B4A84F99354}" dt="2020-02-17T12:02:19.065" v="362" actId="26606"/>
          <ac:picMkLst>
            <pc:docMk/>
            <pc:sldMk cId="1618651857" sldId="269"/>
            <ac:picMk id="2059" creationId="{F72F2D00-DB84-4A88-A1ED-DFFB351BF002}"/>
          </ac:picMkLst>
        </pc:picChg>
        <pc:picChg chg="add">
          <ac:chgData name="Yang Xu" userId="2ef8d03b0d59ea36" providerId="LiveId" clId="{2EF0C65A-0ACF-4350-B3DF-9B4A84F99354}" dt="2020-02-17T12:02:19.065" v="362" actId="26606"/>
          <ac:picMkLst>
            <pc:docMk/>
            <pc:sldMk cId="1618651857" sldId="269"/>
            <ac:picMk id="2060" creationId="{33AA8AC3-6A99-48DF-9135-CCDDD62E932B}"/>
          </ac:picMkLst>
        </pc:picChg>
        <pc:picChg chg="add">
          <ac:chgData name="Yang Xu" userId="2ef8d03b0d59ea36" providerId="LiveId" clId="{2EF0C65A-0ACF-4350-B3DF-9B4A84F99354}" dt="2020-02-17T12:02:19.065" v="362" actId="26606"/>
          <ac:picMkLst>
            <pc:docMk/>
            <pc:sldMk cId="1618651857" sldId="269"/>
            <ac:picMk id="2064" creationId="{351297AD-57A4-4E8E-8422-FE34A98F47EB}"/>
          </ac:picMkLst>
        </pc:picChg>
        <pc:picChg chg="add">
          <ac:chgData name="Yang Xu" userId="2ef8d03b0d59ea36" providerId="LiveId" clId="{2EF0C65A-0ACF-4350-B3DF-9B4A84F99354}" dt="2020-02-17T12:02:19.065" v="362" actId="26606"/>
          <ac:picMkLst>
            <pc:docMk/>
            <pc:sldMk cId="1618651857" sldId="269"/>
            <ac:picMk id="2066" creationId="{852E4F65-60BF-44C4-B985-D71BC2271C1B}"/>
          </ac:picMkLst>
        </pc:picChg>
      </pc:sldChg>
      <pc:sldChg chg="addSp delSp modSp add mod setBg">
        <pc:chgData name="Yang Xu" userId="2ef8d03b0d59ea36" providerId="LiveId" clId="{2EF0C65A-0ACF-4350-B3DF-9B4A84F99354}" dt="2020-02-17T12:01:03.432" v="350" actId="26606"/>
        <pc:sldMkLst>
          <pc:docMk/>
          <pc:sldMk cId="192559704" sldId="270"/>
        </pc:sldMkLst>
        <pc:spChg chg="mod">
          <ac:chgData name="Yang Xu" userId="2ef8d03b0d59ea36" providerId="LiveId" clId="{2EF0C65A-0ACF-4350-B3DF-9B4A84F99354}" dt="2020-02-17T12:00:45.342" v="348" actId="26606"/>
          <ac:spMkLst>
            <pc:docMk/>
            <pc:sldMk cId="192559704" sldId="270"/>
            <ac:spMk id="2" creationId="{2C259D4F-A1BE-4489-8FB6-0EC628B4D658}"/>
          </ac:spMkLst>
        </pc:spChg>
        <pc:spChg chg="del">
          <ac:chgData name="Yang Xu" userId="2ef8d03b0d59ea36" providerId="LiveId" clId="{2EF0C65A-0ACF-4350-B3DF-9B4A84F99354}" dt="2020-02-17T12:00:42.325" v="347"/>
          <ac:spMkLst>
            <pc:docMk/>
            <pc:sldMk cId="192559704" sldId="270"/>
            <ac:spMk id="3" creationId="{4C6AB7E3-46CD-4D7C-AF61-B41EE0105FF3}"/>
          </ac:spMkLst>
        </pc:spChg>
        <pc:spChg chg="add mod">
          <ac:chgData name="Yang Xu" userId="2ef8d03b0d59ea36" providerId="LiveId" clId="{2EF0C65A-0ACF-4350-B3DF-9B4A84F99354}" dt="2020-02-17T12:01:03.432" v="350" actId="26606"/>
          <ac:spMkLst>
            <pc:docMk/>
            <pc:sldMk cId="192559704" sldId="270"/>
            <ac:spMk id="1030" creationId="{32555A13-6BD5-493C-B7DF-DE8EA20761AC}"/>
          </ac:spMkLst>
        </pc:spChg>
        <pc:picChg chg="add mod">
          <ac:chgData name="Yang Xu" userId="2ef8d03b0d59ea36" providerId="LiveId" clId="{2EF0C65A-0ACF-4350-B3DF-9B4A84F99354}" dt="2020-02-17T12:01:03.432" v="350" actId="26606"/>
          <ac:picMkLst>
            <pc:docMk/>
            <pc:sldMk cId="192559704" sldId="270"/>
            <ac:picMk id="1026" creationId="{0836E375-AE8B-43A4-A5C6-A49B0456F70B}"/>
          </ac:picMkLst>
        </pc:picChg>
      </pc:sldChg>
      <pc:sldChg chg="addSp delSp modSp add mod setBg">
        <pc:chgData name="Yang Xu" userId="2ef8d03b0d59ea36" providerId="LiveId" clId="{2EF0C65A-0ACF-4350-B3DF-9B4A84F99354}" dt="2020-02-17T12:43:08.079" v="419" actId="20577"/>
        <pc:sldMkLst>
          <pc:docMk/>
          <pc:sldMk cId="1240080516" sldId="271"/>
        </pc:sldMkLst>
        <pc:spChg chg="mod">
          <ac:chgData name="Yang Xu" userId="2ef8d03b0d59ea36" providerId="LiveId" clId="{2EF0C65A-0ACF-4350-B3DF-9B4A84F99354}" dt="2020-02-17T12:03:03.493" v="387" actId="20577"/>
          <ac:spMkLst>
            <pc:docMk/>
            <pc:sldMk cId="1240080516" sldId="271"/>
            <ac:spMk id="2" creationId="{8803CD4C-1D55-4667-9033-7235F7FA13AD}"/>
          </ac:spMkLst>
        </pc:spChg>
        <pc:spChg chg="mod">
          <ac:chgData name="Yang Xu" userId="2ef8d03b0d59ea36" providerId="LiveId" clId="{2EF0C65A-0ACF-4350-B3DF-9B4A84F99354}" dt="2020-02-17T12:43:08.079" v="419" actId="20577"/>
          <ac:spMkLst>
            <pc:docMk/>
            <pc:sldMk cId="1240080516" sldId="271"/>
            <ac:spMk id="3" creationId="{C614E194-2D54-42CF-BA59-405C827D1BB5}"/>
          </ac:spMkLst>
        </pc:spChg>
        <pc:spChg chg="add del">
          <ac:chgData name="Yang Xu" userId="2ef8d03b0d59ea36" providerId="LiveId" clId="{2EF0C65A-0ACF-4350-B3DF-9B4A84F99354}" dt="2020-02-17T12:02:50.356" v="370" actId="26606"/>
          <ac:spMkLst>
            <pc:docMk/>
            <pc:sldMk cId="1240080516" sldId="271"/>
            <ac:spMk id="8" creationId="{C7F36C09-16BA-4141-A705-C6B5B5A40BF4}"/>
          </ac:spMkLst>
        </pc:spChg>
        <pc:spChg chg="add del">
          <ac:chgData name="Yang Xu" userId="2ef8d03b0d59ea36" providerId="LiveId" clId="{2EF0C65A-0ACF-4350-B3DF-9B4A84F99354}" dt="2020-02-17T12:02:50.356" v="370" actId="26606"/>
          <ac:spMkLst>
            <pc:docMk/>
            <pc:sldMk cId="1240080516" sldId="271"/>
            <ac:spMk id="12" creationId="{460C2540-36DC-4C0A-A9C0-231ED365DC32}"/>
          </ac:spMkLst>
        </pc:spChg>
        <pc:spChg chg="add del">
          <ac:chgData name="Yang Xu" userId="2ef8d03b0d59ea36" providerId="LiveId" clId="{2EF0C65A-0ACF-4350-B3DF-9B4A84F99354}" dt="2020-02-17T12:02:50.333" v="369" actId="26606"/>
          <ac:spMkLst>
            <pc:docMk/>
            <pc:sldMk cId="1240080516" sldId="271"/>
            <ac:spMk id="17" creationId="{C7F36C09-16BA-4141-A705-C6B5B5A40BF4}"/>
          </ac:spMkLst>
        </pc:spChg>
        <pc:spChg chg="add del">
          <ac:chgData name="Yang Xu" userId="2ef8d03b0d59ea36" providerId="LiveId" clId="{2EF0C65A-0ACF-4350-B3DF-9B4A84F99354}" dt="2020-02-17T12:02:50.333" v="369" actId="26606"/>
          <ac:spMkLst>
            <pc:docMk/>
            <pc:sldMk cId="1240080516" sldId="271"/>
            <ac:spMk id="21" creationId="{460C2540-36DC-4C0A-A9C0-231ED365DC32}"/>
          </ac:spMkLst>
        </pc:spChg>
        <pc:spChg chg="add">
          <ac:chgData name="Yang Xu" userId="2ef8d03b0d59ea36" providerId="LiveId" clId="{2EF0C65A-0ACF-4350-B3DF-9B4A84F99354}" dt="2020-02-17T12:02:50.356" v="370" actId="26606"/>
          <ac:spMkLst>
            <pc:docMk/>
            <pc:sldMk cId="1240080516" sldId="271"/>
            <ac:spMk id="23" creationId="{ABC72B1C-D4EE-45CF-A99C-0AD017C4167E}"/>
          </ac:spMkLst>
        </pc:spChg>
        <pc:spChg chg="add">
          <ac:chgData name="Yang Xu" userId="2ef8d03b0d59ea36" providerId="LiveId" clId="{2EF0C65A-0ACF-4350-B3DF-9B4A84F99354}" dt="2020-02-17T12:02:50.356" v="370" actId="26606"/>
          <ac:spMkLst>
            <pc:docMk/>
            <pc:sldMk cId="1240080516" sldId="271"/>
            <ac:spMk id="24" creationId="{EC45AD9C-F21B-4046-AF68-07A246947920}"/>
          </ac:spMkLst>
        </pc:spChg>
        <pc:spChg chg="add">
          <ac:chgData name="Yang Xu" userId="2ef8d03b0d59ea36" providerId="LiveId" clId="{2EF0C65A-0ACF-4350-B3DF-9B4A84F99354}" dt="2020-02-17T12:02:50.356" v="370" actId="26606"/>
          <ac:spMkLst>
            <pc:docMk/>
            <pc:sldMk cId="1240080516" sldId="271"/>
            <ac:spMk id="27" creationId="{A5B2FDF3-1FF8-4FBF-842A-4EA5719F3473}"/>
          </ac:spMkLst>
        </pc:spChg>
        <pc:spChg chg="add">
          <ac:chgData name="Yang Xu" userId="2ef8d03b0d59ea36" providerId="LiveId" clId="{2EF0C65A-0ACF-4350-B3DF-9B4A84F99354}" dt="2020-02-17T12:02:50.356" v="370" actId="26606"/>
          <ac:spMkLst>
            <pc:docMk/>
            <pc:sldMk cId="1240080516" sldId="271"/>
            <ac:spMk id="31" creationId="{DF550B33-5759-49FD-90FC-11EA4ED58187}"/>
          </ac:spMkLst>
        </pc:spChg>
        <pc:picChg chg="add del">
          <ac:chgData name="Yang Xu" userId="2ef8d03b0d59ea36" providerId="LiveId" clId="{2EF0C65A-0ACF-4350-B3DF-9B4A84F99354}" dt="2020-02-17T12:02:50.356" v="370" actId="26606"/>
          <ac:picMkLst>
            <pc:docMk/>
            <pc:sldMk cId="1240080516" sldId="271"/>
            <ac:picMk id="10" creationId="{C9CE521D-42CE-4CD9-AFFE-37255AC0A649}"/>
          </ac:picMkLst>
        </pc:picChg>
        <pc:picChg chg="add del">
          <ac:chgData name="Yang Xu" userId="2ef8d03b0d59ea36" providerId="LiveId" clId="{2EF0C65A-0ACF-4350-B3DF-9B4A84F99354}" dt="2020-02-17T12:02:50.333" v="369" actId="26606"/>
          <ac:picMkLst>
            <pc:docMk/>
            <pc:sldMk cId="1240080516" sldId="271"/>
            <ac:picMk id="19" creationId="{C9CE521D-42CE-4CD9-AFFE-37255AC0A649}"/>
          </ac:picMkLst>
        </pc:picChg>
        <pc:picChg chg="add">
          <ac:chgData name="Yang Xu" userId="2ef8d03b0d59ea36" providerId="LiveId" clId="{2EF0C65A-0ACF-4350-B3DF-9B4A84F99354}" dt="2020-02-17T12:02:50.356" v="370" actId="26606"/>
          <ac:picMkLst>
            <pc:docMk/>
            <pc:sldMk cId="1240080516" sldId="271"/>
            <ac:picMk id="25" creationId="{38AB44AF-E52F-46C5-8C2C-8487AC8B1B65}"/>
          </ac:picMkLst>
        </pc:picChg>
        <pc:picChg chg="add">
          <ac:chgData name="Yang Xu" userId="2ef8d03b0d59ea36" providerId="LiveId" clId="{2EF0C65A-0ACF-4350-B3DF-9B4A84F99354}" dt="2020-02-17T12:02:50.356" v="370" actId="26606"/>
          <ac:picMkLst>
            <pc:docMk/>
            <pc:sldMk cId="1240080516" sldId="271"/>
            <ac:picMk id="26" creationId="{85F5BD6E-AB48-4A2D-AA03-D787D54FAF0E}"/>
          </ac:picMkLst>
        </pc:picChg>
        <pc:picChg chg="add">
          <ac:chgData name="Yang Xu" userId="2ef8d03b0d59ea36" providerId="LiveId" clId="{2EF0C65A-0ACF-4350-B3DF-9B4A84F99354}" dt="2020-02-17T12:02:50.356" v="370" actId="26606"/>
          <ac:picMkLst>
            <pc:docMk/>
            <pc:sldMk cId="1240080516" sldId="271"/>
            <ac:picMk id="28" creationId="{3221115A-B66A-4D35-9D9F-97A91D887F0A}"/>
          </ac:picMkLst>
        </pc:picChg>
        <pc:picChg chg="add">
          <ac:chgData name="Yang Xu" userId="2ef8d03b0d59ea36" providerId="LiveId" clId="{2EF0C65A-0ACF-4350-B3DF-9B4A84F99354}" dt="2020-02-17T12:02:50.356" v="370" actId="26606"/>
          <ac:picMkLst>
            <pc:docMk/>
            <pc:sldMk cId="1240080516" sldId="271"/>
            <ac:picMk id="29" creationId="{6389DEC8-49B8-4778-BB47-FF48E8C5B6CF}"/>
          </ac:picMkLst>
        </pc:picChg>
      </pc:sldChg>
      <pc:sldChg chg="addSp delSp modSp add mod setBg">
        <pc:chgData name="Yang Xu" userId="2ef8d03b0d59ea36" providerId="LiveId" clId="{2EF0C65A-0ACF-4350-B3DF-9B4A84F99354}" dt="2020-02-17T12:04:29.199" v="401" actId="14"/>
        <pc:sldMkLst>
          <pc:docMk/>
          <pc:sldMk cId="735208430" sldId="272"/>
        </pc:sldMkLst>
        <pc:spChg chg="mod">
          <ac:chgData name="Yang Xu" userId="2ef8d03b0d59ea36" providerId="LiveId" clId="{2EF0C65A-0ACF-4350-B3DF-9B4A84F99354}" dt="2020-02-17T12:03:52.076" v="391" actId="26606"/>
          <ac:spMkLst>
            <pc:docMk/>
            <pc:sldMk cId="735208430" sldId="272"/>
            <ac:spMk id="2" creationId="{54261F22-EA18-4501-98E4-64E3003FBE97}"/>
          </ac:spMkLst>
        </pc:spChg>
        <pc:spChg chg="del">
          <ac:chgData name="Yang Xu" userId="2ef8d03b0d59ea36" providerId="LiveId" clId="{2EF0C65A-0ACF-4350-B3DF-9B4A84F99354}" dt="2020-02-17T12:03:48.787" v="390"/>
          <ac:spMkLst>
            <pc:docMk/>
            <pc:sldMk cId="735208430" sldId="272"/>
            <ac:spMk id="3" creationId="{44481ADC-4837-4BAC-8C2A-0AAEA5F030FD}"/>
          </ac:spMkLst>
        </pc:spChg>
        <pc:spChg chg="add mod">
          <ac:chgData name="Yang Xu" userId="2ef8d03b0d59ea36" providerId="LiveId" clId="{2EF0C65A-0ACF-4350-B3DF-9B4A84F99354}" dt="2020-02-17T12:04:29.199" v="401" actId="14"/>
          <ac:spMkLst>
            <pc:docMk/>
            <pc:sldMk cId="735208430" sldId="272"/>
            <ac:spMk id="4" creationId="{529F01F6-5269-45F8-A506-10B3F4B855FB}"/>
          </ac:spMkLst>
        </pc:spChg>
        <pc:spChg chg="add">
          <ac:chgData name="Yang Xu" userId="2ef8d03b0d59ea36" providerId="LiveId" clId="{2EF0C65A-0ACF-4350-B3DF-9B4A84F99354}" dt="2020-02-17T12:03:52.076" v="391" actId="26606"/>
          <ac:spMkLst>
            <pc:docMk/>
            <pc:sldMk cId="735208430" sldId="272"/>
            <ac:spMk id="9" creationId="{4B0FA309-807F-4C17-98EF-A3BA7388E213}"/>
          </ac:spMkLst>
        </pc:spChg>
        <pc:spChg chg="add">
          <ac:chgData name="Yang Xu" userId="2ef8d03b0d59ea36" providerId="LiveId" clId="{2EF0C65A-0ACF-4350-B3DF-9B4A84F99354}" dt="2020-02-17T12:03:52.076" v="391" actId="26606"/>
          <ac:spMkLst>
            <pc:docMk/>
            <pc:sldMk cId="735208430" sldId="272"/>
            <ac:spMk id="13" creationId="{C8FA1749-B91A-40E7-AD01-0B9C9C6AF74E}"/>
          </ac:spMkLst>
        </pc:spChg>
        <pc:spChg chg="add">
          <ac:chgData name="Yang Xu" userId="2ef8d03b0d59ea36" providerId="LiveId" clId="{2EF0C65A-0ACF-4350-B3DF-9B4A84F99354}" dt="2020-02-17T12:03:52.076" v="391" actId="26606"/>
          <ac:spMkLst>
            <pc:docMk/>
            <pc:sldMk cId="735208430" sldId="272"/>
            <ac:spMk id="17" creationId="{700676C8-6DE8-47DD-9A23-D42063A12E10}"/>
          </ac:spMkLst>
        </pc:spChg>
        <pc:picChg chg="add">
          <ac:chgData name="Yang Xu" userId="2ef8d03b0d59ea36" providerId="LiveId" clId="{2EF0C65A-0ACF-4350-B3DF-9B4A84F99354}" dt="2020-02-17T12:03:52.076" v="391" actId="26606"/>
          <ac:picMkLst>
            <pc:docMk/>
            <pc:sldMk cId="735208430" sldId="272"/>
            <ac:picMk id="11" creationId="{2642A87B-CAE9-4F8F-B293-28388E45D9EE}"/>
          </ac:picMkLst>
        </pc:picChg>
        <pc:picChg chg="add">
          <ac:chgData name="Yang Xu" userId="2ef8d03b0d59ea36" providerId="LiveId" clId="{2EF0C65A-0ACF-4350-B3DF-9B4A84F99354}" dt="2020-02-17T12:03:52.076" v="391" actId="26606"/>
          <ac:picMkLst>
            <pc:docMk/>
            <pc:sldMk cId="735208430" sldId="272"/>
            <ac:picMk id="15" creationId="{3B7A934F-FFF7-4353-83D3-4EF66E93EEF8}"/>
          </ac:picMkLst>
        </pc:picChg>
      </pc:sldChg>
      <pc:sldChg chg="addSp delSp modSp add mod setBg">
        <pc:chgData name="Yang Xu" userId="2ef8d03b0d59ea36" providerId="LiveId" clId="{2EF0C65A-0ACF-4350-B3DF-9B4A84F99354}" dt="2020-02-17T12:04:59.718" v="409" actId="26606"/>
        <pc:sldMkLst>
          <pc:docMk/>
          <pc:sldMk cId="1411567550" sldId="273"/>
        </pc:sldMkLst>
        <pc:spChg chg="mod">
          <ac:chgData name="Yang Xu" userId="2ef8d03b0d59ea36" providerId="LiveId" clId="{2EF0C65A-0ACF-4350-B3DF-9B4A84F99354}" dt="2020-02-17T12:04:59.703" v="408" actId="26606"/>
          <ac:spMkLst>
            <pc:docMk/>
            <pc:sldMk cId="1411567550" sldId="273"/>
            <ac:spMk id="2" creationId="{25ACBB65-9F26-47CD-B5D1-87310EF5686D}"/>
          </ac:spMkLst>
        </pc:spChg>
        <pc:spChg chg="del">
          <ac:chgData name="Yang Xu" userId="2ef8d03b0d59ea36" providerId="LiveId" clId="{2EF0C65A-0ACF-4350-B3DF-9B4A84F99354}" dt="2020-02-17T12:04:38.224" v="403"/>
          <ac:spMkLst>
            <pc:docMk/>
            <pc:sldMk cId="1411567550" sldId="273"/>
            <ac:spMk id="3" creationId="{645D676B-9187-42CA-A645-3E21A21E6FCD}"/>
          </ac:spMkLst>
        </pc:spChg>
        <pc:spChg chg="add del">
          <ac:chgData name="Yang Xu" userId="2ef8d03b0d59ea36" providerId="LiveId" clId="{2EF0C65A-0ACF-4350-B3DF-9B4A84F99354}" dt="2020-02-17T12:04:59.718" v="409" actId="26606"/>
          <ac:spMkLst>
            <pc:docMk/>
            <pc:sldMk cId="1411567550" sldId="273"/>
            <ac:spMk id="73" creationId="{6F220A40-4B18-420B-95D0-FE08147D061B}"/>
          </ac:spMkLst>
        </pc:spChg>
        <pc:spChg chg="add del">
          <ac:chgData name="Yang Xu" userId="2ef8d03b0d59ea36" providerId="LiveId" clId="{2EF0C65A-0ACF-4350-B3DF-9B4A84F99354}" dt="2020-02-17T12:04:59.718" v="409" actId="26606"/>
          <ac:spMkLst>
            <pc:docMk/>
            <pc:sldMk cId="1411567550" sldId="273"/>
            <ac:spMk id="77" creationId="{7D09F9FB-7397-4B6E-88E4-AD0749C1C375}"/>
          </ac:spMkLst>
        </pc:spChg>
        <pc:spChg chg="add del">
          <ac:chgData name="Yang Xu" userId="2ef8d03b0d59ea36" providerId="LiveId" clId="{2EF0C65A-0ACF-4350-B3DF-9B4A84F99354}" dt="2020-02-17T12:04:59.718" v="409" actId="26606"/>
          <ac:spMkLst>
            <pc:docMk/>
            <pc:sldMk cId="1411567550" sldId="273"/>
            <ac:spMk id="79" creationId="{B59C2762-8840-40B6-9A31-43E08C87E70A}"/>
          </ac:spMkLst>
        </pc:spChg>
        <pc:spChg chg="add del">
          <ac:chgData name="Yang Xu" userId="2ef8d03b0d59ea36" providerId="LiveId" clId="{2EF0C65A-0ACF-4350-B3DF-9B4A84F99354}" dt="2020-02-17T12:04:59.718" v="409" actId="26606"/>
          <ac:spMkLst>
            <pc:docMk/>
            <pc:sldMk cId="1411567550" sldId="273"/>
            <ac:spMk id="83" creationId="{186EB63A-BAD8-44C1-8D44-73BE908A1D7D}"/>
          </ac:spMkLst>
        </pc:spChg>
        <pc:spChg chg="add">
          <ac:chgData name="Yang Xu" userId="2ef8d03b0d59ea36" providerId="LiveId" clId="{2EF0C65A-0ACF-4350-B3DF-9B4A84F99354}" dt="2020-02-17T12:04:59.718" v="409" actId="26606"/>
          <ac:spMkLst>
            <pc:docMk/>
            <pc:sldMk cId="1411567550" sldId="273"/>
            <ac:spMk id="139" creationId="{6F220A40-4B18-420B-95D0-FE08147D061B}"/>
          </ac:spMkLst>
        </pc:spChg>
        <pc:spChg chg="add">
          <ac:chgData name="Yang Xu" userId="2ef8d03b0d59ea36" providerId="LiveId" clId="{2EF0C65A-0ACF-4350-B3DF-9B4A84F99354}" dt="2020-02-17T12:04:59.718" v="409" actId="26606"/>
          <ac:spMkLst>
            <pc:docMk/>
            <pc:sldMk cId="1411567550" sldId="273"/>
            <ac:spMk id="143" creationId="{7D09F9FB-7397-4B6E-88E4-AD0749C1C375}"/>
          </ac:spMkLst>
        </pc:spChg>
        <pc:spChg chg="add">
          <ac:chgData name="Yang Xu" userId="2ef8d03b0d59ea36" providerId="LiveId" clId="{2EF0C65A-0ACF-4350-B3DF-9B4A84F99354}" dt="2020-02-17T12:04:59.718" v="409" actId="26606"/>
          <ac:spMkLst>
            <pc:docMk/>
            <pc:sldMk cId="1411567550" sldId="273"/>
            <ac:spMk id="145" creationId="{B59C2762-8840-40B6-9A31-43E08C87E70A}"/>
          </ac:spMkLst>
        </pc:spChg>
        <pc:spChg chg="add">
          <ac:chgData name="Yang Xu" userId="2ef8d03b0d59ea36" providerId="LiveId" clId="{2EF0C65A-0ACF-4350-B3DF-9B4A84F99354}" dt="2020-02-17T12:04:59.718" v="409" actId="26606"/>
          <ac:spMkLst>
            <pc:docMk/>
            <pc:sldMk cId="1411567550" sldId="273"/>
            <ac:spMk id="149" creationId="{186EB63A-BAD8-44C1-8D44-73BE908A1D7D}"/>
          </ac:spMkLst>
        </pc:spChg>
        <pc:spChg chg="add mod">
          <ac:chgData name="Yang Xu" userId="2ef8d03b0d59ea36" providerId="LiveId" clId="{2EF0C65A-0ACF-4350-B3DF-9B4A84F99354}" dt="2020-02-17T12:04:59.718" v="409" actId="26606"/>
          <ac:spMkLst>
            <pc:docMk/>
            <pc:sldMk cId="1411567550" sldId="273"/>
            <ac:spMk id="4102" creationId="{BB718EA9-22F9-4F6A-93AA-1C08168DA542}"/>
          </ac:spMkLst>
        </pc:spChg>
        <pc:picChg chg="add del">
          <ac:chgData name="Yang Xu" userId="2ef8d03b0d59ea36" providerId="LiveId" clId="{2EF0C65A-0ACF-4350-B3DF-9B4A84F99354}" dt="2020-02-17T12:04:59.718" v="409" actId="26606"/>
          <ac:picMkLst>
            <pc:docMk/>
            <pc:sldMk cId="1411567550" sldId="273"/>
            <ac:picMk id="75" creationId="{12A558B5-FAB6-4B49-A2BC-116B5A7A8291}"/>
          </ac:picMkLst>
        </pc:picChg>
        <pc:picChg chg="add del">
          <ac:chgData name="Yang Xu" userId="2ef8d03b0d59ea36" providerId="LiveId" clId="{2EF0C65A-0ACF-4350-B3DF-9B4A84F99354}" dt="2020-02-17T12:04:59.718" v="409" actId="26606"/>
          <ac:picMkLst>
            <pc:docMk/>
            <pc:sldMk cId="1411567550" sldId="273"/>
            <ac:picMk id="81" creationId="{4F4A7334-645F-4132-929A-EA1A55ACE107}"/>
          </ac:picMkLst>
        </pc:picChg>
        <pc:picChg chg="add">
          <ac:chgData name="Yang Xu" userId="2ef8d03b0d59ea36" providerId="LiveId" clId="{2EF0C65A-0ACF-4350-B3DF-9B4A84F99354}" dt="2020-02-17T12:04:59.718" v="409" actId="26606"/>
          <ac:picMkLst>
            <pc:docMk/>
            <pc:sldMk cId="1411567550" sldId="273"/>
            <ac:picMk id="141" creationId="{12A558B5-FAB6-4B49-A2BC-116B5A7A8291}"/>
          </ac:picMkLst>
        </pc:picChg>
        <pc:picChg chg="add">
          <ac:chgData name="Yang Xu" userId="2ef8d03b0d59ea36" providerId="LiveId" clId="{2EF0C65A-0ACF-4350-B3DF-9B4A84F99354}" dt="2020-02-17T12:04:59.718" v="409" actId="26606"/>
          <ac:picMkLst>
            <pc:docMk/>
            <pc:sldMk cId="1411567550" sldId="273"/>
            <ac:picMk id="147" creationId="{4F4A7334-645F-4132-929A-EA1A55ACE107}"/>
          </ac:picMkLst>
        </pc:picChg>
        <pc:picChg chg="add mod">
          <ac:chgData name="Yang Xu" userId="2ef8d03b0d59ea36" providerId="LiveId" clId="{2EF0C65A-0ACF-4350-B3DF-9B4A84F99354}" dt="2020-02-17T12:04:59.703" v="408" actId="26606"/>
          <ac:picMkLst>
            <pc:docMk/>
            <pc:sldMk cId="1411567550" sldId="273"/>
            <ac:picMk id="4098" creationId="{47F2DDA2-1FBC-41B7-8AC9-3E49A97FDCD3}"/>
          </ac:picMkLst>
        </pc:picChg>
      </pc:sldChg>
    </pc:docChg>
  </pc:docChgLst>
  <pc:docChgLst>
    <pc:chgData name="Yang Xu" userId="2ef8d03b0d59ea36" providerId="LiveId" clId="{64BF03E8-7C98-4B9A-AE0D-2B5604A85F0C}"/>
    <pc:docChg chg="custSel addSld modSld">
      <pc:chgData name="Yang Xu" userId="2ef8d03b0d59ea36" providerId="LiveId" clId="{64BF03E8-7C98-4B9A-AE0D-2B5604A85F0C}" dt="2020-01-07T11:54:20.443" v="200" actId="20577"/>
      <pc:docMkLst>
        <pc:docMk/>
      </pc:docMkLst>
      <pc:sldChg chg="modSp">
        <pc:chgData name="Yang Xu" userId="2ef8d03b0d59ea36" providerId="LiveId" clId="{64BF03E8-7C98-4B9A-AE0D-2B5604A85F0C}" dt="2020-01-07T11:22:09.101" v="101" actId="20577"/>
        <pc:sldMkLst>
          <pc:docMk/>
          <pc:sldMk cId="1232935249" sldId="257"/>
        </pc:sldMkLst>
        <pc:spChg chg="mod">
          <ac:chgData name="Yang Xu" userId="2ef8d03b0d59ea36" providerId="LiveId" clId="{64BF03E8-7C98-4B9A-AE0D-2B5604A85F0C}" dt="2020-01-07T11:22:09.101" v="101" actId="20577"/>
          <ac:spMkLst>
            <pc:docMk/>
            <pc:sldMk cId="1232935249" sldId="257"/>
            <ac:spMk id="2" creationId="{B4520B70-2A11-4C52-8CC0-6F63A2EF322F}"/>
          </ac:spMkLst>
        </pc:spChg>
      </pc:sldChg>
      <pc:sldChg chg="modSp add">
        <pc:chgData name="Yang Xu" userId="2ef8d03b0d59ea36" providerId="LiveId" clId="{64BF03E8-7C98-4B9A-AE0D-2B5604A85F0C}" dt="2020-01-07T11:22:25.248" v="133" actId="20577"/>
        <pc:sldMkLst>
          <pc:docMk/>
          <pc:sldMk cId="2494942929" sldId="268"/>
        </pc:sldMkLst>
        <pc:spChg chg="mod">
          <ac:chgData name="Yang Xu" userId="2ef8d03b0d59ea36" providerId="LiveId" clId="{64BF03E8-7C98-4B9A-AE0D-2B5604A85F0C}" dt="2020-01-07T11:22:25.248" v="133" actId="20577"/>
          <ac:spMkLst>
            <pc:docMk/>
            <pc:sldMk cId="2494942929" sldId="268"/>
            <ac:spMk id="2" creationId="{1EF2ACAE-559C-4D32-A80F-31F0974B18B9}"/>
          </ac:spMkLst>
        </pc:spChg>
      </pc:sldChg>
      <pc:sldChg chg="modSp add">
        <pc:chgData name="Yang Xu" userId="2ef8d03b0d59ea36" providerId="LiveId" clId="{64BF03E8-7C98-4B9A-AE0D-2B5604A85F0C}" dt="2020-01-07T11:54:20.443" v="200" actId="20577"/>
        <pc:sldMkLst>
          <pc:docMk/>
          <pc:sldMk cId="3499997383" sldId="269"/>
        </pc:sldMkLst>
        <pc:spChg chg="mod">
          <ac:chgData name="Yang Xu" userId="2ef8d03b0d59ea36" providerId="LiveId" clId="{64BF03E8-7C98-4B9A-AE0D-2B5604A85F0C}" dt="2020-01-07T11:54:20.443" v="200" actId="20577"/>
          <ac:spMkLst>
            <pc:docMk/>
            <pc:sldMk cId="3499997383" sldId="269"/>
            <ac:spMk id="2" creationId="{6421617E-C44E-47B5-8230-32BE2A32B3AD}"/>
          </ac:spMkLst>
        </pc:spChg>
      </pc:sldChg>
    </pc:docChg>
  </pc:docChgLst>
  <pc:docChgLst>
    <pc:chgData name="Yang Xu" userId="2ef8d03b0d59ea36" providerId="LiveId" clId="{CBE321B9-F15B-4297-901A-0B6C3715832F}"/>
    <pc:docChg chg="delSld modSld">
      <pc:chgData name="Yang Xu" userId="2ef8d03b0d59ea36" providerId="LiveId" clId="{CBE321B9-F15B-4297-901A-0B6C3715832F}" dt="2019-12-11T11:10:45.050" v="17" actId="2696"/>
      <pc:docMkLst>
        <pc:docMk/>
      </pc:docMkLst>
      <pc:sldChg chg="modSp">
        <pc:chgData name="Yang Xu" userId="2ef8d03b0d59ea36" providerId="LiveId" clId="{CBE321B9-F15B-4297-901A-0B6C3715832F}" dt="2019-12-11T11:10:40.472" v="7" actId="20577"/>
        <pc:sldMkLst>
          <pc:docMk/>
          <pc:sldMk cId="1232935249" sldId="257"/>
        </pc:sldMkLst>
        <pc:spChg chg="mod">
          <ac:chgData name="Yang Xu" userId="2ef8d03b0d59ea36" providerId="LiveId" clId="{CBE321B9-F15B-4297-901A-0B6C3715832F}" dt="2019-12-11T11:10:40.472" v="7" actId="20577"/>
          <ac:spMkLst>
            <pc:docMk/>
            <pc:sldMk cId="1232935249" sldId="257"/>
            <ac:spMk id="2" creationId="{B4520B70-2A11-4C52-8CC0-6F63A2EF322F}"/>
          </ac:spMkLst>
        </pc:spChg>
      </pc:sldChg>
    </pc:docChg>
  </pc:docChgLst>
  <pc:docChgLst>
    <pc:chgData name="Yang Xu" userId="2ef8d03b0d59ea36" providerId="LiveId" clId="{41CE9E33-9564-4FEE-A6AE-24978C35878F}"/>
    <pc:docChg chg="undo custSel addSld delSld modSld">
      <pc:chgData name="Yang Xu" userId="2ef8d03b0d59ea36" providerId="LiveId" clId="{41CE9E33-9564-4FEE-A6AE-24978C35878F}" dt="2020-02-20T13:12:37.049" v="1460" actId="20578"/>
      <pc:docMkLst>
        <pc:docMk/>
      </pc:docMkLst>
      <pc:sldChg chg="modSp">
        <pc:chgData name="Yang Xu" userId="2ef8d03b0d59ea36" providerId="LiveId" clId="{41CE9E33-9564-4FEE-A6AE-24978C35878F}" dt="2020-02-20T11:58:57.826" v="7" actId="20577"/>
        <pc:sldMkLst>
          <pc:docMk/>
          <pc:sldMk cId="1232935249" sldId="257"/>
        </pc:sldMkLst>
        <pc:spChg chg="mod">
          <ac:chgData name="Yang Xu" userId="2ef8d03b0d59ea36" providerId="LiveId" clId="{41CE9E33-9564-4FEE-A6AE-24978C35878F}" dt="2020-02-20T11:58:57.826" v="7" actId="20577"/>
          <ac:spMkLst>
            <pc:docMk/>
            <pc:sldMk cId="1232935249" sldId="257"/>
            <ac:spMk id="2" creationId="{B4520B70-2A11-4C52-8CC0-6F63A2EF322F}"/>
          </ac:spMkLst>
        </pc:spChg>
      </pc:sldChg>
      <pc:sldChg chg="modSp add">
        <pc:chgData name="Yang Xu" userId="2ef8d03b0d59ea36" providerId="LiveId" clId="{41CE9E33-9564-4FEE-A6AE-24978C35878F}" dt="2020-02-20T12:01:39.074" v="160" actId="20577"/>
        <pc:sldMkLst>
          <pc:docMk/>
          <pc:sldMk cId="3278361009" sldId="268"/>
        </pc:sldMkLst>
        <pc:spChg chg="mod">
          <ac:chgData name="Yang Xu" userId="2ef8d03b0d59ea36" providerId="LiveId" clId="{41CE9E33-9564-4FEE-A6AE-24978C35878F}" dt="2020-02-20T12:00:57.484" v="37" actId="20577"/>
          <ac:spMkLst>
            <pc:docMk/>
            <pc:sldMk cId="3278361009" sldId="268"/>
            <ac:spMk id="2" creationId="{4653D2ED-092E-40D3-BC63-7141D6325102}"/>
          </ac:spMkLst>
        </pc:spChg>
        <pc:spChg chg="mod">
          <ac:chgData name="Yang Xu" userId="2ef8d03b0d59ea36" providerId="LiveId" clId="{41CE9E33-9564-4FEE-A6AE-24978C35878F}" dt="2020-02-20T12:01:39.074" v="160" actId="20577"/>
          <ac:spMkLst>
            <pc:docMk/>
            <pc:sldMk cId="3278361009" sldId="268"/>
            <ac:spMk id="3" creationId="{29990CFF-510A-4CCE-BB0F-89B48A83CF87}"/>
          </ac:spMkLst>
        </pc:spChg>
      </pc:sldChg>
      <pc:sldChg chg="modSp add">
        <pc:chgData name="Yang Xu" userId="2ef8d03b0d59ea36" providerId="LiveId" clId="{41CE9E33-9564-4FEE-A6AE-24978C35878F}" dt="2020-02-20T12:09:36.026" v="774"/>
        <pc:sldMkLst>
          <pc:docMk/>
          <pc:sldMk cId="1757499324" sldId="269"/>
        </pc:sldMkLst>
        <pc:spChg chg="mod">
          <ac:chgData name="Yang Xu" userId="2ef8d03b0d59ea36" providerId="LiveId" clId="{41CE9E33-9564-4FEE-A6AE-24978C35878F}" dt="2020-02-20T12:06:00.823" v="519" actId="20577"/>
          <ac:spMkLst>
            <pc:docMk/>
            <pc:sldMk cId="1757499324" sldId="269"/>
            <ac:spMk id="2" creationId="{1D041373-427D-4E0E-BCE5-6764BE6202F3}"/>
          </ac:spMkLst>
        </pc:spChg>
        <pc:spChg chg="mod">
          <ac:chgData name="Yang Xu" userId="2ef8d03b0d59ea36" providerId="LiveId" clId="{41CE9E33-9564-4FEE-A6AE-24978C35878F}" dt="2020-02-20T12:09:36.026" v="774"/>
          <ac:spMkLst>
            <pc:docMk/>
            <pc:sldMk cId="1757499324" sldId="269"/>
            <ac:spMk id="3" creationId="{443BD5A9-41CB-45AB-A53F-DAC75348BF85}"/>
          </ac:spMkLst>
        </pc:spChg>
      </pc:sldChg>
      <pc:sldChg chg="modSp add del">
        <pc:chgData name="Yang Xu" userId="2ef8d03b0d59ea36" providerId="LiveId" clId="{41CE9E33-9564-4FEE-A6AE-24978C35878F}" dt="2020-02-20T12:03:43.916" v="415" actId="47"/>
        <pc:sldMkLst>
          <pc:docMk/>
          <pc:sldMk cId="2250551547" sldId="269"/>
        </pc:sldMkLst>
        <pc:spChg chg="mod">
          <ac:chgData name="Yang Xu" userId="2ef8d03b0d59ea36" providerId="LiveId" clId="{41CE9E33-9564-4FEE-A6AE-24978C35878F}" dt="2020-02-20T12:03:41.682" v="414" actId="20577"/>
          <ac:spMkLst>
            <pc:docMk/>
            <pc:sldMk cId="2250551547" sldId="269"/>
            <ac:spMk id="3" creationId="{8FAAF35A-1AB5-4029-83CA-8E7DF8D6181E}"/>
          </ac:spMkLst>
        </pc:spChg>
      </pc:sldChg>
      <pc:sldChg chg="addSp delSp modSp add">
        <pc:chgData name="Yang Xu" userId="2ef8d03b0d59ea36" providerId="LiveId" clId="{41CE9E33-9564-4FEE-A6AE-24978C35878F}" dt="2020-02-20T12:12:25.922" v="967" actId="20577"/>
        <pc:sldMkLst>
          <pc:docMk/>
          <pc:sldMk cId="3034056370" sldId="270"/>
        </pc:sldMkLst>
        <pc:spChg chg="mod">
          <ac:chgData name="Yang Xu" userId="2ef8d03b0d59ea36" providerId="LiveId" clId="{41CE9E33-9564-4FEE-A6AE-24978C35878F}" dt="2020-02-20T12:10:29.361" v="810" actId="20577"/>
          <ac:spMkLst>
            <pc:docMk/>
            <pc:sldMk cId="3034056370" sldId="270"/>
            <ac:spMk id="2" creationId="{C6155D40-A60E-45AC-9023-C82740557FD9}"/>
          </ac:spMkLst>
        </pc:spChg>
        <pc:spChg chg="add del mod">
          <ac:chgData name="Yang Xu" userId="2ef8d03b0d59ea36" providerId="LiveId" clId="{41CE9E33-9564-4FEE-A6AE-24978C35878F}" dt="2020-02-20T12:12:25.922" v="967" actId="20577"/>
          <ac:spMkLst>
            <pc:docMk/>
            <pc:sldMk cId="3034056370" sldId="270"/>
            <ac:spMk id="3" creationId="{0ADD0499-D870-41A3-A09B-988ACC824646}"/>
          </ac:spMkLst>
        </pc:spChg>
        <pc:spChg chg="add del">
          <ac:chgData name="Yang Xu" userId="2ef8d03b0d59ea36" providerId="LiveId" clId="{41CE9E33-9564-4FEE-A6AE-24978C35878F}" dt="2020-02-20T12:10:39.695" v="812"/>
          <ac:spMkLst>
            <pc:docMk/>
            <pc:sldMk cId="3034056370" sldId="270"/>
            <ac:spMk id="4" creationId="{D4D12FA6-6E92-42FE-B5A0-739B79D25087}"/>
          </ac:spMkLst>
        </pc:spChg>
      </pc:sldChg>
      <pc:sldChg chg="modSp add">
        <pc:chgData name="Yang Xu" userId="2ef8d03b0d59ea36" providerId="LiveId" clId="{41CE9E33-9564-4FEE-A6AE-24978C35878F}" dt="2020-02-20T12:48:42.580" v="1251" actId="20577"/>
        <pc:sldMkLst>
          <pc:docMk/>
          <pc:sldMk cId="3207813597" sldId="271"/>
        </pc:sldMkLst>
        <pc:spChg chg="mod">
          <ac:chgData name="Yang Xu" userId="2ef8d03b0d59ea36" providerId="LiveId" clId="{41CE9E33-9564-4FEE-A6AE-24978C35878F}" dt="2020-02-20T12:47:20.364" v="1044" actId="20577"/>
          <ac:spMkLst>
            <pc:docMk/>
            <pc:sldMk cId="3207813597" sldId="271"/>
            <ac:spMk id="2" creationId="{63E4BCBD-7B86-41BD-AABD-BC4EAFADF66D}"/>
          </ac:spMkLst>
        </pc:spChg>
        <pc:spChg chg="mod">
          <ac:chgData name="Yang Xu" userId="2ef8d03b0d59ea36" providerId="LiveId" clId="{41CE9E33-9564-4FEE-A6AE-24978C35878F}" dt="2020-02-20T12:48:42.580" v="1251" actId="20577"/>
          <ac:spMkLst>
            <pc:docMk/>
            <pc:sldMk cId="3207813597" sldId="271"/>
            <ac:spMk id="3" creationId="{593D0D38-1A1F-46EE-BB3A-3717B52BF09A}"/>
          </ac:spMkLst>
        </pc:spChg>
      </pc:sldChg>
      <pc:sldChg chg="modSp add">
        <pc:chgData name="Yang Xu" userId="2ef8d03b0d59ea36" providerId="LiveId" clId="{41CE9E33-9564-4FEE-A6AE-24978C35878F}" dt="2020-02-20T13:12:37.049" v="1460" actId="20578"/>
        <pc:sldMkLst>
          <pc:docMk/>
          <pc:sldMk cId="748400820" sldId="272"/>
        </pc:sldMkLst>
        <pc:spChg chg="mod">
          <ac:chgData name="Yang Xu" userId="2ef8d03b0d59ea36" providerId="LiveId" clId="{41CE9E33-9564-4FEE-A6AE-24978C35878F}" dt="2020-02-20T12:50:45.351" v="1296" actId="20577"/>
          <ac:spMkLst>
            <pc:docMk/>
            <pc:sldMk cId="748400820" sldId="272"/>
            <ac:spMk id="2" creationId="{DB83320B-33DB-4E97-9BC1-548ADF46D466}"/>
          </ac:spMkLst>
        </pc:spChg>
        <pc:spChg chg="mod">
          <ac:chgData name="Yang Xu" userId="2ef8d03b0d59ea36" providerId="LiveId" clId="{41CE9E33-9564-4FEE-A6AE-24978C35878F}" dt="2020-02-20T13:12:37.049" v="1460" actId="20578"/>
          <ac:spMkLst>
            <pc:docMk/>
            <pc:sldMk cId="748400820" sldId="272"/>
            <ac:spMk id="3" creationId="{8536CAB2-F9F5-41E6-A07D-9A68608ECB71}"/>
          </ac:spMkLst>
        </pc:spChg>
      </pc:sldChg>
    </pc:docChg>
  </pc:docChgLst>
  <pc:docChgLst>
    <pc:chgData name="Yang Xu" userId="2ef8d03b0d59ea36" providerId="LiveId" clId="{E0EF2265-E020-4EDB-A034-08B4AB7A777D}"/>
    <pc:docChg chg="delSld modSld">
      <pc:chgData name="Yang Xu" userId="2ef8d03b0d59ea36" providerId="LiveId" clId="{E0EF2265-E020-4EDB-A034-08B4AB7A777D}" dt="2020-01-01T10:28:15.142" v="8" actId="47"/>
      <pc:docMkLst>
        <pc:docMk/>
      </pc:docMkLst>
      <pc:sldChg chg="modSp">
        <pc:chgData name="Yang Xu" userId="2ef8d03b0d59ea36" providerId="LiveId" clId="{E0EF2265-E020-4EDB-A034-08B4AB7A777D}" dt="2020-01-01T10:28:11.623" v="7" actId="20577"/>
        <pc:sldMkLst>
          <pc:docMk/>
          <pc:sldMk cId="1232935249" sldId="257"/>
        </pc:sldMkLst>
        <pc:spChg chg="mod">
          <ac:chgData name="Yang Xu" userId="2ef8d03b0d59ea36" providerId="LiveId" clId="{E0EF2265-E020-4EDB-A034-08B4AB7A777D}" dt="2020-01-01T10:28:09.171" v="0" actId="20577"/>
          <ac:spMkLst>
            <pc:docMk/>
            <pc:sldMk cId="1232935249" sldId="257"/>
            <ac:spMk id="2" creationId="{B4520B70-2A11-4C52-8CC0-6F63A2EF322F}"/>
          </ac:spMkLst>
        </pc:spChg>
        <pc:spChg chg="mod">
          <ac:chgData name="Yang Xu" userId="2ef8d03b0d59ea36" providerId="LiveId" clId="{E0EF2265-E020-4EDB-A034-08B4AB7A777D}" dt="2020-01-01T10:28:11.623" v="7" actId="20577"/>
          <ac:spMkLst>
            <pc:docMk/>
            <pc:sldMk cId="1232935249" sldId="257"/>
            <ac:spMk id="3" creationId="{C3BAE5F0-36E7-4AA5-9FD3-F3CB959A2B69}"/>
          </ac:spMkLst>
        </pc:spChg>
      </pc:sldChg>
      <pc:sldChg chg="del">
        <pc:chgData name="Yang Xu" userId="2ef8d03b0d59ea36" providerId="LiveId" clId="{E0EF2265-E020-4EDB-A034-08B4AB7A777D}" dt="2020-01-01T10:28:15.142" v="8" actId="47"/>
        <pc:sldMkLst>
          <pc:docMk/>
          <pc:sldMk cId="391821178" sldId="268"/>
        </pc:sldMkLst>
      </pc:sldChg>
      <pc:sldChg chg="del">
        <pc:chgData name="Yang Xu" userId="2ef8d03b0d59ea36" providerId="LiveId" clId="{E0EF2265-E020-4EDB-A034-08B4AB7A777D}" dt="2020-01-01T10:28:15.142" v="8" actId="47"/>
        <pc:sldMkLst>
          <pc:docMk/>
          <pc:sldMk cId="597123515" sldId="269"/>
        </pc:sldMkLst>
      </pc:sldChg>
      <pc:sldChg chg="del">
        <pc:chgData name="Yang Xu" userId="2ef8d03b0d59ea36" providerId="LiveId" clId="{E0EF2265-E020-4EDB-A034-08B4AB7A777D}" dt="2020-01-01T10:28:15.142" v="8" actId="47"/>
        <pc:sldMkLst>
          <pc:docMk/>
          <pc:sldMk cId="3394828480" sldId="270"/>
        </pc:sldMkLst>
      </pc:sldChg>
      <pc:sldChg chg="del">
        <pc:chgData name="Yang Xu" userId="2ef8d03b0d59ea36" providerId="LiveId" clId="{E0EF2265-E020-4EDB-A034-08B4AB7A777D}" dt="2020-01-01T10:28:15.142" v="8" actId="47"/>
        <pc:sldMkLst>
          <pc:docMk/>
          <pc:sldMk cId="872404649" sldId="271"/>
        </pc:sldMkLst>
      </pc:sldChg>
      <pc:sldChg chg="del">
        <pc:chgData name="Yang Xu" userId="2ef8d03b0d59ea36" providerId="LiveId" clId="{E0EF2265-E020-4EDB-A034-08B4AB7A777D}" dt="2020-01-01T10:28:15.142" v="8" actId="47"/>
        <pc:sldMkLst>
          <pc:docMk/>
          <pc:sldMk cId="1205690591" sldId="272"/>
        </pc:sldMkLst>
      </pc:sldChg>
      <pc:sldChg chg="del">
        <pc:chgData name="Yang Xu" userId="2ef8d03b0d59ea36" providerId="LiveId" clId="{E0EF2265-E020-4EDB-A034-08B4AB7A777D}" dt="2020-01-01T10:28:15.142" v="8" actId="47"/>
        <pc:sldMkLst>
          <pc:docMk/>
          <pc:sldMk cId="3950686723" sldId="273"/>
        </pc:sldMkLst>
      </pc:sldChg>
      <pc:sldChg chg="del">
        <pc:chgData name="Yang Xu" userId="2ef8d03b0d59ea36" providerId="LiveId" clId="{E0EF2265-E020-4EDB-A034-08B4AB7A777D}" dt="2020-01-01T10:28:15.142" v="8" actId="47"/>
        <pc:sldMkLst>
          <pc:docMk/>
          <pc:sldMk cId="3584058765" sldId="274"/>
        </pc:sldMkLst>
      </pc:sldChg>
      <pc:sldChg chg="del">
        <pc:chgData name="Yang Xu" userId="2ef8d03b0d59ea36" providerId="LiveId" clId="{E0EF2265-E020-4EDB-A034-08B4AB7A777D}" dt="2020-01-01T10:28:15.142" v="8" actId="47"/>
        <pc:sldMkLst>
          <pc:docMk/>
          <pc:sldMk cId="2622958319" sldId="275"/>
        </pc:sldMkLst>
      </pc:sldChg>
      <pc:sldChg chg="del">
        <pc:chgData name="Yang Xu" userId="2ef8d03b0d59ea36" providerId="LiveId" clId="{E0EF2265-E020-4EDB-A034-08B4AB7A777D}" dt="2020-01-01T10:28:15.142" v="8" actId="47"/>
        <pc:sldMkLst>
          <pc:docMk/>
          <pc:sldMk cId="2785584962" sldId="276"/>
        </pc:sldMkLst>
      </pc:sldChg>
    </pc:docChg>
  </pc:docChgLst>
  <pc:docChgLst>
    <pc:chgData name="Yang Xu" userId="2ef8d03b0d59ea36" providerId="LiveId" clId="{A02E9244-CA36-44B9-8DB0-65ABEB622C12}"/>
    <pc:docChg chg="undo custSel addSld delSld modSld">
      <pc:chgData name="Yang Xu" userId="2ef8d03b0d59ea36" providerId="LiveId" clId="{A02E9244-CA36-44B9-8DB0-65ABEB622C12}" dt="2020-01-18T05:39:43.582" v="674" actId="20577"/>
      <pc:docMkLst>
        <pc:docMk/>
      </pc:docMkLst>
      <pc:sldChg chg="modSp">
        <pc:chgData name="Yang Xu" userId="2ef8d03b0d59ea36" providerId="LiveId" clId="{A02E9244-CA36-44B9-8DB0-65ABEB622C12}" dt="2020-01-18T05:24:48.676" v="34" actId="20577"/>
        <pc:sldMkLst>
          <pc:docMk/>
          <pc:sldMk cId="1232935249" sldId="257"/>
        </pc:sldMkLst>
        <pc:spChg chg="mod">
          <ac:chgData name="Yang Xu" userId="2ef8d03b0d59ea36" providerId="LiveId" clId="{A02E9244-CA36-44B9-8DB0-65ABEB622C12}" dt="2020-01-18T05:24:48.676" v="34" actId="20577"/>
          <ac:spMkLst>
            <pc:docMk/>
            <pc:sldMk cId="1232935249" sldId="257"/>
            <ac:spMk id="2" creationId="{B4520B70-2A11-4C52-8CC0-6F63A2EF322F}"/>
          </ac:spMkLst>
        </pc:spChg>
      </pc:sldChg>
      <pc:sldChg chg="add del">
        <pc:chgData name="Yang Xu" userId="2ef8d03b0d59ea36" providerId="LiveId" clId="{A02E9244-CA36-44B9-8DB0-65ABEB622C12}" dt="2020-01-18T05:25:28.127" v="37" actId="47"/>
        <pc:sldMkLst>
          <pc:docMk/>
          <pc:sldMk cId="1631810544" sldId="268"/>
        </pc:sldMkLst>
      </pc:sldChg>
      <pc:sldChg chg="modSp add">
        <pc:chgData name="Yang Xu" userId="2ef8d03b0d59ea36" providerId="LiveId" clId="{A02E9244-CA36-44B9-8DB0-65ABEB622C12}" dt="2020-01-18T05:37:00.446" v="111" actId="20577"/>
        <pc:sldMkLst>
          <pc:docMk/>
          <pc:sldMk cId="3406222671" sldId="268"/>
        </pc:sldMkLst>
        <pc:spChg chg="mod">
          <ac:chgData name="Yang Xu" userId="2ef8d03b0d59ea36" providerId="LiveId" clId="{A02E9244-CA36-44B9-8DB0-65ABEB622C12}" dt="2020-01-18T05:36:19.392" v="44" actId="20577"/>
          <ac:spMkLst>
            <pc:docMk/>
            <pc:sldMk cId="3406222671" sldId="268"/>
            <ac:spMk id="2" creationId="{21909FC3-32D1-48A3-A09C-0FA647D2AEC5}"/>
          </ac:spMkLst>
        </pc:spChg>
        <pc:spChg chg="mod">
          <ac:chgData name="Yang Xu" userId="2ef8d03b0d59ea36" providerId="LiveId" clId="{A02E9244-CA36-44B9-8DB0-65ABEB622C12}" dt="2020-01-18T05:37:00.446" v="111" actId="20577"/>
          <ac:spMkLst>
            <pc:docMk/>
            <pc:sldMk cId="3406222671" sldId="268"/>
            <ac:spMk id="3" creationId="{2816C228-1E27-4F37-AD0B-BB54B4FF3AC5}"/>
          </ac:spMkLst>
        </pc:spChg>
      </pc:sldChg>
      <pc:sldChg chg="modSp add">
        <pc:chgData name="Yang Xu" userId="2ef8d03b0d59ea36" providerId="LiveId" clId="{A02E9244-CA36-44B9-8DB0-65ABEB622C12}" dt="2020-01-18T05:37:40.358" v="221" actId="20577"/>
        <pc:sldMkLst>
          <pc:docMk/>
          <pc:sldMk cId="3663397467" sldId="269"/>
        </pc:sldMkLst>
        <pc:spChg chg="mod">
          <ac:chgData name="Yang Xu" userId="2ef8d03b0d59ea36" providerId="LiveId" clId="{A02E9244-CA36-44B9-8DB0-65ABEB622C12}" dt="2020-01-18T05:37:10.846" v="118" actId="20577"/>
          <ac:spMkLst>
            <pc:docMk/>
            <pc:sldMk cId="3663397467" sldId="269"/>
            <ac:spMk id="2" creationId="{B9DBAED7-40E8-4DA7-8AA1-49C7F478D3E6}"/>
          </ac:spMkLst>
        </pc:spChg>
        <pc:spChg chg="mod">
          <ac:chgData name="Yang Xu" userId="2ef8d03b0d59ea36" providerId="LiveId" clId="{A02E9244-CA36-44B9-8DB0-65ABEB622C12}" dt="2020-01-18T05:37:40.358" v="221" actId="20577"/>
          <ac:spMkLst>
            <pc:docMk/>
            <pc:sldMk cId="3663397467" sldId="269"/>
            <ac:spMk id="3" creationId="{77B98739-F56F-4E28-947B-F62CA3E1D9DE}"/>
          </ac:spMkLst>
        </pc:spChg>
      </pc:sldChg>
      <pc:sldChg chg="modSp add">
        <pc:chgData name="Yang Xu" userId="2ef8d03b0d59ea36" providerId="LiveId" clId="{A02E9244-CA36-44B9-8DB0-65ABEB622C12}" dt="2020-01-18T05:39:43.582" v="674" actId="20577"/>
        <pc:sldMkLst>
          <pc:docMk/>
          <pc:sldMk cId="4253050286" sldId="270"/>
        </pc:sldMkLst>
        <pc:spChg chg="mod">
          <ac:chgData name="Yang Xu" userId="2ef8d03b0d59ea36" providerId="LiveId" clId="{A02E9244-CA36-44B9-8DB0-65ABEB622C12}" dt="2020-01-18T05:39:36.296" v="644" actId="21"/>
          <ac:spMkLst>
            <pc:docMk/>
            <pc:sldMk cId="4253050286" sldId="270"/>
            <ac:spMk id="2" creationId="{ABDA5082-45D5-4145-A79D-DC1C079CFFA2}"/>
          </ac:spMkLst>
        </pc:spChg>
        <pc:spChg chg="mod">
          <ac:chgData name="Yang Xu" userId="2ef8d03b0d59ea36" providerId="LiveId" clId="{A02E9244-CA36-44B9-8DB0-65ABEB622C12}" dt="2020-01-18T05:39:43.582" v="674" actId="20577"/>
          <ac:spMkLst>
            <pc:docMk/>
            <pc:sldMk cId="4253050286" sldId="270"/>
            <ac:spMk id="3" creationId="{1BA8E650-5598-46C0-B95E-416D657F6595}"/>
          </ac:spMkLst>
        </pc:spChg>
      </pc:sldChg>
    </pc:docChg>
  </pc:docChgLst>
  <pc:docChgLst>
    <pc:chgData name="Yang Xu" userId="2ef8d03b0d59ea36" providerId="LiveId" clId="{68B937E7-3C36-443C-B94D-12869CF3025E}"/>
    <pc:docChg chg="delSld modSld">
      <pc:chgData name="Yang Xu" userId="2ef8d03b0d59ea36" providerId="LiveId" clId="{68B937E7-3C36-443C-B94D-12869CF3025E}" dt="2020-01-18T13:16:16.412" v="24" actId="47"/>
      <pc:docMkLst>
        <pc:docMk/>
      </pc:docMkLst>
      <pc:sldChg chg="modSp">
        <pc:chgData name="Yang Xu" userId="2ef8d03b0d59ea36" providerId="LiveId" clId="{68B937E7-3C36-443C-B94D-12869CF3025E}" dt="2020-01-18T13:16:11.002" v="23" actId="20577"/>
        <pc:sldMkLst>
          <pc:docMk/>
          <pc:sldMk cId="1232935249" sldId="257"/>
        </pc:sldMkLst>
        <pc:spChg chg="mod">
          <ac:chgData name="Yang Xu" userId="2ef8d03b0d59ea36" providerId="LiveId" clId="{68B937E7-3C36-443C-B94D-12869CF3025E}" dt="2020-01-18T13:16:11.002" v="23" actId="20577"/>
          <ac:spMkLst>
            <pc:docMk/>
            <pc:sldMk cId="1232935249" sldId="257"/>
            <ac:spMk id="2" creationId="{B4520B70-2A11-4C52-8CC0-6F63A2EF322F}"/>
          </ac:spMkLst>
        </pc:spChg>
      </pc:sldChg>
      <pc:sldChg chg="del">
        <pc:chgData name="Yang Xu" userId="2ef8d03b0d59ea36" providerId="LiveId" clId="{68B937E7-3C36-443C-B94D-12869CF3025E}" dt="2020-01-18T13:16:16.412" v="24" actId="47"/>
        <pc:sldMkLst>
          <pc:docMk/>
          <pc:sldMk cId="3406222671" sldId="268"/>
        </pc:sldMkLst>
      </pc:sldChg>
      <pc:sldChg chg="del">
        <pc:chgData name="Yang Xu" userId="2ef8d03b0d59ea36" providerId="LiveId" clId="{68B937E7-3C36-443C-B94D-12869CF3025E}" dt="2020-01-18T13:16:16.412" v="24" actId="47"/>
        <pc:sldMkLst>
          <pc:docMk/>
          <pc:sldMk cId="3530911700" sldId="269"/>
        </pc:sldMkLst>
      </pc:sldChg>
      <pc:sldChg chg="del">
        <pc:chgData name="Yang Xu" userId="2ef8d03b0d59ea36" providerId="LiveId" clId="{68B937E7-3C36-443C-B94D-12869CF3025E}" dt="2020-01-18T13:16:16.412" v="24" actId="47"/>
        <pc:sldMkLst>
          <pc:docMk/>
          <pc:sldMk cId="1780689539" sldId="270"/>
        </pc:sldMkLst>
      </pc:sldChg>
      <pc:sldChg chg="del">
        <pc:chgData name="Yang Xu" userId="2ef8d03b0d59ea36" providerId="LiveId" clId="{68B937E7-3C36-443C-B94D-12869CF3025E}" dt="2020-01-18T13:16:16.412" v="24" actId="47"/>
        <pc:sldMkLst>
          <pc:docMk/>
          <pc:sldMk cId="1764946395" sldId="271"/>
        </pc:sldMkLst>
      </pc:sldChg>
    </pc:docChg>
  </pc:docChgLst>
  <pc:docChgLst>
    <pc:chgData name="Yang Xu" userId="2ef8d03b0d59ea36" providerId="LiveId" clId="{BA46AAE0-4684-4C00-B2C3-B0D15247BA49}"/>
    <pc:docChg chg="undo custSel mod addSld modSld">
      <pc:chgData name="Yang Xu" userId="2ef8d03b0d59ea36" providerId="LiveId" clId="{BA46AAE0-4684-4C00-B2C3-B0D15247BA49}" dt="2020-01-01T10:27:50.441" v="200" actId="26606"/>
      <pc:docMkLst>
        <pc:docMk/>
      </pc:docMkLst>
      <pc:sldChg chg="modSp">
        <pc:chgData name="Yang Xu" userId="2ef8d03b0d59ea36" providerId="LiveId" clId="{BA46AAE0-4684-4C00-B2C3-B0D15247BA49}" dt="2020-01-01T10:21:19.917" v="22" actId="20577"/>
        <pc:sldMkLst>
          <pc:docMk/>
          <pc:sldMk cId="1232935249" sldId="257"/>
        </pc:sldMkLst>
        <pc:spChg chg="mod">
          <ac:chgData name="Yang Xu" userId="2ef8d03b0d59ea36" providerId="LiveId" clId="{BA46AAE0-4684-4C00-B2C3-B0D15247BA49}" dt="2020-01-01T10:21:14.985" v="16" actId="20577"/>
          <ac:spMkLst>
            <pc:docMk/>
            <pc:sldMk cId="1232935249" sldId="257"/>
            <ac:spMk id="2" creationId="{B4520B70-2A11-4C52-8CC0-6F63A2EF322F}"/>
          </ac:spMkLst>
        </pc:spChg>
        <pc:spChg chg="mod">
          <ac:chgData name="Yang Xu" userId="2ef8d03b0d59ea36" providerId="LiveId" clId="{BA46AAE0-4684-4C00-B2C3-B0D15247BA49}" dt="2020-01-01T10:21:19.917" v="22" actId="20577"/>
          <ac:spMkLst>
            <pc:docMk/>
            <pc:sldMk cId="1232935249" sldId="257"/>
            <ac:spMk id="3" creationId="{C3BAE5F0-36E7-4AA5-9FD3-F3CB959A2B69}"/>
          </ac:spMkLst>
        </pc:spChg>
      </pc:sldChg>
      <pc:sldChg chg="modSp">
        <pc:chgData name="Yang Xu" userId="2ef8d03b0d59ea36" providerId="LiveId" clId="{BA46AAE0-4684-4C00-B2C3-B0D15247BA49}" dt="2020-01-01T10:21:56.557" v="57"/>
        <pc:sldMkLst>
          <pc:docMk/>
          <pc:sldMk cId="391821178" sldId="268"/>
        </pc:sldMkLst>
        <pc:spChg chg="mod">
          <ac:chgData name="Yang Xu" userId="2ef8d03b0d59ea36" providerId="LiveId" clId="{BA46AAE0-4684-4C00-B2C3-B0D15247BA49}" dt="2020-01-01T10:21:36.083" v="56" actId="20577"/>
          <ac:spMkLst>
            <pc:docMk/>
            <pc:sldMk cId="391821178" sldId="268"/>
            <ac:spMk id="2" creationId="{E5BE5CAD-F0DC-4BDC-9B45-3D49E5E1B7BF}"/>
          </ac:spMkLst>
        </pc:spChg>
        <pc:spChg chg="mod">
          <ac:chgData name="Yang Xu" userId="2ef8d03b0d59ea36" providerId="LiveId" clId="{BA46AAE0-4684-4C00-B2C3-B0D15247BA49}" dt="2020-01-01T10:21:56.557" v="57"/>
          <ac:spMkLst>
            <pc:docMk/>
            <pc:sldMk cId="391821178" sldId="268"/>
            <ac:spMk id="3" creationId="{62C453E6-CCA4-46F5-9989-852FB84CFB5E}"/>
          </ac:spMkLst>
        </pc:spChg>
      </pc:sldChg>
      <pc:sldChg chg="addSp delSp modSp add mod setBg">
        <pc:chgData name="Yang Xu" userId="2ef8d03b0d59ea36" providerId="LiveId" clId="{BA46AAE0-4684-4C00-B2C3-B0D15247BA49}" dt="2020-01-01T10:26:36.682" v="175" actId="26606"/>
        <pc:sldMkLst>
          <pc:docMk/>
          <pc:sldMk cId="597123515" sldId="269"/>
        </pc:sldMkLst>
        <pc:spChg chg="mod">
          <ac:chgData name="Yang Xu" userId="2ef8d03b0d59ea36" providerId="LiveId" clId="{BA46AAE0-4684-4C00-B2C3-B0D15247BA49}" dt="2020-01-01T10:26:36.682" v="175" actId="26606"/>
          <ac:spMkLst>
            <pc:docMk/>
            <pc:sldMk cId="597123515" sldId="269"/>
            <ac:spMk id="2" creationId="{F58EC2A7-E764-4D33-90A0-9AA43D1F42D6}"/>
          </ac:spMkLst>
        </pc:spChg>
        <pc:spChg chg="add del mod">
          <ac:chgData name="Yang Xu" userId="2ef8d03b0d59ea36" providerId="LiveId" clId="{BA46AAE0-4684-4C00-B2C3-B0D15247BA49}" dt="2020-01-01T10:26:36.682" v="175" actId="26606"/>
          <ac:spMkLst>
            <pc:docMk/>
            <pc:sldMk cId="597123515" sldId="269"/>
            <ac:spMk id="3" creationId="{0B654F30-E9CB-436B-BC85-304EE87DB500}"/>
          </ac:spMkLst>
        </pc:spChg>
        <pc:spChg chg="add del">
          <ac:chgData name="Yang Xu" userId="2ef8d03b0d59ea36" providerId="LiveId" clId="{BA46AAE0-4684-4C00-B2C3-B0D15247BA49}" dt="2020-01-01T10:26:33.501" v="172" actId="26606"/>
          <ac:spMkLst>
            <pc:docMk/>
            <pc:sldMk cId="597123515" sldId="269"/>
            <ac:spMk id="8" creationId="{4B0FA309-807F-4C17-98EF-A3BA7388E213}"/>
          </ac:spMkLst>
        </pc:spChg>
        <pc:spChg chg="add del">
          <ac:chgData name="Yang Xu" userId="2ef8d03b0d59ea36" providerId="LiveId" clId="{BA46AAE0-4684-4C00-B2C3-B0D15247BA49}" dt="2020-01-01T10:26:27.549" v="168" actId="26606"/>
          <ac:spMkLst>
            <pc:docMk/>
            <pc:sldMk cId="597123515" sldId="269"/>
            <ac:spMk id="10" creationId="{172FA20E-3EEC-4201-BE1D-0563AE403A5D}"/>
          </ac:spMkLst>
        </pc:spChg>
        <pc:spChg chg="add del">
          <ac:chgData name="Yang Xu" userId="2ef8d03b0d59ea36" providerId="LiveId" clId="{BA46AAE0-4684-4C00-B2C3-B0D15247BA49}" dt="2020-01-01T10:26:27.549" v="168" actId="26606"/>
          <ac:spMkLst>
            <pc:docMk/>
            <pc:sldMk cId="597123515" sldId="269"/>
            <ac:spMk id="14" creationId="{7AD29F78-0630-44F9-A0BE-D82D22910BEF}"/>
          </ac:spMkLst>
        </pc:spChg>
        <pc:spChg chg="add del">
          <ac:chgData name="Yang Xu" userId="2ef8d03b0d59ea36" providerId="LiveId" clId="{BA46AAE0-4684-4C00-B2C3-B0D15247BA49}" dt="2020-01-01T10:26:27.549" v="168" actId="26606"/>
          <ac:spMkLst>
            <pc:docMk/>
            <pc:sldMk cId="597123515" sldId="269"/>
            <ac:spMk id="18" creationId="{2708AD19-3EA5-4EC5-BF8C-37B0A4B1956E}"/>
          </ac:spMkLst>
        </pc:spChg>
        <pc:spChg chg="add del">
          <ac:chgData name="Yang Xu" userId="2ef8d03b0d59ea36" providerId="LiveId" clId="{BA46AAE0-4684-4C00-B2C3-B0D15247BA49}" dt="2020-01-01T10:26:29.568" v="170" actId="26606"/>
          <ac:spMkLst>
            <pc:docMk/>
            <pc:sldMk cId="597123515" sldId="269"/>
            <ac:spMk id="20" creationId="{59EEC9FF-AD43-4E2B-B9C3-9B7F5219FA7C}"/>
          </ac:spMkLst>
        </pc:spChg>
        <pc:spChg chg="add del">
          <ac:chgData name="Yang Xu" userId="2ef8d03b0d59ea36" providerId="LiveId" clId="{BA46AAE0-4684-4C00-B2C3-B0D15247BA49}" dt="2020-01-01T10:26:29.568" v="170" actId="26606"/>
          <ac:spMkLst>
            <pc:docMk/>
            <pc:sldMk cId="597123515" sldId="269"/>
            <ac:spMk id="22" creationId="{9238CDCD-9B1D-4D9D-9871-88382B66FB9B}"/>
          </ac:spMkLst>
        </pc:spChg>
        <pc:spChg chg="add del">
          <ac:chgData name="Yang Xu" userId="2ef8d03b0d59ea36" providerId="LiveId" clId="{BA46AAE0-4684-4C00-B2C3-B0D15247BA49}" dt="2020-01-01T10:26:29.568" v="170" actId="26606"/>
          <ac:spMkLst>
            <pc:docMk/>
            <pc:sldMk cId="597123515" sldId="269"/>
            <ac:spMk id="24" creationId="{498EBA8F-6C79-458B-8579-FDB7C8205BAB}"/>
          </ac:spMkLst>
        </pc:spChg>
        <pc:spChg chg="add del">
          <ac:chgData name="Yang Xu" userId="2ef8d03b0d59ea36" providerId="LiveId" clId="{BA46AAE0-4684-4C00-B2C3-B0D15247BA49}" dt="2020-01-01T10:26:33.501" v="172" actId="26606"/>
          <ac:spMkLst>
            <pc:docMk/>
            <pc:sldMk cId="597123515" sldId="269"/>
            <ac:spMk id="28" creationId="{C8FA1749-B91A-40E7-AD01-0B9C9C6AF74E}"/>
          </ac:spMkLst>
        </pc:spChg>
        <pc:spChg chg="add del">
          <ac:chgData name="Yang Xu" userId="2ef8d03b0d59ea36" providerId="LiveId" clId="{BA46AAE0-4684-4C00-B2C3-B0D15247BA49}" dt="2020-01-01T10:26:33.501" v="172" actId="26606"/>
          <ac:spMkLst>
            <pc:docMk/>
            <pc:sldMk cId="597123515" sldId="269"/>
            <ac:spMk id="30" creationId="{700676C8-6DE8-47DD-9A23-D42063A12E10}"/>
          </ac:spMkLst>
        </pc:spChg>
        <pc:spChg chg="add del">
          <ac:chgData name="Yang Xu" userId="2ef8d03b0d59ea36" providerId="LiveId" clId="{BA46AAE0-4684-4C00-B2C3-B0D15247BA49}" dt="2020-01-01T10:26:33.501" v="172" actId="26606"/>
          <ac:spMkLst>
            <pc:docMk/>
            <pc:sldMk cId="597123515" sldId="269"/>
            <ac:spMk id="31" creationId="{0B654F30-E9CB-436B-BC85-304EE87DB500}"/>
          </ac:spMkLst>
        </pc:spChg>
        <pc:spChg chg="add del">
          <ac:chgData name="Yang Xu" userId="2ef8d03b0d59ea36" providerId="LiveId" clId="{BA46AAE0-4684-4C00-B2C3-B0D15247BA49}" dt="2020-01-01T10:26:36.666" v="174" actId="26606"/>
          <ac:spMkLst>
            <pc:docMk/>
            <pc:sldMk cId="597123515" sldId="269"/>
            <ac:spMk id="33" creationId="{273E8A9A-DA4B-4F12-9331-219EBE5235D0}"/>
          </ac:spMkLst>
        </pc:spChg>
        <pc:spChg chg="add del">
          <ac:chgData name="Yang Xu" userId="2ef8d03b0d59ea36" providerId="LiveId" clId="{BA46AAE0-4684-4C00-B2C3-B0D15247BA49}" dt="2020-01-01T10:26:36.666" v="174" actId="26606"/>
          <ac:spMkLst>
            <pc:docMk/>
            <pc:sldMk cId="597123515" sldId="269"/>
            <ac:spMk id="35" creationId="{ADD673B7-F6B7-43EE-936B-D09F3A337A3E}"/>
          </ac:spMkLst>
        </pc:spChg>
        <pc:spChg chg="add del">
          <ac:chgData name="Yang Xu" userId="2ef8d03b0d59ea36" providerId="LiveId" clId="{BA46AAE0-4684-4C00-B2C3-B0D15247BA49}" dt="2020-01-01T10:26:36.666" v="174" actId="26606"/>
          <ac:spMkLst>
            <pc:docMk/>
            <pc:sldMk cId="597123515" sldId="269"/>
            <ac:spMk id="36" creationId="{0B654F30-E9CB-436B-BC85-304EE87DB500}"/>
          </ac:spMkLst>
        </pc:spChg>
        <pc:spChg chg="add">
          <ac:chgData name="Yang Xu" userId="2ef8d03b0d59ea36" providerId="LiveId" clId="{BA46AAE0-4684-4C00-B2C3-B0D15247BA49}" dt="2020-01-01T10:26:36.682" v="175" actId="26606"/>
          <ac:spMkLst>
            <pc:docMk/>
            <pc:sldMk cId="597123515" sldId="269"/>
            <ac:spMk id="38" creationId="{4B0FA309-807F-4C17-98EF-A3BA7388E213}"/>
          </ac:spMkLst>
        </pc:spChg>
        <pc:spChg chg="add">
          <ac:chgData name="Yang Xu" userId="2ef8d03b0d59ea36" providerId="LiveId" clId="{BA46AAE0-4684-4C00-B2C3-B0D15247BA49}" dt="2020-01-01T10:26:36.682" v="175" actId="26606"/>
          <ac:spMkLst>
            <pc:docMk/>
            <pc:sldMk cId="597123515" sldId="269"/>
            <ac:spMk id="40" creationId="{C8FA1749-B91A-40E7-AD01-0B9C9C6AF74E}"/>
          </ac:spMkLst>
        </pc:spChg>
        <pc:spChg chg="add">
          <ac:chgData name="Yang Xu" userId="2ef8d03b0d59ea36" providerId="LiveId" clId="{BA46AAE0-4684-4C00-B2C3-B0D15247BA49}" dt="2020-01-01T10:26:36.682" v="175" actId="26606"/>
          <ac:spMkLst>
            <pc:docMk/>
            <pc:sldMk cId="597123515" sldId="269"/>
            <ac:spMk id="42" creationId="{700676C8-6DE8-47DD-9A23-D42063A12E10}"/>
          </ac:spMkLst>
        </pc:spChg>
        <pc:spChg chg="add">
          <ac:chgData name="Yang Xu" userId="2ef8d03b0d59ea36" providerId="LiveId" clId="{BA46AAE0-4684-4C00-B2C3-B0D15247BA49}" dt="2020-01-01T10:26:36.682" v="175" actId="26606"/>
          <ac:spMkLst>
            <pc:docMk/>
            <pc:sldMk cId="597123515" sldId="269"/>
            <ac:spMk id="43" creationId="{0B654F30-E9CB-436B-BC85-304EE87DB500}"/>
          </ac:spMkLst>
        </pc:spChg>
        <pc:graphicFrameChg chg="add del">
          <ac:chgData name="Yang Xu" userId="2ef8d03b0d59ea36" providerId="LiveId" clId="{BA46AAE0-4684-4C00-B2C3-B0D15247BA49}" dt="2020-01-01T10:26:27.549" v="168" actId="26606"/>
          <ac:graphicFrameMkLst>
            <pc:docMk/>
            <pc:sldMk cId="597123515" sldId="269"/>
            <ac:graphicFrameMk id="5" creationId="{BBC0FF93-6A4C-4643-B93A-3690B82033C7}"/>
          </ac:graphicFrameMkLst>
        </pc:graphicFrameChg>
        <pc:graphicFrameChg chg="add del">
          <ac:chgData name="Yang Xu" userId="2ef8d03b0d59ea36" providerId="LiveId" clId="{BA46AAE0-4684-4C00-B2C3-B0D15247BA49}" dt="2020-01-01T10:26:29.568" v="170" actId="26606"/>
          <ac:graphicFrameMkLst>
            <pc:docMk/>
            <pc:sldMk cId="597123515" sldId="269"/>
            <ac:graphicFrameMk id="25" creationId="{BF8C1CF1-D74F-43DF-8BE9-EDC694FBA6F0}"/>
          </ac:graphicFrameMkLst>
        </pc:graphicFrameChg>
        <pc:picChg chg="add del">
          <ac:chgData name="Yang Xu" userId="2ef8d03b0d59ea36" providerId="LiveId" clId="{BA46AAE0-4684-4C00-B2C3-B0D15247BA49}" dt="2020-01-01T10:26:27.549" v="168" actId="26606"/>
          <ac:picMkLst>
            <pc:docMk/>
            <pc:sldMk cId="597123515" sldId="269"/>
            <ac:picMk id="12" creationId="{AED7C419-9BA1-4696-B356-43EFEF183057}"/>
          </ac:picMkLst>
        </pc:picChg>
        <pc:picChg chg="add del">
          <ac:chgData name="Yang Xu" userId="2ef8d03b0d59ea36" providerId="LiveId" clId="{BA46AAE0-4684-4C00-B2C3-B0D15247BA49}" dt="2020-01-01T10:26:27.549" v="168" actId="26606"/>
          <ac:picMkLst>
            <pc:docMk/>
            <pc:sldMk cId="597123515" sldId="269"/>
            <ac:picMk id="16" creationId="{E3E2E76B-5713-416F-9E1F-82EBA41BF4DA}"/>
          </ac:picMkLst>
        </pc:picChg>
        <pc:picChg chg="add del">
          <ac:chgData name="Yang Xu" userId="2ef8d03b0d59ea36" providerId="LiveId" clId="{BA46AAE0-4684-4C00-B2C3-B0D15247BA49}" dt="2020-01-01T10:26:29.568" v="170" actId="26606"/>
          <ac:picMkLst>
            <pc:docMk/>
            <pc:sldMk cId="597123515" sldId="269"/>
            <ac:picMk id="21" creationId="{CBC471B7-7693-4DAA-A88D-1C80616C2B77}"/>
          </ac:picMkLst>
        </pc:picChg>
        <pc:picChg chg="add del">
          <ac:chgData name="Yang Xu" userId="2ef8d03b0d59ea36" providerId="LiveId" clId="{BA46AAE0-4684-4C00-B2C3-B0D15247BA49}" dt="2020-01-01T10:26:29.568" v="170" actId="26606"/>
          <ac:picMkLst>
            <pc:docMk/>
            <pc:sldMk cId="597123515" sldId="269"/>
            <ac:picMk id="23" creationId="{8D63CDBA-845F-43E6-B4B3-6EE365669625}"/>
          </ac:picMkLst>
        </pc:picChg>
        <pc:picChg chg="add del">
          <ac:chgData name="Yang Xu" userId="2ef8d03b0d59ea36" providerId="LiveId" clId="{BA46AAE0-4684-4C00-B2C3-B0D15247BA49}" dt="2020-01-01T10:26:33.501" v="172" actId="26606"/>
          <ac:picMkLst>
            <pc:docMk/>
            <pc:sldMk cId="597123515" sldId="269"/>
            <ac:picMk id="27" creationId="{2642A87B-CAE9-4F8F-B293-28388E45D9EE}"/>
          </ac:picMkLst>
        </pc:picChg>
        <pc:picChg chg="add del">
          <ac:chgData name="Yang Xu" userId="2ef8d03b0d59ea36" providerId="LiveId" clId="{BA46AAE0-4684-4C00-B2C3-B0D15247BA49}" dt="2020-01-01T10:26:33.501" v="172" actId="26606"/>
          <ac:picMkLst>
            <pc:docMk/>
            <pc:sldMk cId="597123515" sldId="269"/>
            <ac:picMk id="29" creationId="{3B7A934F-FFF7-4353-83D3-4EF66E93EEF8}"/>
          </ac:picMkLst>
        </pc:picChg>
        <pc:picChg chg="add del">
          <ac:chgData name="Yang Xu" userId="2ef8d03b0d59ea36" providerId="LiveId" clId="{BA46AAE0-4684-4C00-B2C3-B0D15247BA49}" dt="2020-01-01T10:26:36.666" v="174" actId="26606"/>
          <ac:picMkLst>
            <pc:docMk/>
            <pc:sldMk cId="597123515" sldId="269"/>
            <ac:picMk id="34" creationId="{1C4DCE7A-0E46-404B-9E0D-E93DC7B2A861}"/>
          </ac:picMkLst>
        </pc:picChg>
        <pc:picChg chg="add">
          <ac:chgData name="Yang Xu" userId="2ef8d03b0d59ea36" providerId="LiveId" clId="{BA46AAE0-4684-4C00-B2C3-B0D15247BA49}" dt="2020-01-01T10:26:36.682" v="175" actId="26606"/>
          <ac:picMkLst>
            <pc:docMk/>
            <pc:sldMk cId="597123515" sldId="269"/>
            <ac:picMk id="39" creationId="{2642A87B-CAE9-4F8F-B293-28388E45D9EE}"/>
          </ac:picMkLst>
        </pc:picChg>
        <pc:picChg chg="add">
          <ac:chgData name="Yang Xu" userId="2ef8d03b0d59ea36" providerId="LiveId" clId="{BA46AAE0-4684-4C00-B2C3-B0D15247BA49}" dt="2020-01-01T10:26:36.682" v="175" actId="26606"/>
          <ac:picMkLst>
            <pc:docMk/>
            <pc:sldMk cId="597123515" sldId="269"/>
            <ac:picMk id="41" creationId="{3B7A934F-FFF7-4353-83D3-4EF66E93EEF8}"/>
          </ac:picMkLst>
        </pc:picChg>
      </pc:sldChg>
      <pc:sldChg chg="addSp delSp modSp add">
        <pc:chgData name="Yang Xu" userId="2ef8d03b0d59ea36" providerId="LiveId" clId="{BA46AAE0-4684-4C00-B2C3-B0D15247BA49}" dt="2020-01-01T10:23:16.236" v="101" actId="1076"/>
        <pc:sldMkLst>
          <pc:docMk/>
          <pc:sldMk cId="3394828480" sldId="270"/>
        </pc:sldMkLst>
        <pc:spChg chg="mod">
          <ac:chgData name="Yang Xu" userId="2ef8d03b0d59ea36" providerId="LiveId" clId="{BA46AAE0-4684-4C00-B2C3-B0D15247BA49}" dt="2020-01-01T10:22:56.221" v="93" actId="20577"/>
          <ac:spMkLst>
            <pc:docMk/>
            <pc:sldMk cId="3394828480" sldId="270"/>
            <ac:spMk id="2" creationId="{D3CA39E9-D6F3-4674-AD6B-A05B4AC9ECD5}"/>
          </ac:spMkLst>
        </pc:spChg>
        <pc:spChg chg="del">
          <ac:chgData name="Yang Xu" userId="2ef8d03b0d59ea36" providerId="LiveId" clId="{BA46AAE0-4684-4C00-B2C3-B0D15247BA49}" dt="2020-01-01T10:22:57.457" v="94"/>
          <ac:spMkLst>
            <pc:docMk/>
            <pc:sldMk cId="3394828480" sldId="270"/>
            <ac:spMk id="3" creationId="{AEB782AD-BA82-4276-A0A0-D9BBC886F232}"/>
          </ac:spMkLst>
        </pc:spChg>
        <pc:picChg chg="add mod">
          <ac:chgData name="Yang Xu" userId="2ef8d03b0d59ea36" providerId="LiveId" clId="{BA46AAE0-4684-4C00-B2C3-B0D15247BA49}" dt="2020-01-01T10:23:16.236" v="101" actId="1076"/>
          <ac:picMkLst>
            <pc:docMk/>
            <pc:sldMk cId="3394828480" sldId="270"/>
            <ac:picMk id="1026" creationId="{A447901F-50FF-4547-8E05-9005F3CAF464}"/>
          </ac:picMkLst>
        </pc:picChg>
        <pc:picChg chg="add mod">
          <ac:chgData name="Yang Xu" userId="2ef8d03b0d59ea36" providerId="LiveId" clId="{BA46AAE0-4684-4C00-B2C3-B0D15247BA49}" dt="2020-01-01T10:23:16.236" v="101" actId="1076"/>
          <ac:picMkLst>
            <pc:docMk/>
            <pc:sldMk cId="3394828480" sldId="270"/>
            <ac:picMk id="1028" creationId="{4DA11AD5-7091-452E-96AB-240A01106ABF}"/>
          </ac:picMkLst>
        </pc:picChg>
      </pc:sldChg>
      <pc:sldChg chg="modSp add">
        <pc:chgData name="Yang Xu" userId="2ef8d03b0d59ea36" providerId="LiveId" clId="{BA46AAE0-4684-4C00-B2C3-B0D15247BA49}" dt="2020-01-01T10:23:48.744" v="105"/>
        <pc:sldMkLst>
          <pc:docMk/>
          <pc:sldMk cId="872404649" sldId="271"/>
        </pc:sldMkLst>
        <pc:spChg chg="mod">
          <ac:chgData name="Yang Xu" userId="2ef8d03b0d59ea36" providerId="LiveId" clId="{BA46AAE0-4684-4C00-B2C3-B0D15247BA49}" dt="2020-01-01T10:23:32.112" v="103"/>
          <ac:spMkLst>
            <pc:docMk/>
            <pc:sldMk cId="872404649" sldId="271"/>
            <ac:spMk id="2" creationId="{801843E0-E5B2-48CD-A627-20AF5F599316}"/>
          </ac:spMkLst>
        </pc:spChg>
        <pc:spChg chg="mod">
          <ac:chgData name="Yang Xu" userId="2ef8d03b0d59ea36" providerId="LiveId" clId="{BA46AAE0-4684-4C00-B2C3-B0D15247BA49}" dt="2020-01-01T10:23:48.744" v="105"/>
          <ac:spMkLst>
            <pc:docMk/>
            <pc:sldMk cId="872404649" sldId="271"/>
            <ac:spMk id="3" creationId="{D1A05DAB-8C68-408B-8D89-1C7970FC2EEB}"/>
          </ac:spMkLst>
        </pc:spChg>
      </pc:sldChg>
      <pc:sldChg chg="addSp delSp modSp add mod setBg">
        <pc:chgData name="Yang Xu" userId="2ef8d03b0d59ea36" providerId="LiveId" clId="{BA46AAE0-4684-4C00-B2C3-B0D15247BA49}" dt="2020-01-01T10:26:17.324" v="166" actId="26606"/>
        <pc:sldMkLst>
          <pc:docMk/>
          <pc:sldMk cId="1205690591" sldId="272"/>
        </pc:sldMkLst>
        <pc:spChg chg="mod">
          <ac:chgData name="Yang Xu" userId="2ef8d03b0d59ea36" providerId="LiveId" clId="{BA46AAE0-4684-4C00-B2C3-B0D15247BA49}" dt="2020-01-01T10:26:17.324" v="166" actId="26606"/>
          <ac:spMkLst>
            <pc:docMk/>
            <pc:sldMk cId="1205690591" sldId="272"/>
            <ac:spMk id="2" creationId="{14368C4A-B315-476C-80A0-FB161CC7FF56}"/>
          </ac:spMkLst>
        </pc:spChg>
        <pc:spChg chg="add del mod">
          <ac:chgData name="Yang Xu" userId="2ef8d03b0d59ea36" providerId="LiveId" clId="{BA46AAE0-4684-4C00-B2C3-B0D15247BA49}" dt="2020-01-01T10:26:17.324" v="166" actId="26606"/>
          <ac:spMkLst>
            <pc:docMk/>
            <pc:sldMk cId="1205690591" sldId="272"/>
            <ac:spMk id="3" creationId="{B412C165-D24D-4333-9C2A-BA1F29A84266}"/>
          </ac:spMkLst>
        </pc:spChg>
        <pc:spChg chg="add del">
          <ac:chgData name="Yang Xu" userId="2ef8d03b0d59ea36" providerId="LiveId" clId="{BA46AAE0-4684-4C00-B2C3-B0D15247BA49}" dt="2020-01-01T10:26:07.163" v="159" actId="26606"/>
          <ac:spMkLst>
            <pc:docMk/>
            <pc:sldMk cId="1205690591" sldId="272"/>
            <ac:spMk id="10" creationId="{172FA20E-3EEC-4201-BE1D-0563AE403A5D}"/>
          </ac:spMkLst>
        </pc:spChg>
        <pc:spChg chg="add del">
          <ac:chgData name="Yang Xu" userId="2ef8d03b0d59ea36" providerId="LiveId" clId="{BA46AAE0-4684-4C00-B2C3-B0D15247BA49}" dt="2020-01-01T10:26:07.163" v="159" actId="26606"/>
          <ac:spMkLst>
            <pc:docMk/>
            <pc:sldMk cId="1205690591" sldId="272"/>
            <ac:spMk id="14" creationId="{7AD29F78-0630-44F9-A0BE-D82D22910BEF}"/>
          </ac:spMkLst>
        </pc:spChg>
        <pc:spChg chg="add del">
          <ac:chgData name="Yang Xu" userId="2ef8d03b0d59ea36" providerId="LiveId" clId="{BA46AAE0-4684-4C00-B2C3-B0D15247BA49}" dt="2020-01-01T10:26:07.163" v="159" actId="26606"/>
          <ac:spMkLst>
            <pc:docMk/>
            <pc:sldMk cId="1205690591" sldId="272"/>
            <ac:spMk id="18" creationId="{2708AD19-3EA5-4EC5-BF8C-37B0A4B1956E}"/>
          </ac:spMkLst>
        </pc:spChg>
        <pc:spChg chg="add del">
          <ac:chgData name="Yang Xu" userId="2ef8d03b0d59ea36" providerId="LiveId" clId="{BA46AAE0-4684-4C00-B2C3-B0D15247BA49}" dt="2020-01-01T10:26:11.844" v="161" actId="26606"/>
          <ac:spMkLst>
            <pc:docMk/>
            <pc:sldMk cId="1205690591" sldId="272"/>
            <ac:spMk id="20" creationId="{172FA20E-3EEC-4201-BE1D-0563AE403A5D}"/>
          </ac:spMkLst>
        </pc:spChg>
        <pc:spChg chg="add del">
          <ac:chgData name="Yang Xu" userId="2ef8d03b0d59ea36" providerId="LiveId" clId="{BA46AAE0-4684-4C00-B2C3-B0D15247BA49}" dt="2020-01-01T10:26:11.844" v="161" actId="26606"/>
          <ac:spMkLst>
            <pc:docMk/>
            <pc:sldMk cId="1205690591" sldId="272"/>
            <ac:spMk id="22" creationId="{7AD29F78-0630-44F9-A0BE-D82D22910BEF}"/>
          </ac:spMkLst>
        </pc:spChg>
        <pc:spChg chg="add del">
          <ac:chgData name="Yang Xu" userId="2ef8d03b0d59ea36" providerId="LiveId" clId="{BA46AAE0-4684-4C00-B2C3-B0D15247BA49}" dt="2020-01-01T10:26:11.844" v="161" actId="26606"/>
          <ac:spMkLst>
            <pc:docMk/>
            <pc:sldMk cId="1205690591" sldId="272"/>
            <ac:spMk id="24" creationId="{2708AD19-3EA5-4EC5-BF8C-37B0A4B1956E}"/>
          </ac:spMkLst>
        </pc:spChg>
        <pc:spChg chg="add del">
          <ac:chgData name="Yang Xu" userId="2ef8d03b0d59ea36" providerId="LiveId" clId="{BA46AAE0-4684-4C00-B2C3-B0D15247BA49}" dt="2020-01-01T10:26:17.279" v="165" actId="26606"/>
          <ac:spMkLst>
            <pc:docMk/>
            <pc:sldMk cId="1205690591" sldId="272"/>
            <ac:spMk id="29" creationId="{172FA20E-3EEC-4201-BE1D-0563AE403A5D}"/>
          </ac:spMkLst>
        </pc:spChg>
        <pc:spChg chg="add del">
          <ac:chgData name="Yang Xu" userId="2ef8d03b0d59ea36" providerId="LiveId" clId="{BA46AAE0-4684-4C00-B2C3-B0D15247BA49}" dt="2020-01-01T10:26:17.279" v="165" actId="26606"/>
          <ac:spMkLst>
            <pc:docMk/>
            <pc:sldMk cId="1205690591" sldId="272"/>
            <ac:spMk id="31" creationId="{7AD29F78-0630-44F9-A0BE-D82D22910BEF}"/>
          </ac:spMkLst>
        </pc:spChg>
        <pc:spChg chg="add del">
          <ac:chgData name="Yang Xu" userId="2ef8d03b0d59ea36" providerId="LiveId" clId="{BA46AAE0-4684-4C00-B2C3-B0D15247BA49}" dt="2020-01-01T10:26:17.279" v="165" actId="26606"/>
          <ac:spMkLst>
            <pc:docMk/>
            <pc:sldMk cId="1205690591" sldId="272"/>
            <ac:spMk id="33" creationId="{2708AD19-3EA5-4EC5-BF8C-37B0A4B1956E}"/>
          </ac:spMkLst>
        </pc:spChg>
        <pc:spChg chg="add">
          <ac:chgData name="Yang Xu" userId="2ef8d03b0d59ea36" providerId="LiveId" clId="{BA46AAE0-4684-4C00-B2C3-B0D15247BA49}" dt="2020-01-01T10:26:17.324" v="166" actId="26606"/>
          <ac:spMkLst>
            <pc:docMk/>
            <pc:sldMk cId="1205690591" sldId="272"/>
            <ac:spMk id="36" creationId="{172FA20E-3EEC-4201-BE1D-0563AE403A5D}"/>
          </ac:spMkLst>
        </pc:spChg>
        <pc:spChg chg="add">
          <ac:chgData name="Yang Xu" userId="2ef8d03b0d59ea36" providerId="LiveId" clId="{BA46AAE0-4684-4C00-B2C3-B0D15247BA49}" dt="2020-01-01T10:26:17.324" v="166" actId="26606"/>
          <ac:spMkLst>
            <pc:docMk/>
            <pc:sldMk cId="1205690591" sldId="272"/>
            <ac:spMk id="38" creationId="{7AD29F78-0630-44F9-A0BE-D82D22910BEF}"/>
          </ac:spMkLst>
        </pc:spChg>
        <pc:spChg chg="add">
          <ac:chgData name="Yang Xu" userId="2ef8d03b0d59ea36" providerId="LiveId" clId="{BA46AAE0-4684-4C00-B2C3-B0D15247BA49}" dt="2020-01-01T10:26:17.324" v="166" actId="26606"/>
          <ac:spMkLst>
            <pc:docMk/>
            <pc:sldMk cId="1205690591" sldId="272"/>
            <ac:spMk id="40" creationId="{2708AD19-3EA5-4EC5-BF8C-37B0A4B1956E}"/>
          </ac:spMkLst>
        </pc:spChg>
        <pc:graphicFrameChg chg="add del">
          <ac:chgData name="Yang Xu" userId="2ef8d03b0d59ea36" providerId="LiveId" clId="{BA46AAE0-4684-4C00-B2C3-B0D15247BA49}" dt="2020-01-01T10:26:07.163" v="159" actId="26606"/>
          <ac:graphicFrameMkLst>
            <pc:docMk/>
            <pc:sldMk cId="1205690591" sldId="272"/>
            <ac:graphicFrameMk id="5" creationId="{82B29BBE-93E3-4B15-B2C3-80DDF7E36596}"/>
          </ac:graphicFrameMkLst>
        </pc:graphicFrameChg>
        <pc:graphicFrameChg chg="add del">
          <ac:chgData name="Yang Xu" userId="2ef8d03b0d59ea36" providerId="LiveId" clId="{BA46AAE0-4684-4C00-B2C3-B0D15247BA49}" dt="2020-01-01T10:26:11.844" v="161" actId="26606"/>
          <ac:graphicFrameMkLst>
            <pc:docMk/>
            <pc:sldMk cId="1205690591" sldId="272"/>
            <ac:graphicFrameMk id="25" creationId="{AFB43B5E-70A5-420E-B0F4-EF189BC1731F}"/>
          </ac:graphicFrameMkLst>
        </pc:graphicFrameChg>
        <pc:graphicFrameChg chg="add del">
          <ac:chgData name="Yang Xu" userId="2ef8d03b0d59ea36" providerId="LiveId" clId="{BA46AAE0-4684-4C00-B2C3-B0D15247BA49}" dt="2020-01-01T10:26:15.377" v="163" actId="26606"/>
          <ac:graphicFrameMkLst>
            <pc:docMk/>
            <pc:sldMk cId="1205690591" sldId="272"/>
            <ac:graphicFrameMk id="27" creationId="{456FB64F-987F-4A31-9BBA-A750E2049F7A}"/>
          </ac:graphicFrameMkLst>
        </pc:graphicFrameChg>
        <pc:graphicFrameChg chg="add del">
          <ac:chgData name="Yang Xu" userId="2ef8d03b0d59ea36" providerId="LiveId" clId="{BA46AAE0-4684-4C00-B2C3-B0D15247BA49}" dt="2020-01-01T10:26:17.279" v="165" actId="26606"/>
          <ac:graphicFrameMkLst>
            <pc:docMk/>
            <pc:sldMk cId="1205690591" sldId="272"/>
            <ac:graphicFrameMk id="34" creationId="{82B29BBE-93E3-4B15-B2C3-80DDF7E36596}"/>
          </ac:graphicFrameMkLst>
        </pc:graphicFrameChg>
        <pc:graphicFrameChg chg="add">
          <ac:chgData name="Yang Xu" userId="2ef8d03b0d59ea36" providerId="LiveId" clId="{BA46AAE0-4684-4C00-B2C3-B0D15247BA49}" dt="2020-01-01T10:26:17.324" v="166" actId="26606"/>
          <ac:graphicFrameMkLst>
            <pc:docMk/>
            <pc:sldMk cId="1205690591" sldId="272"/>
            <ac:graphicFrameMk id="41" creationId="{AFB43B5E-70A5-420E-B0F4-EF189BC1731F}"/>
          </ac:graphicFrameMkLst>
        </pc:graphicFrameChg>
        <pc:picChg chg="add del">
          <ac:chgData name="Yang Xu" userId="2ef8d03b0d59ea36" providerId="LiveId" clId="{BA46AAE0-4684-4C00-B2C3-B0D15247BA49}" dt="2020-01-01T10:26:07.163" v="159" actId="26606"/>
          <ac:picMkLst>
            <pc:docMk/>
            <pc:sldMk cId="1205690591" sldId="272"/>
            <ac:picMk id="12" creationId="{AED7C419-9BA1-4696-B356-43EFEF183057}"/>
          </ac:picMkLst>
        </pc:picChg>
        <pc:picChg chg="add del">
          <ac:chgData name="Yang Xu" userId="2ef8d03b0d59ea36" providerId="LiveId" clId="{BA46AAE0-4684-4C00-B2C3-B0D15247BA49}" dt="2020-01-01T10:26:07.163" v="159" actId="26606"/>
          <ac:picMkLst>
            <pc:docMk/>
            <pc:sldMk cId="1205690591" sldId="272"/>
            <ac:picMk id="16" creationId="{E3E2E76B-5713-416F-9E1F-82EBA41BF4DA}"/>
          </ac:picMkLst>
        </pc:picChg>
        <pc:picChg chg="add del">
          <ac:chgData name="Yang Xu" userId="2ef8d03b0d59ea36" providerId="LiveId" clId="{BA46AAE0-4684-4C00-B2C3-B0D15247BA49}" dt="2020-01-01T10:26:11.844" v="161" actId="26606"/>
          <ac:picMkLst>
            <pc:docMk/>
            <pc:sldMk cId="1205690591" sldId="272"/>
            <ac:picMk id="21" creationId="{AED7C419-9BA1-4696-B356-43EFEF183057}"/>
          </ac:picMkLst>
        </pc:picChg>
        <pc:picChg chg="add del">
          <ac:chgData name="Yang Xu" userId="2ef8d03b0d59ea36" providerId="LiveId" clId="{BA46AAE0-4684-4C00-B2C3-B0D15247BA49}" dt="2020-01-01T10:26:11.844" v="161" actId="26606"/>
          <ac:picMkLst>
            <pc:docMk/>
            <pc:sldMk cId="1205690591" sldId="272"/>
            <ac:picMk id="23" creationId="{E3E2E76B-5713-416F-9E1F-82EBA41BF4DA}"/>
          </ac:picMkLst>
        </pc:picChg>
        <pc:picChg chg="add del">
          <ac:chgData name="Yang Xu" userId="2ef8d03b0d59ea36" providerId="LiveId" clId="{BA46AAE0-4684-4C00-B2C3-B0D15247BA49}" dt="2020-01-01T10:26:17.279" v="165" actId="26606"/>
          <ac:picMkLst>
            <pc:docMk/>
            <pc:sldMk cId="1205690591" sldId="272"/>
            <ac:picMk id="30" creationId="{AED7C419-9BA1-4696-B356-43EFEF183057}"/>
          </ac:picMkLst>
        </pc:picChg>
        <pc:picChg chg="add del">
          <ac:chgData name="Yang Xu" userId="2ef8d03b0d59ea36" providerId="LiveId" clId="{BA46AAE0-4684-4C00-B2C3-B0D15247BA49}" dt="2020-01-01T10:26:17.279" v="165" actId="26606"/>
          <ac:picMkLst>
            <pc:docMk/>
            <pc:sldMk cId="1205690591" sldId="272"/>
            <ac:picMk id="32" creationId="{E3E2E76B-5713-416F-9E1F-82EBA41BF4DA}"/>
          </ac:picMkLst>
        </pc:picChg>
        <pc:picChg chg="add">
          <ac:chgData name="Yang Xu" userId="2ef8d03b0d59ea36" providerId="LiveId" clId="{BA46AAE0-4684-4C00-B2C3-B0D15247BA49}" dt="2020-01-01T10:26:17.324" v="166" actId="26606"/>
          <ac:picMkLst>
            <pc:docMk/>
            <pc:sldMk cId="1205690591" sldId="272"/>
            <ac:picMk id="37" creationId="{AED7C419-9BA1-4696-B356-43EFEF183057}"/>
          </ac:picMkLst>
        </pc:picChg>
        <pc:picChg chg="add">
          <ac:chgData name="Yang Xu" userId="2ef8d03b0d59ea36" providerId="LiveId" clId="{BA46AAE0-4684-4C00-B2C3-B0D15247BA49}" dt="2020-01-01T10:26:17.324" v="166" actId="26606"/>
          <ac:picMkLst>
            <pc:docMk/>
            <pc:sldMk cId="1205690591" sldId="272"/>
            <ac:picMk id="39" creationId="{E3E2E76B-5713-416F-9E1F-82EBA41BF4DA}"/>
          </ac:picMkLst>
        </pc:picChg>
      </pc:sldChg>
      <pc:sldChg chg="addSp delSp modSp add mod setBg">
        <pc:chgData name="Yang Xu" userId="2ef8d03b0d59ea36" providerId="LiveId" clId="{BA46AAE0-4684-4C00-B2C3-B0D15247BA49}" dt="2020-01-01T10:27:00.647" v="179" actId="26606"/>
        <pc:sldMkLst>
          <pc:docMk/>
          <pc:sldMk cId="3950686723" sldId="273"/>
        </pc:sldMkLst>
        <pc:spChg chg="mod">
          <ac:chgData name="Yang Xu" userId="2ef8d03b0d59ea36" providerId="LiveId" clId="{BA46AAE0-4684-4C00-B2C3-B0D15247BA49}" dt="2020-01-01T10:27:00.647" v="179" actId="26606"/>
          <ac:spMkLst>
            <pc:docMk/>
            <pc:sldMk cId="3950686723" sldId="273"/>
            <ac:spMk id="2" creationId="{63C49EDB-5110-47B1-B699-DD1A2E346A97}"/>
          </ac:spMkLst>
        </pc:spChg>
        <pc:spChg chg="mod">
          <ac:chgData name="Yang Xu" userId="2ef8d03b0d59ea36" providerId="LiveId" clId="{BA46AAE0-4684-4C00-B2C3-B0D15247BA49}" dt="2020-01-01T10:27:00.647" v="179" actId="26606"/>
          <ac:spMkLst>
            <pc:docMk/>
            <pc:sldMk cId="3950686723" sldId="273"/>
            <ac:spMk id="3" creationId="{7607B445-0267-4C4A-BF23-CD33DC999E89}"/>
          </ac:spMkLst>
        </pc:spChg>
        <pc:spChg chg="add del">
          <ac:chgData name="Yang Xu" userId="2ef8d03b0d59ea36" providerId="LiveId" clId="{BA46AAE0-4684-4C00-B2C3-B0D15247BA49}" dt="2020-01-01T10:26:53.113" v="177" actId="26606"/>
          <ac:spMkLst>
            <pc:docMk/>
            <pc:sldMk cId="3950686723" sldId="273"/>
            <ac:spMk id="8" creationId="{273E8A9A-DA4B-4F12-9331-219EBE5235D0}"/>
          </ac:spMkLst>
        </pc:spChg>
        <pc:spChg chg="add del">
          <ac:chgData name="Yang Xu" userId="2ef8d03b0d59ea36" providerId="LiveId" clId="{BA46AAE0-4684-4C00-B2C3-B0D15247BA49}" dt="2020-01-01T10:26:53.113" v="177" actId="26606"/>
          <ac:spMkLst>
            <pc:docMk/>
            <pc:sldMk cId="3950686723" sldId="273"/>
            <ac:spMk id="12" creationId="{ADD673B7-F6B7-43EE-936B-D09F3A337A3E}"/>
          </ac:spMkLst>
        </pc:spChg>
        <pc:spChg chg="add del">
          <ac:chgData name="Yang Xu" userId="2ef8d03b0d59ea36" providerId="LiveId" clId="{BA46AAE0-4684-4C00-B2C3-B0D15247BA49}" dt="2020-01-01T10:27:00.647" v="179" actId="26606"/>
          <ac:spMkLst>
            <pc:docMk/>
            <pc:sldMk cId="3950686723" sldId="273"/>
            <ac:spMk id="15" creationId="{A106B9FE-7E5A-4047-B5D3-C3C24BD3E80E}"/>
          </ac:spMkLst>
        </pc:spChg>
        <pc:spChg chg="add del">
          <ac:chgData name="Yang Xu" userId="2ef8d03b0d59ea36" providerId="LiveId" clId="{BA46AAE0-4684-4C00-B2C3-B0D15247BA49}" dt="2020-01-01T10:27:00.647" v="179" actId="26606"/>
          <ac:spMkLst>
            <pc:docMk/>
            <pc:sldMk cId="3950686723" sldId="273"/>
            <ac:spMk id="16" creationId="{52A2FDCB-3B06-44F3-A0AA-2C056C3E512F}"/>
          </ac:spMkLst>
        </pc:spChg>
        <pc:spChg chg="add del">
          <ac:chgData name="Yang Xu" userId="2ef8d03b0d59ea36" providerId="LiveId" clId="{BA46AAE0-4684-4C00-B2C3-B0D15247BA49}" dt="2020-01-01T10:27:00.647" v="179" actId="26606"/>
          <ac:spMkLst>
            <pc:docMk/>
            <pc:sldMk cId="3950686723" sldId="273"/>
            <ac:spMk id="17" creationId="{B60EBA20-0A64-45D5-B937-FE93DCA01C7E}"/>
          </ac:spMkLst>
        </pc:spChg>
        <pc:picChg chg="add del">
          <ac:chgData name="Yang Xu" userId="2ef8d03b0d59ea36" providerId="LiveId" clId="{BA46AAE0-4684-4C00-B2C3-B0D15247BA49}" dt="2020-01-01T10:26:53.113" v="177" actId="26606"/>
          <ac:picMkLst>
            <pc:docMk/>
            <pc:sldMk cId="3950686723" sldId="273"/>
            <ac:picMk id="10" creationId="{1C4DCE7A-0E46-404B-9E0D-E93DC7B2A861}"/>
          </ac:picMkLst>
        </pc:picChg>
        <pc:picChg chg="add del">
          <ac:chgData name="Yang Xu" userId="2ef8d03b0d59ea36" providerId="LiveId" clId="{BA46AAE0-4684-4C00-B2C3-B0D15247BA49}" dt="2020-01-01T10:27:00.647" v="179" actId="26606"/>
          <ac:picMkLst>
            <pc:docMk/>
            <pc:sldMk cId="3950686723" sldId="273"/>
            <ac:picMk id="14" creationId="{98739700-980C-4F96-84CD-97157DFE86AE}"/>
          </ac:picMkLst>
        </pc:picChg>
        <pc:picChg chg="add del">
          <ac:chgData name="Yang Xu" userId="2ef8d03b0d59ea36" providerId="LiveId" clId="{BA46AAE0-4684-4C00-B2C3-B0D15247BA49}" dt="2020-01-01T10:27:00.647" v="179" actId="26606"/>
          <ac:picMkLst>
            <pc:docMk/>
            <pc:sldMk cId="3950686723" sldId="273"/>
            <ac:picMk id="18" creationId="{3EAD5E5B-543A-4690-8C75-BACF7FFB40ED}"/>
          </ac:picMkLst>
        </pc:picChg>
      </pc:sldChg>
      <pc:sldChg chg="modSp add">
        <pc:chgData name="Yang Xu" userId="2ef8d03b0d59ea36" providerId="LiveId" clId="{BA46AAE0-4684-4C00-B2C3-B0D15247BA49}" dt="2020-01-01T10:25:09.484" v="149" actId="20577"/>
        <pc:sldMkLst>
          <pc:docMk/>
          <pc:sldMk cId="3584058765" sldId="274"/>
        </pc:sldMkLst>
        <pc:spChg chg="mod">
          <ac:chgData name="Yang Xu" userId="2ef8d03b0d59ea36" providerId="LiveId" clId="{BA46AAE0-4684-4C00-B2C3-B0D15247BA49}" dt="2020-01-01T10:24:57.239" v="145" actId="20577"/>
          <ac:spMkLst>
            <pc:docMk/>
            <pc:sldMk cId="3584058765" sldId="274"/>
            <ac:spMk id="2" creationId="{0FF21F43-234F-41D7-B943-C2B1B6E69D94}"/>
          </ac:spMkLst>
        </pc:spChg>
        <pc:spChg chg="mod">
          <ac:chgData name="Yang Xu" userId="2ef8d03b0d59ea36" providerId="LiveId" clId="{BA46AAE0-4684-4C00-B2C3-B0D15247BA49}" dt="2020-01-01T10:25:09.484" v="149" actId="20577"/>
          <ac:spMkLst>
            <pc:docMk/>
            <pc:sldMk cId="3584058765" sldId="274"/>
            <ac:spMk id="3" creationId="{188C65A6-3480-433E-80B3-34B068E20748}"/>
          </ac:spMkLst>
        </pc:spChg>
      </pc:sldChg>
      <pc:sldChg chg="addSp delSp modSp add mod setBg">
        <pc:chgData name="Yang Xu" userId="2ef8d03b0d59ea36" providerId="LiveId" clId="{BA46AAE0-4684-4C00-B2C3-B0D15247BA49}" dt="2020-01-01T10:27:29.375" v="194" actId="26606"/>
        <pc:sldMkLst>
          <pc:docMk/>
          <pc:sldMk cId="2622958319" sldId="275"/>
        </pc:sldMkLst>
        <pc:spChg chg="mod">
          <ac:chgData name="Yang Xu" userId="2ef8d03b0d59ea36" providerId="LiveId" clId="{BA46AAE0-4684-4C00-B2C3-B0D15247BA49}" dt="2020-01-01T10:27:29.375" v="194" actId="26606"/>
          <ac:spMkLst>
            <pc:docMk/>
            <pc:sldMk cId="2622958319" sldId="275"/>
            <ac:spMk id="2" creationId="{74EE79B0-C629-4DD4-83C5-6EF818C7F262}"/>
          </ac:spMkLst>
        </pc:spChg>
        <pc:spChg chg="add del mod">
          <ac:chgData name="Yang Xu" userId="2ef8d03b0d59ea36" providerId="LiveId" clId="{BA46AAE0-4684-4C00-B2C3-B0D15247BA49}" dt="2020-01-01T10:25:50.856" v="157" actId="26606"/>
          <ac:spMkLst>
            <pc:docMk/>
            <pc:sldMk cId="2622958319" sldId="275"/>
            <ac:spMk id="3" creationId="{9524C428-5E39-4765-BEBB-943B7AAEF8E4}"/>
          </ac:spMkLst>
        </pc:spChg>
        <pc:spChg chg="add del">
          <ac:chgData name="Yang Xu" userId="2ef8d03b0d59ea36" providerId="LiveId" clId="{BA46AAE0-4684-4C00-B2C3-B0D15247BA49}" dt="2020-01-01T10:25:50.826" v="156" actId="26606"/>
          <ac:spMkLst>
            <pc:docMk/>
            <pc:sldMk cId="2622958319" sldId="275"/>
            <ac:spMk id="10" creationId="{172FA20E-3EEC-4201-BE1D-0563AE403A5D}"/>
          </ac:spMkLst>
        </pc:spChg>
        <pc:spChg chg="add del">
          <ac:chgData name="Yang Xu" userId="2ef8d03b0d59ea36" providerId="LiveId" clId="{BA46AAE0-4684-4C00-B2C3-B0D15247BA49}" dt="2020-01-01T10:25:50.826" v="156" actId="26606"/>
          <ac:spMkLst>
            <pc:docMk/>
            <pc:sldMk cId="2622958319" sldId="275"/>
            <ac:spMk id="14" creationId="{7AD29F78-0630-44F9-A0BE-D82D22910BEF}"/>
          </ac:spMkLst>
        </pc:spChg>
        <pc:spChg chg="add del">
          <ac:chgData name="Yang Xu" userId="2ef8d03b0d59ea36" providerId="LiveId" clId="{BA46AAE0-4684-4C00-B2C3-B0D15247BA49}" dt="2020-01-01T10:25:50.826" v="156" actId="26606"/>
          <ac:spMkLst>
            <pc:docMk/>
            <pc:sldMk cId="2622958319" sldId="275"/>
            <ac:spMk id="18" creationId="{2708AD19-3EA5-4EC5-BF8C-37B0A4B1956E}"/>
          </ac:spMkLst>
        </pc:spChg>
        <pc:spChg chg="add del">
          <ac:chgData name="Yang Xu" userId="2ef8d03b0d59ea36" providerId="LiveId" clId="{BA46AAE0-4684-4C00-B2C3-B0D15247BA49}" dt="2020-01-01T10:27:29.375" v="194" actId="26606"/>
          <ac:spMkLst>
            <pc:docMk/>
            <pc:sldMk cId="2622958319" sldId="275"/>
            <ac:spMk id="20" creationId="{172FA20E-3EEC-4201-BE1D-0563AE403A5D}"/>
          </ac:spMkLst>
        </pc:spChg>
        <pc:spChg chg="add del">
          <ac:chgData name="Yang Xu" userId="2ef8d03b0d59ea36" providerId="LiveId" clId="{BA46AAE0-4684-4C00-B2C3-B0D15247BA49}" dt="2020-01-01T10:27:29.375" v="194" actId="26606"/>
          <ac:spMkLst>
            <pc:docMk/>
            <pc:sldMk cId="2622958319" sldId="275"/>
            <ac:spMk id="22" creationId="{7AD29F78-0630-44F9-A0BE-D82D22910BEF}"/>
          </ac:spMkLst>
        </pc:spChg>
        <pc:spChg chg="add del">
          <ac:chgData name="Yang Xu" userId="2ef8d03b0d59ea36" providerId="LiveId" clId="{BA46AAE0-4684-4C00-B2C3-B0D15247BA49}" dt="2020-01-01T10:27:29.375" v="194" actId="26606"/>
          <ac:spMkLst>
            <pc:docMk/>
            <pc:sldMk cId="2622958319" sldId="275"/>
            <ac:spMk id="24" creationId="{2708AD19-3EA5-4EC5-BF8C-37B0A4B1956E}"/>
          </ac:spMkLst>
        </pc:spChg>
        <pc:spChg chg="add del">
          <ac:chgData name="Yang Xu" userId="2ef8d03b0d59ea36" providerId="LiveId" clId="{BA46AAE0-4684-4C00-B2C3-B0D15247BA49}" dt="2020-01-01T10:27:25.191" v="187" actId="26606"/>
          <ac:spMkLst>
            <pc:docMk/>
            <pc:sldMk cId="2622958319" sldId="275"/>
            <ac:spMk id="30" creationId="{37ED269F-93E0-4C45-A745-D08B6F8441E8}"/>
          </ac:spMkLst>
        </pc:spChg>
        <pc:spChg chg="add del">
          <ac:chgData name="Yang Xu" userId="2ef8d03b0d59ea36" providerId="LiveId" clId="{BA46AAE0-4684-4C00-B2C3-B0D15247BA49}" dt="2020-01-01T10:27:25.191" v="187" actId="26606"/>
          <ac:spMkLst>
            <pc:docMk/>
            <pc:sldMk cId="2622958319" sldId="275"/>
            <ac:spMk id="34" creationId="{AE8DF4CB-11C0-4C6C-859F-392DFE0FADDF}"/>
          </ac:spMkLst>
        </pc:spChg>
        <pc:spChg chg="add del">
          <ac:chgData name="Yang Xu" userId="2ef8d03b0d59ea36" providerId="LiveId" clId="{BA46AAE0-4684-4C00-B2C3-B0D15247BA49}" dt="2020-01-01T10:27:25.191" v="187" actId="26606"/>
          <ac:spMkLst>
            <pc:docMk/>
            <pc:sldMk cId="2622958319" sldId="275"/>
            <ac:spMk id="36" creationId="{6DEEA0FF-8A01-4333-AFF1-5F5BD4F2467A}"/>
          </ac:spMkLst>
        </pc:spChg>
        <pc:spChg chg="add del">
          <ac:chgData name="Yang Xu" userId="2ef8d03b0d59ea36" providerId="LiveId" clId="{BA46AAE0-4684-4C00-B2C3-B0D15247BA49}" dt="2020-01-01T10:27:25.191" v="187" actId="26606"/>
          <ac:spMkLst>
            <pc:docMk/>
            <pc:sldMk cId="2622958319" sldId="275"/>
            <ac:spMk id="38" creationId="{FE9FB890-56DB-4B95-85F1-94547CCE9F4B}"/>
          </ac:spMkLst>
        </pc:spChg>
        <pc:spChg chg="add del">
          <ac:chgData name="Yang Xu" userId="2ef8d03b0d59ea36" providerId="LiveId" clId="{BA46AAE0-4684-4C00-B2C3-B0D15247BA49}" dt="2020-01-01T10:27:27.357" v="189" actId="26606"/>
          <ac:spMkLst>
            <pc:docMk/>
            <pc:sldMk cId="2622958319" sldId="275"/>
            <ac:spMk id="44" creationId="{20FA4D46-3A36-47B8-9AEE-5EB0B6C5B065}"/>
          </ac:spMkLst>
        </pc:spChg>
        <pc:spChg chg="add del">
          <ac:chgData name="Yang Xu" userId="2ef8d03b0d59ea36" providerId="LiveId" clId="{BA46AAE0-4684-4C00-B2C3-B0D15247BA49}" dt="2020-01-01T10:27:27.357" v="189" actId="26606"/>
          <ac:spMkLst>
            <pc:docMk/>
            <pc:sldMk cId="2622958319" sldId="275"/>
            <ac:spMk id="46" creationId="{66FB55FF-BA3E-4F25-8362-D6E7B4E512CC}"/>
          </ac:spMkLst>
        </pc:spChg>
        <pc:spChg chg="add del">
          <ac:chgData name="Yang Xu" userId="2ef8d03b0d59ea36" providerId="LiveId" clId="{BA46AAE0-4684-4C00-B2C3-B0D15247BA49}" dt="2020-01-01T10:27:27.357" v="189" actId="26606"/>
          <ac:spMkLst>
            <pc:docMk/>
            <pc:sldMk cId="2622958319" sldId="275"/>
            <ac:spMk id="47" creationId="{C7CAB115-86ED-407E-B0B1-94A133EDDB9C}"/>
          </ac:spMkLst>
        </pc:spChg>
        <pc:spChg chg="add del">
          <ac:chgData name="Yang Xu" userId="2ef8d03b0d59ea36" providerId="LiveId" clId="{BA46AAE0-4684-4C00-B2C3-B0D15247BA49}" dt="2020-01-01T10:27:27.357" v="189" actId="26606"/>
          <ac:spMkLst>
            <pc:docMk/>
            <pc:sldMk cId="2622958319" sldId="275"/>
            <ac:spMk id="48" creationId="{E9F23E2C-07B6-4798-B147-6FC480F6C27D}"/>
          </ac:spMkLst>
        </pc:spChg>
        <pc:spChg chg="add del">
          <ac:chgData name="Yang Xu" userId="2ef8d03b0d59ea36" providerId="LiveId" clId="{BA46AAE0-4684-4C00-B2C3-B0D15247BA49}" dt="2020-01-01T10:27:27.357" v="189" actId="26606"/>
          <ac:spMkLst>
            <pc:docMk/>
            <pc:sldMk cId="2622958319" sldId="275"/>
            <ac:spMk id="49" creationId="{8D9AD062-264F-4D54-90CE-145B924CF918}"/>
          </ac:spMkLst>
        </pc:spChg>
        <pc:spChg chg="add del">
          <ac:chgData name="Yang Xu" userId="2ef8d03b0d59ea36" providerId="LiveId" clId="{BA46AAE0-4684-4C00-B2C3-B0D15247BA49}" dt="2020-01-01T10:27:27.357" v="189" actId="26606"/>
          <ac:spMkLst>
            <pc:docMk/>
            <pc:sldMk cId="2622958319" sldId="275"/>
            <ac:spMk id="50" creationId="{9C7D8F90-84C8-46ED-AECB-01C4D6295768}"/>
          </ac:spMkLst>
        </pc:spChg>
        <pc:graphicFrameChg chg="add del">
          <ac:chgData name="Yang Xu" userId="2ef8d03b0d59ea36" providerId="LiveId" clId="{BA46AAE0-4684-4C00-B2C3-B0D15247BA49}" dt="2020-01-01T10:25:50.826" v="156" actId="26606"/>
          <ac:graphicFrameMkLst>
            <pc:docMk/>
            <pc:sldMk cId="2622958319" sldId="275"/>
            <ac:graphicFrameMk id="5" creationId="{7C8072DC-404A-451C-A877-9339C8C8264D}"/>
          </ac:graphicFrameMkLst>
        </pc:graphicFrameChg>
        <pc:graphicFrameChg chg="add mod modGraphic">
          <ac:chgData name="Yang Xu" userId="2ef8d03b0d59ea36" providerId="LiveId" clId="{BA46AAE0-4684-4C00-B2C3-B0D15247BA49}" dt="2020-01-01T10:27:29.375" v="194" actId="26606"/>
          <ac:graphicFrameMkLst>
            <pc:docMk/>
            <pc:sldMk cId="2622958319" sldId="275"/>
            <ac:graphicFrameMk id="25" creationId="{30FE4A4F-29D0-4C99-AD4F-D31D9372C72E}"/>
          </ac:graphicFrameMkLst>
        </pc:graphicFrameChg>
        <pc:picChg chg="add del">
          <ac:chgData name="Yang Xu" userId="2ef8d03b0d59ea36" providerId="LiveId" clId="{BA46AAE0-4684-4C00-B2C3-B0D15247BA49}" dt="2020-01-01T10:25:50.826" v="156" actId="26606"/>
          <ac:picMkLst>
            <pc:docMk/>
            <pc:sldMk cId="2622958319" sldId="275"/>
            <ac:picMk id="12" creationId="{AED7C419-9BA1-4696-B356-43EFEF183057}"/>
          </ac:picMkLst>
        </pc:picChg>
        <pc:picChg chg="add del">
          <ac:chgData name="Yang Xu" userId="2ef8d03b0d59ea36" providerId="LiveId" clId="{BA46AAE0-4684-4C00-B2C3-B0D15247BA49}" dt="2020-01-01T10:25:50.826" v="156" actId="26606"/>
          <ac:picMkLst>
            <pc:docMk/>
            <pc:sldMk cId="2622958319" sldId="275"/>
            <ac:picMk id="16" creationId="{E3E2E76B-5713-416F-9E1F-82EBA41BF4DA}"/>
          </ac:picMkLst>
        </pc:picChg>
        <pc:picChg chg="add del">
          <ac:chgData name="Yang Xu" userId="2ef8d03b0d59ea36" providerId="LiveId" clId="{BA46AAE0-4684-4C00-B2C3-B0D15247BA49}" dt="2020-01-01T10:27:29.375" v="194" actId="26606"/>
          <ac:picMkLst>
            <pc:docMk/>
            <pc:sldMk cId="2622958319" sldId="275"/>
            <ac:picMk id="21" creationId="{AED7C419-9BA1-4696-B356-43EFEF183057}"/>
          </ac:picMkLst>
        </pc:picChg>
        <pc:picChg chg="add del">
          <ac:chgData name="Yang Xu" userId="2ef8d03b0d59ea36" providerId="LiveId" clId="{BA46AAE0-4684-4C00-B2C3-B0D15247BA49}" dt="2020-01-01T10:27:29.375" v="194" actId="26606"/>
          <ac:picMkLst>
            <pc:docMk/>
            <pc:sldMk cId="2622958319" sldId="275"/>
            <ac:picMk id="23" creationId="{E3E2E76B-5713-416F-9E1F-82EBA41BF4DA}"/>
          </ac:picMkLst>
        </pc:picChg>
        <pc:picChg chg="add del">
          <ac:chgData name="Yang Xu" userId="2ef8d03b0d59ea36" providerId="LiveId" clId="{BA46AAE0-4684-4C00-B2C3-B0D15247BA49}" dt="2020-01-01T10:27:25.191" v="187" actId="26606"/>
          <ac:picMkLst>
            <pc:docMk/>
            <pc:sldMk cId="2622958319" sldId="275"/>
            <ac:picMk id="32" creationId="{67DD37E5-BE6E-4E53-8EC2-6DC35A1974F3}"/>
          </ac:picMkLst>
        </pc:picChg>
        <pc:picChg chg="add del">
          <ac:chgData name="Yang Xu" userId="2ef8d03b0d59ea36" providerId="LiveId" clId="{BA46AAE0-4684-4C00-B2C3-B0D15247BA49}" dt="2020-01-01T10:27:25.191" v="187" actId="26606"/>
          <ac:picMkLst>
            <pc:docMk/>
            <pc:sldMk cId="2622958319" sldId="275"/>
            <ac:picMk id="40" creationId="{B67A1BC5-D4FF-4701-866E-103276E24880}"/>
          </ac:picMkLst>
        </pc:picChg>
        <pc:picChg chg="add del">
          <ac:chgData name="Yang Xu" userId="2ef8d03b0d59ea36" providerId="LiveId" clId="{BA46AAE0-4684-4C00-B2C3-B0D15247BA49}" dt="2020-01-01T10:27:25.191" v="187" actId="26606"/>
          <ac:picMkLst>
            <pc:docMk/>
            <pc:sldMk cId="2622958319" sldId="275"/>
            <ac:picMk id="42" creationId="{A15D7A4F-95FD-4688-8667-0BAC1AF33961}"/>
          </ac:picMkLst>
        </pc:picChg>
        <pc:picChg chg="add del">
          <ac:chgData name="Yang Xu" userId="2ef8d03b0d59ea36" providerId="LiveId" clId="{BA46AAE0-4684-4C00-B2C3-B0D15247BA49}" dt="2020-01-01T10:27:27.357" v="189" actId="26606"/>
          <ac:picMkLst>
            <pc:docMk/>
            <pc:sldMk cId="2622958319" sldId="275"/>
            <ac:picMk id="45" creationId="{983C8160-AABE-4F12-997A-C2D69F5B824E}"/>
          </ac:picMkLst>
        </pc:picChg>
      </pc:sldChg>
      <pc:sldChg chg="addSp delSp modSp add mod setBg">
        <pc:chgData name="Yang Xu" userId="2ef8d03b0d59ea36" providerId="LiveId" clId="{BA46AAE0-4684-4C00-B2C3-B0D15247BA49}" dt="2020-01-01T10:27:50.441" v="200" actId="26606"/>
        <pc:sldMkLst>
          <pc:docMk/>
          <pc:sldMk cId="2785584962" sldId="276"/>
        </pc:sldMkLst>
        <pc:spChg chg="mod">
          <ac:chgData name="Yang Xu" userId="2ef8d03b0d59ea36" providerId="LiveId" clId="{BA46AAE0-4684-4C00-B2C3-B0D15247BA49}" dt="2020-01-01T10:27:50.441" v="200" actId="26606"/>
          <ac:spMkLst>
            <pc:docMk/>
            <pc:sldMk cId="2785584962" sldId="276"/>
            <ac:spMk id="2" creationId="{23399DFD-C3CB-4FB0-84A6-9181F0615368}"/>
          </ac:spMkLst>
        </pc:spChg>
        <pc:spChg chg="add del mod">
          <ac:chgData name="Yang Xu" userId="2ef8d03b0d59ea36" providerId="LiveId" clId="{BA46AAE0-4684-4C00-B2C3-B0D15247BA49}" dt="2020-01-01T10:27:50.441" v="200" actId="26606"/>
          <ac:spMkLst>
            <pc:docMk/>
            <pc:sldMk cId="2785584962" sldId="276"/>
            <ac:spMk id="3" creationId="{60C45019-F1A7-417B-B91B-8EA006508496}"/>
          </ac:spMkLst>
        </pc:spChg>
        <pc:spChg chg="add del">
          <ac:chgData name="Yang Xu" userId="2ef8d03b0d59ea36" providerId="LiveId" clId="{BA46AAE0-4684-4C00-B2C3-B0D15247BA49}" dt="2020-01-01T10:27:50.423" v="199" actId="26606"/>
          <ac:spMkLst>
            <pc:docMk/>
            <pc:sldMk cId="2785584962" sldId="276"/>
            <ac:spMk id="10" creationId="{172FA20E-3EEC-4201-BE1D-0563AE403A5D}"/>
          </ac:spMkLst>
        </pc:spChg>
        <pc:spChg chg="add del">
          <ac:chgData name="Yang Xu" userId="2ef8d03b0d59ea36" providerId="LiveId" clId="{BA46AAE0-4684-4C00-B2C3-B0D15247BA49}" dt="2020-01-01T10:27:50.423" v="199" actId="26606"/>
          <ac:spMkLst>
            <pc:docMk/>
            <pc:sldMk cId="2785584962" sldId="276"/>
            <ac:spMk id="14" creationId="{7AD29F78-0630-44F9-A0BE-D82D22910BEF}"/>
          </ac:spMkLst>
        </pc:spChg>
        <pc:spChg chg="add del">
          <ac:chgData name="Yang Xu" userId="2ef8d03b0d59ea36" providerId="LiveId" clId="{BA46AAE0-4684-4C00-B2C3-B0D15247BA49}" dt="2020-01-01T10:27:50.423" v="199" actId="26606"/>
          <ac:spMkLst>
            <pc:docMk/>
            <pc:sldMk cId="2785584962" sldId="276"/>
            <ac:spMk id="18" creationId="{2708AD19-3EA5-4EC5-BF8C-37B0A4B1956E}"/>
          </ac:spMkLst>
        </pc:spChg>
        <pc:graphicFrameChg chg="add del">
          <ac:chgData name="Yang Xu" userId="2ef8d03b0d59ea36" providerId="LiveId" clId="{BA46AAE0-4684-4C00-B2C3-B0D15247BA49}" dt="2020-01-01T10:27:50.423" v="199" actId="26606"/>
          <ac:graphicFrameMkLst>
            <pc:docMk/>
            <pc:sldMk cId="2785584962" sldId="276"/>
            <ac:graphicFrameMk id="5" creationId="{BF468BCA-5972-4456-BBCC-0F25567743B5}"/>
          </ac:graphicFrameMkLst>
        </pc:graphicFrameChg>
        <pc:graphicFrameChg chg="add">
          <ac:chgData name="Yang Xu" userId="2ef8d03b0d59ea36" providerId="LiveId" clId="{BA46AAE0-4684-4C00-B2C3-B0D15247BA49}" dt="2020-01-01T10:27:50.441" v="200" actId="26606"/>
          <ac:graphicFrameMkLst>
            <pc:docMk/>
            <pc:sldMk cId="2785584962" sldId="276"/>
            <ac:graphicFrameMk id="20" creationId="{DD366791-7138-47E8-8BB9-BE4A32C953CD}"/>
          </ac:graphicFrameMkLst>
        </pc:graphicFrameChg>
        <pc:picChg chg="add del">
          <ac:chgData name="Yang Xu" userId="2ef8d03b0d59ea36" providerId="LiveId" clId="{BA46AAE0-4684-4C00-B2C3-B0D15247BA49}" dt="2020-01-01T10:27:50.423" v="199" actId="26606"/>
          <ac:picMkLst>
            <pc:docMk/>
            <pc:sldMk cId="2785584962" sldId="276"/>
            <ac:picMk id="12" creationId="{AED7C419-9BA1-4696-B356-43EFEF183057}"/>
          </ac:picMkLst>
        </pc:picChg>
        <pc:picChg chg="add del">
          <ac:chgData name="Yang Xu" userId="2ef8d03b0d59ea36" providerId="LiveId" clId="{BA46AAE0-4684-4C00-B2C3-B0D15247BA49}" dt="2020-01-01T10:27:50.423" v="199" actId="26606"/>
          <ac:picMkLst>
            <pc:docMk/>
            <pc:sldMk cId="2785584962" sldId="276"/>
            <ac:picMk id="16" creationId="{E3E2E76B-5713-416F-9E1F-82EBA41BF4DA}"/>
          </ac:picMkLst>
        </pc:picChg>
      </pc:sldChg>
    </pc:docChg>
  </pc:docChgLst>
  <pc:docChgLst>
    <pc:chgData name="Yang Xu" userId="2ef8d03b0d59ea36" providerId="LiveId" clId="{06B866E2-86CE-4237-A699-4AF7D7CFACA0}"/>
    <pc:docChg chg="modSld">
      <pc:chgData name="Yang Xu" userId="2ef8d03b0d59ea36" providerId="LiveId" clId="{06B866E2-86CE-4237-A699-4AF7D7CFACA0}" dt="2019-12-18T13:45:28.389" v="10" actId="20577"/>
      <pc:docMkLst>
        <pc:docMk/>
      </pc:docMkLst>
      <pc:sldChg chg="modSp">
        <pc:chgData name="Yang Xu" userId="2ef8d03b0d59ea36" providerId="LiveId" clId="{06B866E2-86CE-4237-A699-4AF7D7CFACA0}" dt="2019-12-18T13:45:28.389" v="10" actId="20577"/>
        <pc:sldMkLst>
          <pc:docMk/>
          <pc:sldMk cId="1232935249" sldId="257"/>
        </pc:sldMkLst>
        <pc:spChg chg="mod">
          <ac:chgData name="Yang Xu" userId="2ef8d03b0d59ea36" providerId="LiveId" clId="{06B866E2-86CE-4237-A699-4AF7D7CFACA0}" dt="2019-12-18T13:45:28.389" v="10" actId="20577"/>
          <ac:spMkLst>
            <pc:docMk/>
            <pc:sldMk cId="1232935249" sldId="257"/>
            <ac:spMk id="2" creationId="{B4520B70-2A11-4C52-8CC0-6F63A2EF322F}"/>
          </ac:spMkLst>
        </pc:spChg>
      </pc:sldChg>
    </pc:docChg>
  </pc:docChgLst>
  <pc:docChgLst>
    <pc:chgData name="Yang Xu" userId="2ef8d03b0d59ea36" providerId="LiveId" clId="{D61566ED-5B05-4DFE-A456-748D87747273}"/>
    <pc:docChg chg="modSld">
      <pc:chgData name="Yang Xu" userId="2ef8d03b0d59ea36" providerId="LiveId" clId="{D61566ED-5B05-4DFE-A456-748D87747273}" dt="2019-12-18T13:32:53.177" v="5" actId="20577"/>
      <pc:docMkLst>
        <pc:docMk/>
      </pc:docMkLst>
      <pc:sldChg chg="modSp">
        <pc:chgData name="Yang Xu" userId="2ef8d03b0d59ea36" providerId="LiveId" clId="{D61566ED-5B05-4DFE-A456-748D87747273}" dt="2019-12-18T13:32:53.177" v="5" actId="20577"/>
        <pc:sldMkLst>
          <pc:docMk/>
          <pc:sldMk cId="1232935249" sldId="257"/>
        </pc:sldMkLst>
        <pc:spChg chg="mod">
          <ac:chgData name="Yang Xu" userId="2ef8d03b0d59ea36" providerId="LiveId" clId="{D61566ED-5B05-4DFE-A456-748D87747273}" dt="2019-12-18T13:32:53.177" v="5" actId="20577"/>
          <ac:spMkLst>
            <pc:docMk/>
            <pc:sldMk cId="1232935249" sldId="257"/>
            <ac:spMk id="2" creationId="{B4520B70-2A11-4C52-8CC0-6F63A2EF322F}"/>
          </ac:spMkLst>
        </pc:spChg>
      </pc:sldChg>
    </pc:docChg>
  </pc:docChgLst>
  <pc:docChgLst>
    <pc:chgData name="Yang Xu" userId="2ef8d03b0d59ea36" providerId="LiveId" clId="{33CEE2AB-71C2-420F-9909-937E3C3E0231}"/>
    <pc:docChg chg="undo custSel mod addSld delSld modSld">
      <pc:chgData name="Yang Xu" userId="2ef8d03b0d59ea36" providerId="LiveId" clId="{33CEE2AB-71C2-420F-9909-937E3C3E0231}" dt="2020-02-03T14:39:37.391" v="1339" actId="20577"/>
      <pc:docMkLst>
        <pc:docMk/>
      </pc:docMkLst>
      <pc:sldChg chg="modSp">
        <pc:chgData name="Yang Xu" userId="2ef8d03b0d59ea36" providerId="LiveId" clId="{33CEE2AB-71C2-420F-9909-937E3C3E0231}" dt="2020-02-03T13:27:36.545" v="6" actId="20577"/>
        <pc:sldMkLst>
          <pc:docMk/>
          <pc:sldMk cId="1232935249" sldId="257"/>
        </pc:sldMkLst>
        <pc:spChg chg="mod">
          <ac:chgData name="Yang Xu" userId="2ef8d03b0d59ea36" providerId="LiveId" clId="{33CEE2AB-71C2-420F-9909-937E3C3E0231}" dt="2020-02-03T13:27:36.545" v="6" actId="20577"/>
          <ac:spMkLst>
            <pc:docMk/>
            <pc:sldMk cId="1232935249" sldId="257"/>
            <ac:spMk id="2" creationId="{B4520B70-2A11-4C52-8CC0-6F63A2EF322F}"/>
          </ac:spMkLst>
        </pc:spChg>
      </pc:sldChg>
      <pc:sldChg chg="addSp delSp modSp add mod setBg">
        <pc:chgData name="Yang Xu" userId="2ef8d03b0d59ea36" providerId="LiveId" clId="{33CEE2AB-71C2-420F-9909-937E3C3E0231}" dt="2020-02-03T13:34:36.014" v="219" actId="20577"/>
        <pc:sldMkLst>
          <pc:docMk/>
          <pc:sldMk cId="116335913" sldId="268"/>
        </pc:sldMkLst>
        <pc:spChg chg="mod">
          <ac:chgData name="Yang Xu" userId="2ef8d03b0d59ea36" providerId="LiveId" clId="{33CEE2AB-71C2-420F-9909-937E3C3E0231}" dt="2020-02-03T13:34:36.014" v="219" actId="20577"/>
          <ac:spMkLst>
            <pc:docMk/>
            <pc:sldMk cId="116335913" sldId="268"/>
            <ac:spMk id="2" creationId="{41FDACE0-937D-495A-97DE-12D2CCF102EA}"/>
          </ac:spMkLst>
        </pc:spChg>
        <pc:spChg chg="add del mod">
          <ac:chgData name="Yang Xu" userId="2ef8d03b0d59ea36" providerId="LiveId" clId="{33CEE2AB-71C2-420F-9909-937E3C3E0231}" dt="2020-02-03T13:34:29.617" v="217" actId="26606"/>
          <ac:spMkLst>
            <pc:docMk/>
            <pc:sldMk cId="116335913" sldId="268"/>
            <ac:spMk id="3" creationId="{42C19337-9C28-461C-BD01-81131A26EBFB}"/>
          </ac:spMkLst>
        </pc:spChg>
        <pc:spChg chg="add">
          <ac:chgData name="Yang Xu" userId="2ef8d03b0d59ea36" providerId="LiveId" clId="{33CEE2AB-71C2-420F-9909-937E3C3E0231}" dt="2020-02-03T13:34:29.617" v="217" actId="26606"/>
          <ac:spMkLst>
            <pc:docMk/>
            <pc:sldMk cId="116335913" sldId="268"/>
            <ac:spMk id="8" creationId="{4B0FA309-807F-4C17-98EF-A3BA7388E213}"/>
          </ac:spMkLst>
        </pc:spChg>
        <pc:spChg chg="add del">
          <ac:chgData name="Yang Xu" userId="2ef8d03b0d59ea36" providerId="LiveId" clId="{33CEE2AB-71C2-420F-9909-937E3C3E0231}" dt="2020-02-03T13:34:18.800" v="208" actId="26606"/>
          <ac:spMkLst>
            <pc:docMk/>
            <pc:sldMk cId="116335913" sldId="268"/>
            <ac:spMk id="10" creationId="{B2A773CA-28F4-49C2-BFA3-49A5867C7AFB}"/>
          </ac:spMkLst>
        </pc:spChg>
        <pc:spChg chg="add del">
          <ac:chgData name="Yang Xu" userId="2ef8d03b0d59ea36" providerId="LiveId" clId="{33CEE2AB-71C2-420F-9909-937E3C3E0231}" dt="2020-02-03T13:34:18.800" v="208" actId="26606"/>
          <ac:spMkLst>
            <pc:docMk/>
            <pc:sldMk cId="116335913" sldId="268"/>
            <ac:spMk id="14" creationId="{3009A16D-868B-4145-BBC6-555098537EC2}"/>
          </ac:spMkLst>
        </pc:spChg>
        <pc:spChg chg="add del">
          <ac:chgData name="Yang Xu" userId="2ef8d03b0d59ea36" providerId="LiveId" clId="{33CEE2AB-71C2-420F-9909-937E3C3E0231}" dt="2020-02-03T13:34:18.800" v="208" actId="26606"/>
          <ac:spMkLst>
            <pc:docMk/>
            <pc:sldMk cId="116335913" sldId="268"/>
            <ac:spMk id="18" creationId="{2DCAE5CF-5D29-4779-83E1-BDB64E4F30E5}"/>
          </ac:spMkLst>
        </pc:spChg>
        <pc:spChg chg="add del">
          <ac:chgData name="Yang Xu" userId="2ef8d03b0d59ea36" providerId="LiveId" clId="{33CEE2AB-71C2-420F-9909-937E3C3E0231}" dt="2020-02-03T13:34:22.696" v="210" actId="26606"/>
          <ac:spMkLst>
            <pc:docMk/>
            <pc:sldMk cId="116335913" sldId="268"/>
            <ac:spMk id="20" creationId="{B2A773CA-28F4-49C2-BFA3-49A5867C7AFB}"/>
          </ac:spMkLst>
        </pc:spChg>
        <pc:spChg chg="add del">
          <ac:chgData name="Yang Xu" userId="2ef8d03b0d59ea36" providerId="LiveId" clId="{33CEE2AB-71C2-420F-9909-937E3C3E0231}" dt="2020-02-03T13:34:22.696" v="210" actId="26606"/>
          <ac:spMkLst>
            <pc:docMk/>
            <pc:sldMk cId="116335913" sldId="268"/>
            <ac:spMk id="22" creationId="{3009A16D-868B-4145-BBC6-555098537EC2}"/>
          </ac:spMkLst>
        </pc:spChg>
        <pc:spChg chg="add del">
          <ac:chgData name="Yang Xu" userId="2ef8d03b0d59ea36" providerId="LiveId" clId="{33CEE2AB-71C2-420F-9909-937E3C3E0231}" dt="2020-02-03T13:34:22.696" v="210" actId="26606"/>
          <ac:spMkLst>
            <pc:docMk/>
            <pc:sldMk cId="116335913" sldId="268"/>
            <ac:spMk id="24" creationId="{2DCAE5CF-5D29-4779-83E1-BDB64E4F30E5}"/>
          </ac:spMkLst>
        </pc:spChg>
        <pc:spChg chg="add del">
          <ac:chgData name="Yang Xu" userId="2ef8d03b0d59ea36" providerId="LiveId" clId="{33CEE2AB-71C2-420F-9909-937E3C3E0231}" dt="2020-02-03T13:34:24.626" v="212" actId="26606"/>
          <ac:spMkLst>
            <pc:docMk/>
            <pc:sldMk cId="116335913" sldId="268"/>
            <ac:spMk id="27" creationId="{CDBCB3D0-62EC-4D8A-A9E7-991AF662DC1B}"/>
          </ac:spMkLst>
        </pc:spChg>
        <pc:spChg chg="add del">
          <ac:chgData name="Yang Xu" userId="2ef8d03b0d59ea36" providerId="LiveId" clId="{33CEE2AB-71C2-420F-9909-937E3C3E0231}" dt="2020-02-03T13:34:24.626" v="212" actId="26606"/>
          <ac:spMkLst>
            <pc:docMk/>
            <pc:sldMk cId="116335913" sldId="268"/>
            <ac:spMk id="29" creationId="{A890917F-0A64-4C0A-91F8-E4F6BE6AB857}"/>
          </ac:spMkLst>
        </pc:spChg>
        <pc:spChg chg="add del">
          <ac:chgData name="Yang Xu" userId="2ef8d03b0d59ea36" providerId="LiveId" clId="{33CEE2AB-71C2-420F-9909-937E3C3E0231}" dt="2020-02-03T13:34:24.626" v="212" actId="26606"/>
          <ac:spMkLst>
            <pc:docMk/>
            <pc:sldMk cId="116335913" sldId="268"/>
            <ac:spMk id="31" creationId="{9044F20B-3F79-4BBD-A9B8-33672B6A4A84}"/>
          </ac:spMkLst>
        </pc:spChg>
        <pc:spChg chg="add del">
          <ac:chgData name="Yang Xu" userId="2ef8d03b0d59ea36" providerId="LiveId" clId="{33CEE2AB-71C2-420F-9909-937E3C3E0231}" dt="2020-02-03T13:34:26.857" v="214" actId="26606"/>
          <ac:spMkLst>
            <pc:docMk/>
            <pc:sldMk cId="116335913" sldId="268"/>
            <ac:spMk id="34" creationId="{B2A773CA-28F4-49C2-BFA3-49A5867C7AFB}"/>
          </ac:spMkLst>
        </pc:spChg>
        <pc:spChg chg="add del">
          <ac:chgData name="Yang Xu" userId="2ef8d03b0d59ea36" providerId="LiveId" clId="{33CEE2AB-71C2-420F-9909-937E3C3E0231}" dt="2020-02-03T13:34:26.857" v="214" actId="26606"/>
          <ac:spMkLst>
            <pc:docMk/>
            <pc:sldMk cId="116335913" sldId="268"/>
            <ac:spMk id="36" creationId="{3009A16D-868B-4145-BBC6-555098537EC2}"/>
          </ac:spMkLst>
        </pc:spChg>
        <pc:spChg chg="add del">
          <ac:chgData name="Yang Xu" userId="2ef8d03b0d59ea36" providerId="LiveId" clId="{33CEE2AB-71C2-420F-9909-937E3C3E0231}" dt="2020-02-03T13:34:26.857" v="214" actId="26606"/>
          <ac:spMkLst>
            <pc:docMk/>
            <pc:sldMk cId="116335913" sldId="268"/>
            <ac:spMk id="38" creationId="{2DCAE5CF-5D29-4779-83E1-BDB64E4F30E5}"/>
          </ac:spMkLst>
        </pc:spChg>
        <pc:spChg chg="add del">
          <ac:chgData name="Yang Xu" userId="2ef8d03b0d59ea36" providerId="LiveId" clId="{33CEE2AB-71C2-420F-9909-937E3C3E0231}" dt="2020-02-03T13:34:29.598" v="216" actId="26606"/>
          <ac:spMkLst>
            <pc:docMk/>
            <pc:sldMk cId="116335913" sldId="268"/>
            <ac:spMk id="41" creationId="{CDBCB3D0-62EC-4D8A-A9E7-991AF662DC1B}"/>
          </ac:spMkLst>
        </pc:spChg>
        <pc:spChg chg="add del">
          <ac:chgData name="Yang Xu" userId="2ef8d03b0d59ea36" providerId="LiveId" clId="{33CEE2AB-71C2-420F-9909-937E3C3E0231}" dt="2020-02-03T13:34:29.598" v="216" actId="26606"/>
          <ac:spMkLst>
            <pc:docMk/>
            <pc:sldMk cId="116335913" sldId="268"/>
            <ac:spMk id="43" creationId="{A890917F-0A64-4C0A-91F8-E4F6BE6AB857}"/>
          </ac:spMkLst>
        </pc:spChg>
        <pc:spChg chg="add del">
          <ac:chgData name="Yang Xu" userId="2ef8d03b0d59ea36" providerId="LiveId" clId="{33CEE2AB-71C2-420F-9909-937E3C3E0231}" dt="2020-02-03T13:34:29.598" v="216" actId="26606"/>
          <ac:spMkLst>
            <pc:docMk/>
            <pc:sldMk cId="116335913" sldId="268"/>
            <ac:spMk id="45" creationId="{9044F20B-3F79-4BBD-A9B8-33672B6A4A84}"/>
          </ac:spMkLst>
        </pc:spChg>
        <pc:spChg chg="add">
          <ac:chgData name="Yang Xu" userId="2ef8d03b0d59ea36" providerId="LiveId" clId="{33CEE2AB-71C2-420F-9909-937E3C3E0231}" dt="2020-02-03T13:34:29.617" v="217" actId="26606"/>
          <ac:spMkLst>
            <pc:docMk/>
            <pc:sldMk cId="116335913" sldId="268"/>
            <ac:spMk id="49" creationId="{C8FA1749-B91A-40E7-AD01-0B9C9C6AF74E}"/>
          </ac:spMkLst>
        </pc:spChg>
        <pc:spChg chg="add">
          <ac:chgData name="Yang Xu" userId="2ef8d03b0d59ea36" providerId="LiveId" clId="{33CEE2AB-71C2-420F-9909-937E3C3E0231}" dt="2020-02-03T13:34:29.617" v="217" actId="26606"/>
          <ac:spMkLst>
            <pc:docMk/>
            <pc:sldMk cId="116335913" sldId="268"/>
            <ac:spMk id="51" creationId="{700676C8-6DE8-47DD-9A23-D42063A12E10}"/>
          </ac:spMkLst>
        </pc:spChg>
        <pc:spChg chg="add">
          <ac:chgData name="Yang Xu" userId="2ef8d03b0d59ea36" providerId="LiveId" clId="{33CEE2AB-71C2-420F-9909-937E3C3E0231}" dt="2020-02-03T13:34:29.617" v="217" actId="26606"/>
          <ac:spMkLst>
            <pc:docMk/>
            <pc:sldMk cId="116335913" sldId="268"/>
            <ac:spMk id="52" creationId="{42C19337-9C28-461C-BD01-81131A26EBFB}"/>
          </ac:spMkLst>
        </pc:spChg>
        <pc:graphicFrameChg chg="add del">
          <ac:chgData name="Yang Xu" userId="2ef8d03b0d59ea36" providerId="LiveId" clId="{33CEE2AB-71C2-420F-9909-937E3C3E0231}" dt="2020-02-03T13:34:18.800" v="208" actId="26606"/>
          <ac:graphicFrameMkLst>
            <pc:docMk/>
            <pc:sldMk cId="116335913" sldId="268"/>
            <ac:graphicFrameMk id="5" creationId="{0C62E9A3-9AB5-48E4-83FB-C61A8E023656}"/>
          </ac:graphicFrameMkLst>
        </pc:graphicFrameChg>
        <pc:graphicFrameChg chg="add del">
          <ac:chgData name="Yang Xu" userId="2ef8d03b0d59ea36" providerId="LiveId" clId="{33CEE2AB-71C2-420F-9909-937E3C3E0231}" dt="2020-02-03T13:34:22.696" v="210" actId="26606"/>
          <ac:graphicFrameMkLst>
            <pc:docMk/>
            <pc:sldMk cId="116335913" sldId="268"/>
            <ac:graphicFrameMk id="25" creationId="{28E9FB94-3340-4E64-8920-84F766FA675C}"/>
          </ac:graphicFrameMkLst>
        </pc:graphicFrameChg>
        <pc:graphicFrameChg chg="add del">
          <ac:chgData name="Yang Xu" userId="2ef8d03b0d59ea36" providerId="LiveId" clId="{33CEE2AB-71C2-420F-9909-937E3C3E0231}" dt="2020-02-03T13:34:24.626" v="212" actId="26606"/>
          <ac:graphicFrameMkLst>
            <pc:docMk/>
            <pc:sldMk cId="116335913" sldId="268"/>
            <ac:graphicFrameMk id="32" creationId="{7BB47B91-2104-412C-B5C3-0A343CC0A8FC}"/>
          </ac:graphicFrameMkLst>
        </pc:graphicFrameChg>
        <pc:graphicFrameChg chg="add del">
          <ac:chgData name="Yang Xu" userId="2ef8d03b0d59ea36" providerId="LiveId" clId="{33CEE2AB-71C2-420F-9909-937E3C3E0231}" dt="2020-02-03T13:34:26.857" v="214" actId="26606"/>
          <ac:graphicFrameMkLst>
            <pc:docMk/>
            <pc:sldMk cId="116335913" sldId="268"/>
            <ac:graphicFrameMk id="39" creationId="{28E9FB94-3340-4E64-8920-84F766FA675C}"/>
          </ac:graphicFrameMkLst>
        </pc:graphicFrameChg>
        <pc:graphicFrameChg chg="add del">
          <ac:chgData name="Yang Xu" userId="2ef8d03b0d59ea36" providerId="LiveId" clId="{33CEE2AB-71C2-420F-9909-937E3C3E0231}" dt="2020-02-03T13:34:29.598" v="216" actId="26606"/>
          <ac:graphicFrameMkLst>
            <pc:docMk/>
            <pc:sldMk cId="116335913" sldId="268"/>
            <ac:graphicFrameMk id="46" creationId="{7BB47B91-2104-412C-B5C3-0A343CC0A8FC}"/>
          </ac:graphicFrameMkLst>
        </pc:graphicFrameChg>
        <pc:picChg chg="add del">
          <ac:chgData name="Yang Xu" userId="2ef8d03b0d59ea36" providerId="LiveId" clId="{33CEE2AB-71C2-420F-9909-937E3C3E0231}" dt="2020-02-03T13:34:18.800" v="208" actId="26606"/>
          <ac:picMkLst>
            <pc:docMk/>
            <pc:sldMk cId="116335913" sldId="268"/>
            <ac:picMk id="12" creationId="{5D7C72BA-4476-4E4B-BC37-9A75FD0C5951}"/>
          </ac:picMkLst>
        </pc:picChg>
        <pc:picChg chg="add del">
          <ac:chgData name="Yang Xu" userId="2ef8d03b0d59ea36" providerId="LiveId" clId="{33CEE2AB-71C2-420F-9909-937E3C3E0231}" dt="2020-02-03T13:34:18.800" v="208" actId="26606"/>
          <ac:picMkLst>
            <pc:docMk/>
            <pc:sldMk cId="116335913" sldId="268"/>
            <ac:picMk id="16" creationId="{3992EB33-38E1-4175-8EE2-9BB8CC159C7B}"/>
          </ac:picMkLst>
        </pc:picChg>
        <pc:picChg chg="add del">
          <ac:chgData name="Yang Xu" userId="2ef8d03b0d59ea36" providerId="LiveId" clId="{33CEE2AB-71C2-420F-9909-937E3C3E0231}" dt="2020-02-03T13:34:22.696" v="210" actId="26606"/>
          <ac:picMkLst>
            <pc:docMk/>
            <pc:sldMk cId="116335913" sldId="268"/>
            <ac:picMk id="21" creationId="{5D7C72BA-4476-4E4B-BC37-9A75FD0C5951}"/>
          </ac:picMkLst>
        </pc:picChg>
        <pc:picChg chg="add del">
          <ac:chgData name="Yang Xu" userId="2ef8d03b0d59ea36" providerId="LiveId" clId="{33CEE2AB-71C2-420F-9909-937E3C3E0231}" dt="2020-02-03T13:34:22.696" v="210" actId="26606"/>
          <ac:picMkLst>
            <pc:docMk/>
            <pc:sldMk cId="116335913" sldId="268"/>
            <ac:picMk id="23" creationId="{3992EB33-38E1-4175-8EE2-9BB8CC159C7B}"/>
          </ac:picMkLst>
        </pc:picChg>
        <pc:picChg chg="add del">
          <ac:chgData name="Yang Xu" userId="2ef8d03b0d59ea36" providerId="LiveId" clId="{33CEE2AB-71C2-420F-9909-937E3C3E0231}" dt="2020-02-03T13:34:24.626" v="212" actId="26606"/>
          <ac:picMkLst>
            <pc:docMk/>
            <pc:sldMk cId="116335913" sldId="268"/>
            <ac:picMk id="28" creationId="{62C758D7-9BCC-44AD-98FB-A68CA52677FA}"/>
          </ac:picMkLst>
        </pc:picChg>
        <pc:picChg chg="add del">
          <ac:chgData name="Yang Xu" userId="2ef8d03b0d59ea36" providerId="LiveId" clId="{33CEE2AB-71C2-420F-9909-937E3C3E0231}" dt="2020-02-03T13:34:24.626" v="212" actId="26606"/>
          <ac:picMkLst>
            <pc:docMk/>
            <pc:sldMk cId="116335913" sldId="268"/>
            <ac:picMk id="30" creationId="{938C8E05-3629-4B19-A965-0C926F9DE4F3}"/>
          </ac:picMkLst>
        </pc:picChg>
        <pc:picChg chg="add del">
          <ac:chgData name="Yang Xu" userId="2ef8d03b0d59ea36" providerId="LiveId" clId="{33CEE2AB-71C2-420F-9909-937E3C3E0231}" dt="2020-02-03T13:34:26.857" v="214" actId="26606"/>
          <ac:picMkLst>
            <pc:docMk/>
            <pc:sldMk cId="116335913" sldId="268"/>
            <ac:picMk id="35" creationId="{5D7C72BA-4476-4E4B-BC37-9A75FD0C5951}"/>
          </ac:picMkLst>
        </pc:picChg>
        <pc:picChg chg="add del">
          <ac:chgData name="Yang Xu" userId="2ef8d03b0d59ea36" providerId="LiveId" clId="{33CEE2AB-71C2-420F-9909-937E3C3E0231}" dt="2020-02-03T13:34:26.857" v="214" actId="26606"/>
          <ac:picMkLst>
            <pc:docMk/>
            <pc:sldMk cId="116335913" sldId="268"/>
            <ac:picMk id="37" creationId="{3992EB33-38E1-4175-8EE2-9BB8CC159C7B}"/>
          </ac:picMkLst>
        </pc:picChg>
        <pc:picChg chg="add del">
          <ac:chgData name="Yang Xu" userId="2ef8d03b0d59ea36" providerId="LiveId" clId="{33CEE2AB-71C2-420F-9909-937E3C3E0231}" dt="2020-02-03T13:34:29.598" v="216" actId="26606"/>
          <ac:picMkLst>
            <pc:docMk/>
            <pc:sldMk cId="116335913" sldId="268"/>
            <ac:picMk id="42" creationId="{62C758D7-9BCC-44AD-98FB-A68CA52677FA}"/>
          </ac:picMkLst>
        </pc:picChg>
        <pc:picChg chg="add del">
          <ac:chgData name="Yang Xu" userId="2ef8d03b0d59ea36" providerId="LiveId" clId="{33CEE2AB-71C2-420F-9909-937E3C3E0231}" dt="2020-02-03T13:34:29.598" v="216" actId="26606"/>
          <ac:picMkLst>
            <pc:docMk/>
            <pc:sldMk cId="116335913" sldId="268"/>
            <ac:picMk id="44" creationId="{938C8E05-3629-4B19-A965-0C926F9DE4F3}"/>
          </ac:picMkLst>
        </pc:picChg>
        <pc:picChg chg="add">
          <ac:chgData name="Yang Xu" userId="2ef8d03b0d59ea36" providerId="LiveId" clId="{33CEE2AB-71C2-420F-9909-937E3C3E0231}" dt="2020-02-03T13:34:29.617" v="217" actId="26606"/>
          <ac:picMkLst>
            <pc:docMk/>
            <pc:sldMk cId="116335913" sldId="268"/>
            <ac:picMk id="48" creationId="{2642A87B-CAE9-4F8F-B293-28388E45D9EE}"/>
          </ac:picMkLst>
        </pc:picChg>
        <pc:picChg chg="add">
          <ac:chgData name="Yang Xu" userId="2ef8d03b0d59ea36" providerId="LiveId" clId="{33CEE2AB-71C2-420F-9909-937E3C3E0231}" dt="2020-02-03T13:34:29.617" v="217" actId="26606"/>
          <ac:picMkLst>
            <pc:docMk/>
            <pc:sldMk cId="116335913" sldId="268"/>
            <ac:picMk id="50" creationId="{3B7A934F-FFF7-4353-83D3-4EF66E93EEF8}"/>
          </ac:picMkLst>
        </pc:picChg>
      </pc:sldChg>
      <pc:sldChg chg="del">
        <pc:chgData name="Yang Xu" userId="2ef8d03b0d59ea36" providerId="LiveId" clId="{33CEE2AB-71C2-420F-9909-937E3C3E0231}" dt="2020-02-03T13:27:40.392" v="7" actId="47"/>
        <pc:sldMkLst>
          <pc:docMk/>
          <pc:sldMk cId="2536527152" sldId="268"/>
        </pc:sldMkLst>
      </pc:sldChg>
      <pc:sldChg chg="del">
        <pc:chgData name="Yang Xu" userId="2ef8d03b0d59ea36" providerId="LiveId" clId="{33CEE2AB-71C2-420F-9909-937E3C3E0231}" dt="2020-02-03T13:27:40.392" v="7" actId="47"/>
        <pc:sldMkLst>
          <pc:docMk/>
          <pc:sldMk cId="2189254947" sldId="269"/>
        </pc:sldMkLst>
      </pc:sldChg>
      <pc:sldChg chg="addSp delSp modSp add mod setBg">
        <pc:chgData name="Yang Xu" userId="2ef8d03b0d59ea36" providerId="LiveId" clId="{33CEE2AB-71C2-420F-9909-937E3C3E0231}" dt="2020-02-03T13:31:26.514" v="173" actId="1076"/>
        <pc:sldMkLst>
          <pc:docMk/>
          <pc:sldMk cId="4035383097" sldId="269"/>
        </pc:sldMkLst>
        <pc:spChg chg="mod">
          <ac:chgData name="Yang Xu" userId="2ef8d03b0d59ea36" providerId="LiveId" clId="{33CEE2AB-71C2-420F-9909-937E3C3E0231}" dt="2020-02-03T13:31:14.913" v="165" actId="26606"/>
          <ac:spMkLst>
            <pc:docMk/>
            <pc:sldMk cId="4035383097" sldId="269"/>
            <ac:spMk id="2" creationId="{F8B84B9C-6615-40CE-9AF6-74F5179F855D}"/>
          </ac:spMkLst>
        </pc:spChg>
        <pc:spChg chg="del">
          <ac:chgData name="Yang Xu" userId="2ef8d03b0d59ea36" providerId="LiveId" clId="{33CEE2AB-71C2-420F-9909-937E3C3E0231}" dt="2020-02-03T13:30:39.223" v="161"/>
          <ac:spMkLst>
            <pc:docMk/>
            <pc:sldMk cId="4035383097" sldId="269"/>
            <ac:spMk id="3" creationId="{340F144E-C7E8-45A7-AB95-F736C11AF1F2}"/>
          </ac:spMkLst>
        </pc:spChg>
        <pc:spChg chg="add del">
          <ac:chgData name="Yang Xu" userId="2ef8d03b0d59ea36" providerId="LiveId" clId="{33CEE2AB-71C2-420F-9909-937E3C3E0231}" dt="2020-02-03T13:31:14.913" v="165" actId="26606"/>
          <ac:spMkLst>
            <pc:docMk/>
            <pc:sldMk cId="4035383097" sldId="269"/>
            <ac:spMk id="9" creationId="{542E1852-22F2-4200-AE70-42EB3ED28199}"/>
          </ac:spMkLst>
        </pc:spChg>
        <pc:spChg chg="add del">
          <ac:chgData name="Yang Xu" userId="2ef8d03b0d59ea36" providerId="LiveId" clId="{33CEE2AB-71C2-420F-9909-937E3C3E0231}" dt="2020-02-03T13:31:14.913" v="165" actId="26606"/>
          <ac:spMkLst>
            <pc:docMk/>
            <pc:sldMk cId="4035383097" sldId="269"/>
            <ac:spMk id="12" creationId="{CCA8E4C0-5A30-4755-B155-08BB36C8E2BD}"/>
          </ac:spMkLst>
        </pc:spChg>
        <pc:spChg chg="add del">
          <ac:chgData name="Yang Xu" userId="2ef8d03b0d59ea36" providerId="LiveId" clId="{33CEE2AB-71C2-420F-9909-937E3C3E0231}" dt="2020-02-03T13:31:14.913" v="165" actId="26606"/>
          <ac:spMkLst>
            <pc:docMk/>
            <pc:sldMk cId="4035383097" sldId="269"/>
            <ac:spMk id="14" creationId="{375042C6-6A6E-4F79-A746-797431EA8316}"/>
          </ac:spMkLst>
        </pc:spChg>
        <pc:picChg chg="add mod ord">
          <ac:chgData name="Yang Xu" userId="2ef8d03b0d59ea36" providerId="LiveId" clId="{33CEE2AB-71C2-420F-9909-937E3C3E0231}" dt="2020-02-03T13:31:25.627" v="172" actId="1076"/>
          <ac:picMkLst>
            <pc:docMk/>
            <pc:sldMk cId="4035383097" sldId="269"/>
            <ac:picMk id="4" creationId="{C7EB838B-38A5-478B-AED7-068C4169D308}"/>
          </ac:picMkLst>
        </pc:picChg>
        <pc:picChg chg="add mod">
          <ac:chgData name="Yang Xu" userId="2ef8d03b0d59ea36" providerId="LiveId" clId="{33CEE2AB-71C2-420F-9909-937E3C3E0231}" dt="2020-02-03T13:31:26.514" v="173" actId="1076"/>
          <ac:picMkLst>
            <pc:docMk/>
            <pc:sldMk cId="4035383097" sldId="269"/>
            <ac:picMk id="5" creationId="{09E075EF-CE45-4183-AE08-64392905FA93}"/>
          </ac:picMkLst>
        </pc:picChg>
      </pc:sldChg>
      <pc:sldChg chg="del">
        <pc:chgData name="Yang Xu" userId="2ef8d03b0d59ea36" providerId="LiveId" clId="{33CEE2AB-71C2-420F-9909-937E3C3E0231}" dt="2020-02-03T13:27:40.392" v="7" actId="47"/>
        <pc:sldMkLst>
          <pc:docMk/>
          <pc:sldMk cId="231288346" sldId="270"/>
        </pc:sldMkLst>
      </pc:sldChg>
      <pc:sldChg chg="modSp add">
        <pc:chgData name="Yang Xu" userId="2ef8d03b0d59ea36" providerId="LiveId" clId="{33CEE2AB-71C2-420F-9909-937E3C3E0231}" dt="2020-02-03T14:18:40.777" v="599" actId="20577"/>
        <pc:sldMkLst>
          <pc:docMk/>
          <pc:sldMk cId="2243483688" sldId="270"/>
        </pc:sldMkLst>
        <pc:spChg chg="mod">
          <ac:chgData name="Yang Xu" userId="2ef8d03b0d59ea36" providerId="LiveId" clId="{33CEE2AB-71C2-420F-9909-937E3C3E0231}" dt="2020-02-03T14:17:26.919" v="549" actId="20577"/>
          <ac:spMkLst>
            <pc:docMk/>
            <pc:sldMk cId="2243483688" sldId="270"/>
            <ac:spMk id="2" creationId="{D5701B50-2FED-4B7F-BCF3-E44FEA37A7B9}"/>
          </ac:spMkLst>
        </pc:spChg>
        <pc:spChg chg="mod">
          <ac:chgData name="Yang Xu" userId="2ef8d03b0d59ea36" providerId="LiveId" clId="{33CEE2AB-71C2-420F-9909-937E3C3E0231}" dt="2020-02-03T14:18:40.777" v="599" actId="20577"/>
          <ac:spMkLst>
            <pc:docMk/>
            <pc:sldMk cId="2243483688" sldId="270"/>
            <ac:spMk id="3" creationId="{81808EC9-5404-444A-A0D0-DF7C125F990D}"/>
          </ac:spMkLst>
        </pc:spChg>
      </pc:sldChg>
      <pc:sldChg chg="modSp add">
        <pc:chgData name="Yang Xu" userId="2ef8d03b0d59ea36" providerId="LiveId" clId="{33CEE2AB-71C2-420F-9909-937E3C3E0231}" dt="2020-02-03T14:33:45.533" v="813" actId="20577"/>
        <pc:sldMkLst>
          <pc:docMk/>
          <pc:sldMk cId="1815455375" sldId="271"/>
        </pc:sldMkLst>
        <pc:spChg chg="mod">
          <ac:chgData name="Yang Xu" userId="2ef8d03b0d59ea36" providerId="LiveId" clId="{33CEE2AB-71C2-420F-9909-937E3C3E0231}" dt="2020-02-03T14:32:18.439" v="623" actId="20577"/>
          <ac:spMkLst>
            <pc:docMk/>
            <pc:sldMk cId="1815455375" sldId="271"/>
            <ac:spMk id="2" creationId="{7C0C0C99-A21F-417E-9406-72832C06E606}"/>
          </ac:spMkLst>
        </pc:spChg>
        <pc:spChg chg="mod">
          <ac:chgData name="Yang Xu" userId="2ef8d03b0d59ea36" providerId="LiveId" clId="{33CEE2AB-71C2-420F-9909-937E3C3E0231}" dt="2020-02-03T14:33:45.533" v="813" actId="20577"/>
          <ac:spMkLst>
            <pc:docMk/>
            <pc:sldMk cId="1815455375" sldId="271"/>
            <ac:spMk id="3" creationId="{BB90E840-6827-4DAC-B737-634CDF587FAD}"/>
          </ac:spMkLst>
        </pc:spChg>
      </pc:sldChg>
      <pc:sldChg chg="del">
        <pc:chgData name="Yang Xu" userId="2ef8d03b0d59ea36" providerId="LiveId" clId="{33CEE2AB-71C2-420F-9909-937E3C3E0231}" dt="2020-02-03T13:27:40.392" v="7" actId="47"/>
        <pc:sldMkLst>
          <pc:docMk/>
          <pc:sldMk cId="3916612026" sldId="271"/>
        </pc:sldMkLst>
      </pc:sldChg>
      <pc:sldChg chg="modSp add">
        <pc:chgData name="Yang Xu" userId="2ef8d03b0d59ea36" providerId="LiveId" clId="{33CEE2AB-71C2-420F-9909-937E3C3E0231}" dt="2020-02-03T14:39:37.391" v="1339" actId="20577"/>
        <pc:sldMkLst>
          <pc:docMk/>
          <pc:sldMk cId="4214042525" sldId="272"/>
        </pc:sldMkLst>
        <pc:spChg chg="mod">
          <ac:chgData name="Yang Xu" userId="2ef8d03b0d59ea36" providerId="LiveId" clId="{33CEE2AB-71C2-420F-9909-937E3C3E0231}" dt="2020-02-03T14:34:47.683" v="902" actId="20577"/>
          <ac:spMkLst>
            <pc:docMk/>
            <pc:sldMk cId="4214042525" sldId="272"/>
            <ac:spMk id="2" creationId="{E8D580C2-92EC-4A21-933F-FAD5E1F5BC3E}"/>
          </ac:spMkLst>
        </pc:spChg>
        <pc:spChg chg="mod">
          <ac:chgData name="Yang Xu" userId="2ef8d03b0d59ea36" providerId="LiveId" clId="{33CEE2AB-71C2-420F-9909-937E3C3E0231}" dt="2020-02-03T14:39:37.391" v="1339" actId="20577"/>
          <ac:spMkLst>
            <pc:docMk/>
            <pc:sldMk cId="4214042525" sldId="272"/>
            <ac:spMk id="3" creationId="{76884085-B28C-4913-87E1-DFE3EF26E132}"/>
          </ac:spMkLst>
        </pc:spChg>
      </pc:sldChg>
    </pc:docChg>
  </pc:docChgLst>
  <pc:docChgLst>
    <pc:chgData name="Yang Xu" userId="2ef8d03b0d59ea36" providerId="LiveId" clId="{69649305-FBE2-4B27-8309-18E794EC8232}"/>
    <pc:docChg chg="delSld modSld">
      <pc:chgData name="Yang Xu" userId="2ef8d03b0d59ea36" providerId="LiveId" clId="{69649305-FBE2-4B27-8309-18E794EC8232}" dt="2019-12-15T01:52:35.839" v="10" actId="2696"/>
      <pc:docMkLst>
        <pc:docMk/>
      </pc:docMkLst>
      <pc:sldChg chg="modSp">
        <pc:chgData name="Yang Xu" userId="2ef8d03b0d59ea36" providerId="LiveId" clId="{69649305-FBE2-4B27-8309-18E794EC8232}" dt="2019-12-15T01:52:31.830" v="7" actId="20577"/>
        <pc:sldMkLst>
          <pc:docMk/>
          <pc:sldMk cId="1232935249" sldId="257"/>
        </pc:sldMkLst>
        <pc:spChg chg="mod">
          <ac:chgData name="Yang Xu" userId="2ef8d03b0d59ea36" providerId="LiveId" clId="{69649305-FBE2-4B27-8309-18E794EC8232}" dt="2019-12-15T01:52:31.830" v="7" actId="20577"/>
          <ac:spMkLst>
            <pc:docMk/>
            <pc:sldMk cId="1232935249" sldId="257"/>
            <ac:spMk id="2" creationId="{B4520B70-2A11-4C52-8CC0-6F63A2EF322F}"/>
          </ac:spMkLst>
        </pc:spChg>
      </pc:sldChg>
    </pc:docChg>
  </pc:docChgLst>
  <pc:docChgLst>
    <pc:chgData name="Yang Xu" userId="2ef8d03b0d59ea36" providerId="LiveId" clId="{EE46B6E2-E867-4C96-9EAC-05E8560437D6}"/>
    <pc:docChg chg="addSld modSld">
      <pc:chgData name="Yang Xu" userId="2ef8d03b0d59ea36" providerId="LiveId" clId="{EE46B6E2-E867-4C96-9EAC-05E8560437D6}" dt="2020-01-16T12:19:22.061" v="450" actId="20577"/>
      <pc:docMkLst>
        <pc:docMk/>
      </pc:docMkLst>
      <pc:sldChg chg="modSp">
        <pc:chgData name="Yang Xu" userId="2ef8d03b0d59ea36" providerId="LiveId" clId="{EE46B6E2-E867-4C96-9EAC-05E8560437D6}" dt="2020-01-16T11:37:59.698" v="34" actId="20577"/>
        <pc:sldMkLst>
          <pc:docMk/>
          <pc:sldMk cId="1232935249" sldId="257"/>
        </pc:sldMkLst>
        <pc:spChg chg="mod">
          <ac:chgData name="Yang Xu" userId="2ef8d03b0d59ea36" providerId="LiveId" clId="{EE46B6E2-E867-4C96-9EAC-05E8560437D6}" dt="2020-01-16T11:37:59.698" v="34" actId="20577"/>
          <ac:spMkLst>
            <pc:docMk/>
            <pc:sldMk cId="1232935249" sldId="257"/>
            <ac:spMk id="2" creationId="{B4520B70-2A11-4C52-8CC0-6F63A2EF322F}"/>
          </ac:spMkLst>
        </pc:spChg>
      </pc:sldChg>
      <pc:sldChg chg="modSp add">
        <pc:chgData name="Yang Xu" userId="2ef8d03b0d59ea36" providerId="LiveId" clId="{EE46B6E2-E867-4C96-9EAC-05E8560437D6}" dt="2020-01-16T11:57:08.565" v="251" actId="20577"/>
        <pc:sldMkLst>
          <pc:docMk/>
          <pc:sldMk cId="1308118045" sldId="268"/>
        </pc:sldMkLst>
        <pc:spChg chg="mod">
          <ac:chgData name="Yang Xu" userId="2ef8d03b0d59ea36" providerId="LiveId" clId="{EE46B6E2-E867-4C96-9EAC-05E8560437D6}" dt="2020-01-16T11:49:36.746" v="64" actId="20577"/>
          <ac:spMkLst>
            <pc:docMk/>
            <pc:sldMk cId="1308118045" sldId="268"/>
            <ac:spMk id="2" creationId="{0360DF8E-C4D2-45C1-8EFC-22307D4F7041}"/>
          </ac:spMkLst>
        </pc:spChg>
        <pc:spChg chg="mod">
          <ac:chgData name="Yang Xu" userId="2ef8d03b0d59ea36" providerId="LiveId" clId="{EE46B6E2-E867-4C96-9EAC-05E8560437D6}" dt="2020-01-16T11:57:08.565" v="251" actId="20577"/>
          <ac:spMkLst>
            <pc:docMk/>
            <pc:sldMk cId="1308118045" sldId="268"/>
            <ac:spMk id="3" creationId="{BBB54FF3-335F-41ED-A5DF-6FA109CF3C9C}"/>
          </ac:spMkLst>
        </pc:spChg>
      </pc:sldChg>
      <pc:sldChg chg="modSp add">
        <pc:chgData name="Yang Xu" userId="2ef8d03b0d59ea36" providerId="LiveId" clId="{EE46B6E2-E867-4C96-9EAC-05E8560437D6}" dt="2020-01-16T12:19:22.061" v="450" actId="20577"/>
        <pc:sldMkLst>
          <pc:docMk/>
          <pc:sldMk cId="3479922148" sldId="269"/>
        </pc:sldMkLst>
        <pc:spChg chg="mod">
          <ac:chgData name="Yang Xu" userId="2ef8d03b0d59ea36" providerId="LiveId" clId="{EE46B6E2-E867-4C96-9EAC-05E8560437D6}" dt="2020-01-16T12:18:38.674" v="276" actId="20577"/>
          <ac:spMkLst>
            <pc:docMk/>
            <pc:sldMk cId="3479922148" sldId="269"/>
            <ac:spMk id="2" creationId="{276F4C61-27A8-41F4-A238-E03A2562F370}"/>
          </ac:spMkLst>
        </pc:spChg>
        <pc:spChg chg="mod">
          <ac:chgData name="Yang Xu" userId="2ef8d03b0d59ea36" providerId="LiveId" clId="{EE46B6E2-E867-4C96-9EAC-05E8560437D6}" dt="2020-01-16T12:19:22.061" v="450" actId="20577"/>
          <ac:spMkLst>
            <pc:docMk/>
            <pc:sldMk cId="3479922148" sldId="269"/>
            <ac:spMk id="3" creationId="{189FE985-47F2-4E02-A179-705BBA2F4DA9}"/>
          </ac:spMkLst>
        </pc:spChg>
      </pc:sldChg>
    </pc:docChg>
  </pc:docChgLst>
  <pc:docChgLst>
    <pc:chgData name="Yang Xu" userId="2ef8d03b0d59ea36" providerId="LiveId" clId="{F58B8604-07D0-49D2-B9E7-F6F3E68019F1}"/>
    <pc:docChg chg="delSld modSld">
      <pc:chgData name="Yang Xu" userId="2ef8d03b0d59ea36" providerId="LiveId" clId="{F58B8604-07D0-49D2-B9E7-F6F3E68019F1}" dt="2020-01-16T11:01:55.578" v="33" actId="6549"/>
      <pc:docMkLst>
        <pc:docMk/>
      </pc:docMkLst>
      <pc:sldChg chg="modSp">
        <pc:chgData name="Yang Xu" userId="2ef8d03b0d59ea36" providerId="LiveId" clId="{F58B8604-07D0-49D2-B9E7-F6F3E68019F1}" dt="2020-01-16T11:01:55.578" v="33" actId="6549"/>
        <pc:sldMkLst>
          <pc:docMk/>
          <pc:sldMk cId="1232935249" sldId="257"/>
        </pc:sldMkLst>
        <pc:spChg chg="mod">
          <ac:chgData name="Yang Xu" userId="2ef8d03b0d59ea36" providerId="LiveId" clId="{F58B8604-07D0-49D2-B9E7-F6F3E68019F1}" dt="2020-01-16T11:01:41.082" v="31" actId="20577"/>
          <ac:spMkLst>
            <pc:docMk/>
            <pc:sldMk cId="1232935249" sldId="257"/>
            <ac:spMk id="2" creationId="{B4520B70-2A11-4C52-8CC0-6F63A2EF322F}"/>
          </ac:spMkLst>
        </pc:spChg>
        <pc:spChg chg="mod">
          <ac:chgData name="Yang Xu" userId="2ef8d03b0d59ea36" providerId="LiveId" clId="{F58B8604-07D0-49D2-B9E7-F6F3E68019F1}" dt="2020-01-16T11:01:55.578" v="33" actId="6549"/>
          <ac:spMkLst>
            <pc:docMk/>
            <pc:sldMk cId="1232935249" sldId="257"/>
            <ac:spMk id="3" creationId="{C3BAE5F0-36E7-4AA5-9FD3-F3CB959A2B69}"/>
          </ac:spMkLst>
        </pc:spChg>
      </pc:sldChg>
      <pc:sldChg chg="del">
        <pc:chgData name="Yang Xu" userId="2ef8d03b0d59ea36" providerId="LiveId" clId="{F58B8604-07D0-49D2-B9E7-F6F3E68019F1}" dt="2020-01-16T11:01:50.794" v="32" actId="47"/>
        <pc:sldMkLst>
          <pc:docMk/>
          <pc:sldMk cId="3435951429" sldId="268"/>
        </pc:sldMkLst>
      </pc:sldChg>
    </pc:docChg>
  </pc:docChgLst>
  <pc:docChgLst>
    <pc:chgData name="Yang Xu" userId="2ef8d03b0d59ea36" providerId="LiveId" clId="{73E1197F-CE37-4666-A294-E1E1B9536564}"/>
    <pc:docChg chg="delSld modSld">
      <pc:chgData name="Yang Xu" userId="2ef8d03b0d59ea36" providerId="LiveId" clId="{73E1197F-CE37-4666-A294-E1E1B9536564}" dt="2020-02-04T22:53:17.346" v="1" actId="47"/>
      <pc:docMkLst>
        <pc:docMk/>
      </pc:docMkLst>
      <pc:sldChg chg="modSp">
        <pc:chgData name="Yang Xu" userId="2ef8d03b0d59ea36" providerId="LiveId" clId="{73E1197F-CE37-4666-A294-E1E1B9536564}" dt="2020-02-04T22:53:14.190" v="0" actId="20577"/>
        <pc:sldMkLst>
          <pc:docMk/>
          <pc:sldMk cId="1232935249" sldId="257"/>
        </pc:sldMkLst>
        <pc:spChg chg="mod">
          <ac:chgData name="Yang Xu" userId="2ef8d03b0d59ea36" providerId="LiveId" clId="{73E1197F-CE37-4666-A294-E1E1B9536564}" dt="2020-02-04T22:53:14.190" v="0" actId="20577"/>
          <ac:spMkLst>
            <pc:docMk/>
            <pc:sldMk cId="1232935249" sldId="257"/>
            <ac:spMk id="2" creationId="{B4520B70-2A11-4C52-8CC0-6F63A2EF322F}"/>
          </ac:spMkLst>
        </pc:spChg>
      </pc:sldChg>
      <pc:sldChg chg="del">
        <pc:chgData name="Yang Xu" userId="2ef8d03b0d59ea36" providerId="LiveId" clId="{73E1197F-CE37-4666-A294-E1E1B9536564}" dt="2020-02-04T22:53:17.346" v="1" actId="47"/>
        <pc:sldMkLst>
          <pc:docMk/>
          <pc:sldMk cId="4214042525" sldId="272"/>
        </pc:sldMkLst>
      </pc:sldChg>
    </pc:docChg>
  </pc:docChgLst>
  <pc:docChgLst>
    <pc:chgData name="Yang Xu" userId="2ef8d03b0d59ea36" providerId="LiveId" clId="{8C86F01E-60D8-4E60-98C2-073A1AFEBD5E}"/>
    <pc:docChg chg="delSld modSld">
      <pc:chgData name="Yang Xu" userId="2ef8d03b0d59ea36" providerId="LiveId" clId="{8C86F01E-60D8-4E60-98C2-073A1AFEBD5E}" dt="2019-12-16T13:08:40.549" v="12" actId="2696"/>
      <pc:docMkLst>
        <pc:docMk/>
      </pc:docMkLst>
      <pc:sldChg chg="modSp">
        <pc:chgData name="Yang Xu" userId="2ef8d03b0d59ea36" providerId="LiveId" clId="{8C86F01E-60D8-4E60-98C2-073A1AFEBD5E}" dt="2019-12-16T13:08:37.117" v="8" actId="20577"/>
        <pc:sldMkLst>
          <pc:docMk/>
          <pc:sldMk cId="1232935249" sldId="257"/>
        </pc:sldMkLst>
        <pc:spChg chg="mod">
          <ac:chgData name="Yang Xu" userId="2ef8d03b0d59ea36" providerId="LiveId" clId="{8C86F01E-60D8-4E60-98C2-073A1AFEBD5E}" dt="2019-12-16T13:08:33.443" v="1" actId="20577"/>
          <ac:spMkLst>
            <pc:docMk/>
            <pc:sldMk cId="1232935249" sldId="257"/>
            <ac:spMk id="2" creationId="{B4520B70-2A11-4C52-8CC0-6F63A2EF322F}"/>
          </ac:spMkLst>
        </pc:spChg>
        <pc:spChg chg="mod">
          <ac:chgData name="Yang Xu" userId="2ef8d03b0d59ea36" providerId="LiveId" clId="{8C86F01E-60D8-4E60-98C2-073A1AFEBD5E}" dt="2019-12-16T13:08:37.117" v="8" actId="20577"/>
          <ac:spMkLst>
            <pc:docMk/>
            <pc:sldMk cId="1232935249" sldId="257"/>
            <ac:spMk id="3" creationId="{C3BAE5F0-36E7-4AA5-9FD3-F3CB959A2B69}"/>
          </ac:spMkLst>
        </pc:spChg>
      </pc:sldChg>
    </pc:docChg>
  </pc:docChgLst>
  <pc:docChgLst>
    <pc:chgData name="Yang Xu" userId="2ef8d03b0d59ea36" providerId="LiveId" clId="{C93F70C4-EFFD-47B3-87CA-99D2B6C51ADB}"/>
    <pc:docChg chg="addSld delSld modSld">
      <pc:chgData name="Yang Xu" userId="2ef8d03b0d59ea36" providerId="LiveId" clId="{C93F70C4-EFFD-47B3-87CA-99D2B6C51ADB}" dt="2020-01-15T12:37:51.158" v="232" actId="20577"/>
      <pc:docMkLst>
        <pc:docMk/>
      </pc:docMkLst>
      <pc:sldChg chg="modSp">
        <pc:chgData name="Yang Xu" userId="2ef8d03b0d59ea36" providerId="LiveId" clId="{C93F70C4-EFFD-47B3-87CA-99D2B6C51ADB}" dt="2020-01-15T12:29:01.584" v="19" actId="20577"/>
        <pc:sldMkLst>
          <pc:docMk/>
          <pc:sldMk cId="1232935249" sldId="257"/>
        </pc:sldMkLst>
        <pc:spChg chg="mod">
          <ac:chgData name="Yang Xu" userId="2ef8d03b0d59ea36" providerId="LiveId" clId="{C93F70C4-EFFD-47B3-87CA-99D2B6C51ADB}" dt="2020-01-15T12:29:01.584" v="19" actId="20577"/>
          <ac:spMkLst>
            <pc:docMk/>
            <pc:sldMk cId="1232935249" sldId="257"/>
            <ac:spMk id="2" creationId="{B4520B70-2A11-4C52-8CC0-6F63A2EF322F}"/>
          </ac:spMkLst>
        </pc:spChg>
      </pc:sldChg>
      <pc:sldChg chg="del">
        <pc:chgData name="Yang Xu" userId="2ef8d03b0d59ea36" providerId="LiveId" clId="{C93F70C4-EFFD-47B3-87CA-99D2B6C51ADB}" dt="2020-01-15T12:29:05.955" v="20" actId="47"/>
        <pc:sldMkLst>
          <pc:docMk/>
          <pc:sldMk cId="3271254871" sldId="268"/>
        </pc:sldMkLst>
      </pc:sldChg>
      <pc:sldChg chg="modSp add">
        <pc:chgData name="Yang Xu" userId="2ef8d03b0d59ea36" providerId="LiveId" clId="{C93F70C4-EFFD-47B3-87CA-99D2B6C51ADB}" dt="2020-01-15T12:37:51.158" v="232" actId="20577"/>
        <pc:sldMkLst>
          <pc:docMk/>
          <pc:sldMk cId="3435951429" sldId="268"/>
        </pc:sldMkLst>
        <pc:spChg chg="mod">
          <ac:chgData name="Yang Xu" userId="2ef8d03b0d59ea36" providerId="LiveId" clId="{C93F70C4-EFFD-47B3-87CA-99D2B6C51ADB}" dt="2020-01-15T12:36:53.972" v="44" actId="20577"/>
          <ac:spMkLst>
            <pc:docMk/>
            <pc:sldMk cId="3435951429" sldId="268"/>
            <ac:spMk id="2" creationId="{F2D850DA-17AB-46F2-85D5-223ABC596561}"/>
          </ac:spMkLst>
        </pc:spChg>
        <pc:spChg chg="mod">
          <ac:chgData name="Yang Xu" userId="2ef8d03b0d59ea36" providerId="LiveId" clId="{C93F70C4-EFFD-47B3-87CA-99D2B6C51ADB}" dt="2020-01-15T12:37:51.158" v="232" actId="20577"/>
          <ac:spMkLst>
            <pc:docMk/>
            <pc:sldMk cId="3435951429" sldId="268"/>
            <ac:spMk id="3" creationId="{EB80BE27-CC82-48EE-8E1E-36078D7AF89C}"/>
          </ac:spMkLst>
        </pc:spChg>
      </pc:sldChg>
      <pc:sldChg chg="del">
        <pc:chgData name="Yang Xu" userId="2ef8d03b0d59ea36" providerId="LiveId" clId="{C93F70C4-EFFD-47B3-87CA-99D2B6C51ADB}" dt="2020-01-15T12:29:05.955" v="20" actId="47"/>
        <pc:sldMkLst>
          <pc:docMk/>
          <pc:sldMk cId="1139190952" sldId="269"/>
        </pc:sldMkLst>
      </pc:sldChg>
      <pc:sldChg chg="del">
        <pc:chgData name="Yang Xu" userId="2ef8d03b0d59ea36" providerId="LiveId" clId="{C93F70C4-EFFD-47B3-87CA-99D2B6C51ADB}" dt="2020-01-15T12:29:05.955" v="20" actId="47"/>
        <pc:sldMkLst>
          <pc:docMk/>
          <pc:sldMk cId="268738215" sldId="270"/>
        </pc:sldMkLst>
      </pc:sldChg>
      <pc:sldChg chg="del">
        <pc:chgData name="Yang Xu" userId="2ef8d03b0d59ea36" providerId="LiveId" clId="{C93F70C4-EFFD-47B3-87CA-99D2B6C51ADB}" dt="2020-01-15T12:29:05.955" v="20" actId="47"/>
        <pc:sldMkLst>
          <pc:docMk/>
          <pc:sldMk cId="706351576" sldId="271"/>
        </pc:sldMkLst>
      </pc:sldChg>
      <pc:sldChg chg="del">
        <pc:chgData name="Yang Xu" userId="2ef8d03b0d59ea36" providerId="LiveId" clId="{C93F70C4-EFFD-47B3-87CA-99D2B6C51ADB}" dt="2020-01-15T12:29:05.955" v="20" actId="47"/>
        <pc:sldMkLst>
          <pc:docMk/>
          <pc:sldMk cId="387369245" sldId="272"/>
        </pc:sldMkLst>
      </pc:sldChg>
      <pc:sldChg chg="del">
        <pc:chgData name="Yang Xu" userId="2ef8d03b0d59ea36" providerId="LiveId" clId="{C93F70C4-EFFD-47B3-87CA-99D2B6C51ADB}" dt="2020-01-15T12:29:05.955" v="20" actId="47"/>
        <pc:sldMkLst>
          <pc:docMk/>
          <pc:sldMk cId="297724987" sldId="273"/>
        </pc:sldMkLst>
      </pc:sldChg>
    </pc:docChg>
  </pc:docChgLst>
  <pc:docChgLst>
    <pc:chgData name="Yang Xu" userId="2ef8d03b0d59ea36" providerId="LiveId" clId="{59A46A65-F8E2-4CB7-8C2F-ECFB84828387}"/>
    <pc:docChg chg="undo custSel addSld modSld">
      <pc:chgData name="Yang Xu" userId="2ef8d03b0d59ea36" providerId="LiveId" clId="{59A46A65-F8E2-4CB7-8C2F-ECFB84828387}" dt="2020-01-12T06:05:07.799" v="478" actId="20577"/>
      <pc:docMkLst>
        <pc:docMk/>
      </pc:docMkLst>
      <pc:sldChg chg="modSp">
        <pc:chgData name="Yang Xu" userId="2ef8d03b0d59ea36" providerId="LiveId" clId="{59A46A65-F8E2-4CB7-8C2F-ECFB84828387}" dt="2020-01-12T05:21:52.754" v="26" actId="20577"/>
        <pc:sldMkLst>
          <pc:docMk/>
          <pc:sldMk cId="1232935249" sldId="257"/>
        </pc:sldMkLst>
        <pc:spChg chg="mod">
          <ac:chgData name="Yang Xu" userId="2ef8d03b0d59ea36" providerId="LiveId" clId="{59A46A65-F8E2-4CB7-8C2F-ECFB84828387}" dt="2020-01-12T05:21:52.754" v="26" actId="20577"/>
          <ac:spMkLst>
            <pc:docMk/>
            <pc:sldMk cId="1232935249" sldId="257"/>
            <ac:spMk id="2" creationId="{B4520B70-2A11-4C52-8CC0-6F63A2EF322F}"/>
          </ac:spMkLst>
        </pc:spChg>
      </pc:sldChg>
      <pc:sldChg chg="modSp add">
        <pc:chgData name="Yang Xu" userId="2ef8d03b0d59ea36" providerId="LiveId" clId="{59A46A65-F8E2-4CB7-8C2F-ECFB84828387}" dt="2020-01-12T05:44:50.794" v="115"/>
        <pc:sldMkLst>
          <pc:docMk/>
          <pc:sldMk cId="2402576325" sldId="268"/>
        </pc:sldMkLst>
        <pc:spChg chg="mod">
          <ac:chgData name="Yang Xu" userId="2ef8d03b0d59ea36" providerId="LiveId" clId="{59A46A65-F8E2-4CB7-8C2F-ECFB84828387}" dt="2020-01-12T05:44:50.794" v="115"/>
          <ac:spMkLst>
            <pc:docMk/>
            <pc:sldMk cId="2402576325" sldId="268"/>
            <ac:spMk id="2" creationId="{78A799B8-A526-4081-9684-AA05E700BF3E}"/>
          </ac:spMkLst>
        </pc:spChg>
      </pc:sldChg>
      <pc:sldChg chg="modSp add">
        <pc:chgData name="Yang Xu" userId="2ef8d03b0d59ea36" providerId="LiveId" clId="{59A46A65-F8E2-4CB7-8C2F-ECFB84828387}" dt="2020-01-12T05:50:08.973" v="453" actId="20577"/>
        <pc:sldMkLst>
          <pc:docMk/>
          <pc:sldMk cId="2240970012" sldId="269"/>
        </pc:sldMkLst>
        <pc:spChg chg="mod">
          <ac:chgData name="Yang Xu" userId="2ef8d03b0d59ea36" providerId="LiveId" clId="{59A46A65-F8E2-4CB7-8C2F-ECFB84828387}" dt="2020-01-12T05:45:35.109" v="128" actId="20577"/>
          <ac:spMkLst>
            <pc:docMk/>
            <pc:sldMk cId="2240970012" sldId="269"/>
            <ac:spMk id="2" creationId="{AAB6B0A1-B21D-47BA-BAA1-018D56E76A0A}"/>
          </ac:spMkLst>
        </pc:spChg>
        <pc:spChg chg="mod">
          <ac:chgData name="Yang Xu" userId="2ef8d03b0d59ea36" providerId="LiveId" clId="{59A46A65-F8E2-4CB7-8C2F-ECFB84828387}" dt="2020-01-12T05:50:08.973" v="453" actId="20577"/>
          <ac:spMkLst>
            <pc:docMk/>
            <pc:sldMk cId="2240970012" sldId="269"/>
            <ac:spMk id="3" creationId="{4D180504-7814-4FE5-A5C5-EA3A247569C0}"/>
          </ac:spMkLst>
        </pc:spChg>
      </pc:sldChg>
      <pc:sldChg chg="modSp add">
        <pc:chgData name="Yang Xu" userId="2ef8d03b0d59ea36" providerId="LiveId" clId="{59A46A65-F8E2-4CB7-8C2F-ECFB84828387}" dt="2020-01-12T06:05:07.799" v="478" actId="20577"/>
        <pc:sldMkLst>
          <pc:docMk/>
          <pc:sldMk cId="4255453007" sldId="270"/>
        </pc:sldMkLst>
        <pc:spChg chg="mod">
          <ac:chgData name="Yang Xu" userId="2ef8d03b0d59ea36" providerId="LiveId" clId="{59A46A65-F8E2-4CB7-8C2F-ECFB84828387}" dt="2020-01-12T06:05:07.799" v="478" actId="20577"/>
          <ac:spMkLst>
            <pc:docMk/>
            <pc:sldMk cId="4255453007" sldId="270"/>
            <ac:spMk id="2" creationId="{55DF7E47-6EEC-4FC5-8755-7053AE7D8AF0}"/>
          </ac:spMkLst>
        </pc:spChg>
      </pc:sldChg>
    </pc:docChg>
  </pc:docChgLst>
  <pc:docChgLst>
    <pc:chgData name="Yang Xu" userId="2ef8d03b0d59ea36" providerId="LiveId" clId="{22EA9AAC-E84C-4AE3-8432-AF9594ABE5DD}"/>
    <pc:docChg chg="delSld modSld">
      <pc:chgData name="Yang Xu" userId="2ef8d03b0d59ea36" providerId="LiveId" clId="{22EA9AAC-E84C-4AE3-8432-AF9594ABE5DD}" dt="2020-01-08T12:07:05.776" v="64" actId="20577"/>
      <pc:docMkLst>
        <pc:docMk/>
      </pc:docMkLst>
      <pc:sldChg chg="modSp">
        <pc:chgData name="Yang Xu" userId="2ef8d03b0d59ea36" providerId="LiveId" clId="{22EA9AAC-E84C-4AE3-8432-AF9594ABE5DD}" dt="2020-01-08T12:07:05.776" v="64" actId="20577"/>
        <pc:sldMkLst>
          <pc:docMk/>
          <pc:sldMk cId="1232935249" sldId="257"/>
        </pc:sldMkLst>
        <pc:spChg chg="mod">
          <ac:chgData name="Yang Xu" userId="2ef8d03b0d59ea36" providerId="LiveId" clId="{22EA9AAC-E84C-4AE3-8432-AF9594ABE5DD}" dt="2020-01-08T12:07:05.776" v="64" actId="20577"/>
          <ac:spMkLst>
            <pc:docMk/>
            <pc:sldMk cId="1232935249" sldId="257"/>
            <ac:spMk id="2" creationId="{B4520B70-2A11-4C52-8CC0-6F63A2EF322F}"/>
          </ac:spMkLst>
        </pc:spChg>
      </pc:sldChg>
      <pc:sldChg chg="del">
        <pc:chgData name="Yang Xu" userId="2ef8d03b0d59ea36" providerId="LiveId" clId="{22EA9AAC-E84C-4AE3-8432-AF9594ABE5DD}" dt="2020-01-08T12:05:50.725" v="1" actId="47"/>
        <pc:sldMkLst>
          <pc:docMk/>
          <pc:sldMk cId="2494942929" sldId="268"/>
        </pc:sldMkLst>
      </pc:sldChg>
      <pc:sldChg chg="del">
        <pc:chgData name="Yang Xu" userId="2ef8d03b0d59ea36" providerId="LiveId" clId="{22EA9AAC-E84C-4AE3-8432-AF9594ABE5DD}" dt="2020-01-08T12:05:50.725" v="1" actId="47"/>
        <pc:sldMkLst>
          <pc:docMk/>
          <pc:sldMk cId="3499997383" sldId="269"/>
        </pc:sldMkLst>
      </pc:sldChg>
    </pc:docChg>
  </pc:docChgLst>
  <pc:docChgLst>
    <pc:chgData name="Yang Xu" userId="2ef8d03b0d59ea36" providerId="LiveId" clId="{0DEFA37D-DEEF-4856-883E-52ABFB85D5AB}"/>
    <pc:docChg chg="addSld modSld">
      <pc:chgData name="Yang Xu" userId="2ef8d03b0d59ea36" providerId="LiveId" clId="{0DEFA37D-DEEF-4856-883E-52ABFB85D5AB}" dt="2019-12-20T12:33:49.423" v="27" actId="20577"/>
      <pc:docMkLst>
        <pc:docMk/>
      </pc:docMkLst>
      <pc:sldChg chg="modSp">
        <pc:chgData name="Yang Xu" userId="2ef8d03b0d59ea36" providerId="LiveId" clId="{0DEFA37D-DEEF-4856-883E-52ABFB85D5AB}" dt="2019-12-20T12:32:53.144" v="11" actId="20577"/>
        <pc:sldMkLst>
          <pc:docMk/>
          <pc:sldMk cId="1232935249" sldId="257"/>
        </pc:sldMkLst>
        <pc:spChg chg="mod">
          <ac:chgData name="Yang Xu" userId="2ef8d03b0d59ea36" providerId="LiveId" clId="{0DEFA37D-DEEF-4856-883E-52ABFB85D5AB}" dt="2019-12-20T12:32:53.144" v="11" actId="20577"/>
          <ac:spMkLst>
            <pc:docMk/>
            <pc:sldMk cId="1232935249" sldId="257"/>
            <ac:spMk id="2" creationId="{B4520B70-2A11-4C52-8CC0-6F63A2EF322F}"/>
          </ac:spMkLst>
        </pc:spChg>
      </pc:sldChg>
      <pc:sldChg chg="modSp add">
        <pc:chgData name="Yang Xu" userId="2ef8d03b0d59ea36" providerId="LiveId" clId="{0DEFA37D-DEEF-4856-883E-52ABFB85D5AB}" dt="2019-12-20T12:33:49.423" v="27" actId="20577"/>
        <pc:sldMkLst>
          <pc:docMk/>
          <pc:sldMk cId="391821178" sldId="268"/>
        </pc:sldMkLst>
        <pc:spChg chg="mod">
          <ac:chgData name="Yang Xu" userId="2ef8d03b0d59ea36" providerId="LiveId" clId="{0DEFA37D-DEEF-4856-883E-52ABFB85D5AB}" dt="2019-12-20T12:33:49.423" v="27" actId="20577"/>
          <ac:spMkLst>
            <pc:docMk/>
            <pc:sldMk cId="391821178" sldId="268"/>
            <ac:spMk id="2" creationId="{E5BE5CAD-F0DC-4BDC-9B45-3D49E5E1B7BF}"/>
          </ac:spMkLst>
        </pc:spChg>
        <pc:spChg chg="mod">
          <ac:chgData name="Yang Xu" userId="2ef8d03b0d59ea36" providerId="LiveId" clId="{0DEFA37D-DEEF-4856-883E-52ABFB85D5AB}" dt="2019-12-20T12:33:45.466" v="16" actId="20577"/>
          <ac:spMkLst>
            <pc:docMk/>
            <pc:sldMk cId="391821178" sldId="268"/>
            <ac:spMk id="3" creationId="{62C453E6-CCA4-46F5-9989-852FB84CFB5E}"/>
          </ac:spMkLst>
        </pc:spChg>
      </pc:sldChg>
    </pc:docChg>
  </pc:docChgLst>
  <pc:docChgLst>
    <pc:chgData name="Yang Xu" userId="2ef8d03b0d59ea36" providerId="LiveId" clId="{DEAE517B-9C0B-4664-AA22-A24F26A2A530}"/>
    <pc:docChg chg="modSld">
      <pc:chgData name="Yang Xu" userId="2ef8d03b0d59ea36" providerId="LiveId" clId="{DEAE517B-9C0B-4664-AA22-A24F26A2A530}" dt="2020-01-06T11:11:01.728" v="3" actId="20577"/>
      <pc:docMkLst>
        <pc:docMk/>
      </pc:docMkLst>
      <pc:sldChg chg="modSp">
        <pc:chgData name="Yang Xu" userId="2ef8d03b0d59ea36" providerId="LiveId" clId="{DEAE517B-9C0B-4664-AA22-A24F26A2A530}" dt="2020-01-06T11:11:01.728" v="3" actId="20577"/>
        <pc:sldMkLst>
          <pc:docMk/>
          <pc:sldMk cId="1232935249" sldId="257"/>
        </pc:sldMkLst>
        <pc:spChg chg="mod">
          <ac:chgData name="Yang Xu" userId="2ef8d03b0d59ea36" providerId="LiveId" clId="{DEAE517B-9C0B-4664-AA22-A24F26A2A530}" dt="2020-01-06T11:11:01.728" v="3" actId="20577"/>
          <ac:spMkLst>
            <pc:docMk/>
            <pc:sldMk cId="1232935249" sldId="257"/>
            <ac:spMk id="2" creationId="{B4520B70-2A11-4C52-8CC0-6F63A2EF322F}"/>
          </ac:spMkLst>
        </pc:spChg>
      </pc:sldChg>
    </pc:docChg>
  </pc:docChgLst>
  <pc:docChgLst>
    <pc:chgData name="Yang Xu" userId="2ef8d03b0d59ea36" providerId="LiveId" clId="{450D649B-FEA4-4911-A55B-DF40B5EF6807}"/>
    <pc:docChg chg="delSld modSld">
      <pc:chgData name="Yang Xu" userId="2ef8d03b0d59ea36" providerId="LiveId" clId="{450D649B-FEA4-4911-A55B-DF40B5EF6807}" dt="2020-02-19T12:14:10.633" v="1" actId="47"/>
      <pc:docMkLst>
        <pc:docMk/>
      </pc:docMkLst>
      <pc:sldChg chg="modSp">
        <pc:chgData name="Yang Xu" userId="2ef8d03b0d59ea36" providerId="LiveId" clId="{450D649B-FEA4-4911-A55B-DF40B5EF6807}" dt="2020-02-19T12:14:07.712" v="0" actId="20577"/>
        <pc:sldMkLst>
          <pc:docMk/>
          <pc:sldMk cId="1232935249" sldId="257"/>
        </pc:sldMkLst>
        <pc:spChg chg="mod">
          <ac:chgData name="Yang Xu" userId="2ef8d03b0d59ea36" providerId="LiveId" clId="{450D649B-FEA4-4911-A55B-DF40B5EF6807}" dt="2020-02-19T12:14:07.712" v="0" actId="20577"/>
          <ac:spMkLst>
            <pc:docMk/>
            <pc:sldMk cId="1232935249" sldId="257"/>
            <ac:spMk id="2" creationId="{B4520B70-2A11-4C52-8CC0-6F63A2EF322F}"/>
          </ac:spMkLst>
        </pc:spChg>
      </pc:sldChg>
      <pc:sldChg chg="del">
        <pc:chgData name="Yang Xu" userId="2ef8d03b0d59ea36" providerId="LiveId" clId="{450D649B-FEA4-4911-A55B-DF40B5EF6807}" dt="2020-02-19T12:14:10.633" v="1" actId="47"/>
        <pc:sldMkLst>
          <pc:docMk/>
          <pc:sldMk cId="2322020541" sldId="268"/>
        </pc:sldMkLst>
      </pc:sldChg>
    </pc:docChg>
  </pc:docChgLst>
  <pc:docChgLst>
    <pc:chgData name="Yang Xu" userId="2ef8d03b0d59ea36" providerId="LiveId" clId="{BF8C758E-A42C-41AA-B7A4-B0B3E15AB4CE}"/>
    <pc:docChg chg="addSld delSld modSld">
      <pc:chgData name="Yang Xu" userId="2ef8d03b0d59ea36" providerId="LiveId" clId="{BF8C758E-A42C-41AA-B7A4-B0B3E15AB4CE}" dt="2020-01-17T23:53:57.563" v="396" actId="20577"/>
      <pc:docMkLst>
        <pc:docMk/>
      </pc:docMkLst>
      <pc:sldChg chg="modSp">
        <pc:chgData name="Yang Xu" userId="2ef8d03b0d59ea36" providerId="LiveId" clId="{BF8C758E-A42C-41AA-B7A4-B0B3E15AB4CE}" dt="2020-01-17T23:44:51.077" v="47" actId="20577"/>
        <pc:sldMkLst>
          <pc:docMk/>
          <pc:sldMk cId="1232935249" sldId="257"/>
        </pc:sldMkLst>
        <pc:spChg chg="mod">
          <ac:chgData name="Yang Xu" userId="2ef8d03b0d59ea36" providerId="LiveId" clId="{BF8C758E-A42C-41AA-B7A4-B0B3E15AB4CE}" dt="2020-01-17T23:44:51.077" v="47" actId="20577"/>
          <ac:spMkLst>
            <pc:docMk/>
            <pc:sldMk cId="1232935249" sldId="257"/>
            <ac:spMk id="2" creationId="{B4520B70-2A11-4C52-8CC0-6F63A2EF322F}"/>
          </ac:spMkLst>
        </pc:spChg>
      </pc:sldChg>
      <pc:sldChg chg="del">
        <pc:chgData name="Yang Xu" userId="2ef8d03b0d59ea36" providerId="LiveId" clId="{BF8C758E-A42C-41AA-B7A4-B0B3E15AB4CE}" dt="2020-01-17T23:44:57.693" v="48" actId="47"/>
        <pc:sldMkLst>
          <pc:docMk/>
          <pc:sldMk cId="1308118045" sldId="268"/>
        </pc:sldMkLst>
      </pc:sldChg>
      <pc:sldChg chg="modSp add">
        <pc:chgData name="Yang Xu" userId="2ef8d03b0d59ea36" providerId="LiveId" clId="{BF8C758E-A42C-41AA-B7A4-B0B3E15AB4CE}" dt="2020-01-17T23:53:57.563" v="396" actId="20577"/>
        <pc:sldMkLst>
          <pc:docMk/>
          <pc:sldMk cId="1631810544" sldId="268"/>
        </pc:sldMkLst>
        <pc:spChg chg="mod">
          <ac:chgData name="Yang Xu" userId="2ef8d03b0d59ea36" providerId="LiveId" clId="{BF8C758E-A42C-41AA-B7A4-B0B3E15AB4CE}" dt="2020-01-17T23:53:57.563" v="396" actId="20577"/>
          <ac:spMkLst>
            <pc:docMk/>
            <pc:sldMk cId="1631810544" sldId="268"/>
            <ac:spMk id="2" creationId="{C8568C5C-DB22-49E9-A839-0682ACF06DFA}"/>
          </ac:spMkLst>
        </pc:spChg>
        <pc:spChg chg="mod">
          <ac:chgData name="Yang Xu" userId="2ef8d03b0d59ea36" providerId="LiveId" clId="{BF8C758E-A42C-41AA-B7A4-B0B3E15AB4CE}" dt="2020-01-17T23:47:15.323" v="259" actId="20577"/>
          <ac:spMkLst>
            <pc:docMk/>
            <pc:sldMk cId="1631810544" sldId="268"/>
            <ac:spMk id="3" creationId="{FD5F560A-C51A-41B0-A937-22AF9A39CFB2}"/>
          </ac:spMkLst>
        </pc:spChg>
        <pc:spChg chg="mod">
          <ac:chgData name="Yang Xu" userId="2ef8d03b0d59ea36" providerId="LiveId" clId="{BF8C758E-A42C-41AA-B7A4-B0B3E15AB4CE}" dt="2020-01-17T23:46:58.073" v="214" actId="20577"/>
          <ac:spMkLst>
            <pc:docMk/>
            <pc:sldMk cId="1631810544" sldId="268"/>
            <ac:spMk id="4" creationId="{B77E2C70-183D-4815-9E58-36E28538932B}"/>
          </ac:spMkLst>
        </pc:spChg>
        <pc:spChg chg="mod">
          <ac:chgData name="Yang Xu" userId="2ef8d03b0d59ea36" providerId="LiveId" clId="{BF8C758E-A42C-41AA-B7A4-B0B3E15AB4CE}" dt="2020-01-17T23:47:24.385" v="276" actId="20577"/>
          <ac:spMkLst>
            <pc:docMk/>
            <pc:sldMk cId="1631810544" sldId="268"/>
            <ac:spMk id="5" creationId="{8F1D2905-8EB3-4B54-94E1-F230A29DDCAA}"/>
          </ac:spMkLst>
        </pc:spChg>
        <pc:spChg chg="mod">
          <ac:chgData name="Yang Xu" userId="2ef8d03b0d59ea36" providerId="LiveId" clId="{BF8C758E-A42C-41AA-B7A4-B0B3E15AB4CE}" dt="2020-01-17T23:48:14.802" v="394" actId="20577"/>
          <ac:spMkLst>
            <pc:docMk/>
            <pc:sldMk cId="1631810544" sldId="268"/>
            <ac:spMk id="6" creationId="{C6677E22-BF0F-4B60-A748-E6EA69D8A2A7}"/>
          </ac:spMkLst>
        </pc:spChg>
      </pc:sldChg>
      <pc:sldChg chg="del">
        <pc:chgData name="Yang Xu" userId="2ef8d03b0d59ea36" providerId="LiveId" clId="{BF8C758E-A42C-41AA-B7A4-B0B3E15AB4CE}" dt="2020-01-17T23:44:58.620" v="49" actId="47"/>
        <pc:sldMkLst>
          <pc:docMk/>
          <pc:sldMk cId="3479922148" sldId="269"/>
        </pc:sldMkLst>
      </pc:sldChg>
    </pc:docChg>
  </pc:docChgLst>
  <pc:docChgLst>
    <pc:chgData name="Yang Xu" userId="2ef8d03b0d59ea36" providerId="LiveId" clId="{6F20CE34-37C8-4768-BEB4-FCE1904816B5}"/>
    <pc:docChg chg="custSel addSld modSld">
      <pc:chgData name="Yang Xu" userId="2ef8d03b0d59ea36" providerId="LiveId" clId="{6F20CE34-37C8-4768-BEB4-FCE1904816B5}" dt="2020-01-21T10:25:32.094" v="1048" actId="20577"/>
      <pc:docMkLst>
        <pc:docMk/>
      </pc:docMkLst>
      <pc:sldChg chg="modSp">
        <pc:chgData name="Yang Xu" userId="2ef8d03b0d59ea36" providerId="LiveId" clId="{6F20CE34-37C8-4768-BEB4-FCE1904816B5}" dt="2020-01-21T10:12:52.601" v="0" actId="20577"/>
        <pc:sldMkLst>
          <pc:docMk/>
          <pc:sldMk cId="1232935249" sldId="257"/>
        </pc:sldMkLst>
        <pc:spChg chg="mod">
          <ac:chgData name="Yang Xu" userId="2ef8d03b0d59ea36" providerId="LiveId" clId="{6F20CE34-37C8-4768-BEB4-FCE1904816B5}" dt="2020-01-21T10:12:52.601" v="0" actId="20577"/>
          <ac:spMkLst>
            <pc:docMk/>
            <pc:sldMk cId="1232935249" sldId="257"/>
            <ac:spMk id="2" creationId="{B4520B70-2A11-4C52-8CC0-6F63A2EF322F}"/>
          </ac:spMkLst>
        </pc:spChg>
      </pc:sldChg>
      <pc:sldChg chg="modSp">
        <pc:chgData name="Yang Xu" userId="2ef8d03b0d59ea36" providerId="LiveId" clId="{6F20CE34-37C8-4768-BEB4-FCE1904816B5}" dt="2020-01-21T10:17:15.409" v="168" actId="20577"/>
        <pc:sldMkLst>
          <pc:docMk/>
          <pc:sldMk cId="2536527152" sldId="268"/>
        </pc:sldMkLst>
        <pc:spChg chg="mod">
          <ac:chgData name="Yang Xu" userId="2ef8d03b0d59ea36" providerId="LiveId" clId="{6F20CE34-37C8-4768-BEB4-FCE1904816B5}" dt="2020-01-21T10:15:52.807" v="25" actId="20577"/>
          <ac:spMkLst>
            <pc:docMk/>
            <pc:sldMk cId="2536527152" sldId="268"/>
            <ac:spMk id="2" creationId="{193CF2DD-9DF4-4BDB-BB5B-6715935BE28E}"/>
          </ac:spMkLst>
        </pc:spChg>
        <pc:spChg chg="mod">
          <ac:chgData name="Yang Xu" userId="2ef8d03b0d59ea36" providerId="LiveId" clId="{6F20CE34-37C8-4768-BEB4-FCE1904816B5}" dt="2020-01-21T10:17:15.409" v="168" actId="20577"/>
          <ac:spMkLst>
            <pc:docMk/>
            <pc:sldMk cId="2536527152" sldId="268"/>
            <ac:spMk id="3" creationId="{DCDBFD4E-74B2-4C84-A43F-53AD664C1AAC}"/>
          </ac:spMkLst>
        </pc:spChg>
      </pc:sldChg>
      <pc:sldChg chg="modSp add">
        <pc:chgData name="Yang Xu" userId="2ef8d03b0d59ea36" providerId="LiveId" clId="{6F20CE34-37C8-4768-BEB4-FCE1904816B5}" dt="2020-01-21T10:21:44.825" v="650" actId="20577"/>
        <pc:sldMkLst>
          <pc:docMk/>
          <pc:sldMk cId="2189254947" sldId="269"/>
        </pc:sldMkLst>
        <pc:spChg chg="mod">
          <ac:chgData name="Yang Xu" userId="2ef8d03b0d59ea36" providerId="LiveId" clId="{6F20CE34-37C8-4768-BEB4-FCE1904816B5}" dt="2020-01-21T10:17:32.131" v="195" actId="20577"/>
          <ac:spMkLst>
            <pc:docMk/>
            <pc:sldMk cId="2189254947" sldId="269"/>
            <ac:spMk id="2" creationId="{3900C06D-B5E9-46FC-A951-E70B010B2BFC}"/>
          </ac:spMkLst>
        </pc:spChg>
        <pc:spChg chg="mod">
          <ac:chgData name="Yang Xu" userId="2ef8d03b0d59ea36" providerId="LiveId" clId="{6F20CE34-37C8-4768-BEB4-FCE1904816B5}" dt="2020-01-21T10:21:44.825" v="650" actId="20577"/>
          <ac:spMkLst>
            <pc:docMk/>
            <pc:sldMk cId="2189254947" sldId="269"/>
            <ac:spMk id="3" creationId="{2D7F3E34-DF16-4577-8FF6-BEE544284D5E}"/>
          </ac:spMkLst>
        </pc:spChg>
      </pc:sldChg>
      <pc:sldChg chg="modSp add">
        <pc:chgData name="Yang Xu" userId="2ef8d03b0d59ea36" providerId="LiveId" clId="{6F20CE34-37C8-4768-BEB4-FCE1904816B5}" dt="2020-01-21T10:23:29.933" v="845" actId="20577"/>
        <pc:sldMkLst>
          <pc:docMk/>
          <pc:sldMk cId="231288346" sldId="270"/>
        </pc:sldMkLst>
        <pc:spChg chg="mod">
          <ac:chgData name="Yang Xu" userId="2ef8d03b0d59ea36" providerId="LiveId" clId="{6F20CE34-37C8-4768-BEB4-FCE1904816B5}" dt="2020-01-21T10:22:17.781" v="652"/>
          <ac:spMkLst>
            <pc:docMk/>
            <pc:sldMk cId="231288346" sldId="270"/>
            <ac:spMk id="2" creationId="{732ED240-ECE8-4FBE-8F15-E8CA97D57A66}"/>
          </ac:spMkLst>
        </pc:spChg>
        <pc:spChg chg="mod">
          <ac:chgData name="Yang Xu" userId="2ef8d03b0d59ea36" providerId="LiveId" clId="{6F20CE34-37C8-4768-BEB4-FCE1904816B5}" dt="2020-01-21T10:23:29.933" v="845" actId="20577"/>
          <ac:spMkLst>
            <pc:docMk/>
            <pc:sldMk cId="231288346" sldId="270"/>
            <ac:spMk id="3" creationId="{716ADAD0-611D-4FDA-838D-FE0A61C6100A}"/>
          </ac:spMkLst>
        </pc:spChg>
      </pc:sldChg>
      <pc:sldChg chg="modSp add">
        <pc:chgData name="Yang Xu" userId="2ef8d03b0d59ea36" providerId="LiveId" clId="{6F20CE34-37C8-4768-BEB4-FCE1904816B5}" dt="2020-01-21T10:25:32.094" v="1048" actId="20577"/>
        <pc:sldMkLst>
          <pc:docMk/>
          <pc:sldMk cId="3916612026" sldId="271"/>
        </pc:sldMkLst>
        <pc:spChg chg="mod">
          <ac:chgData name="Yang Xu" userId="2ef8d03b0d59ea36" providerId="LiveId" clId="{6F20CE34-37C8-4768-BEB4-FCE1904816B5}" dt="2020-01-21T10:24:31.399" v="907" actId="20577"/>
          <ac:spMkLst>
            <pc:docMk/>
            <pc:sldMk cId="3916612026" sldId="271"/>
            <ac:spMk id="2" creationId="{749456FA-586B-450F-85EE-0459F26FF7BD}"/>
          </ac:spMkLst>
        </pc:spChg>
        <pc:spChg chg="mod">
          <ac:chgData name="Yang Xu" userId="2ef8d03b0d59ea36" providerId="LiveId" clId="{6F20CE34-37C8-4768-BEB4-FCE1904816B5}" dt="2020-01-21T10:25:32.094" v="1048" actId="20577"/>
          <ac:spMkLst>
            <pc:docMk/>
            <pc:sldMk cId="3916612026" sldId="271"/>
            <ac:spMk id="3" creationId="{1DEE26EE-5FFF-4737-9E9D-E3B574E35F7A}"/>
          </ac:spMkLst>
        </pc:spChg>
      </pc:sldChg>
    </pc:docChg>
  </pc:docChgLst>
  <pc:docChgLst>
    <pc:chgData name="Yang Xu" userId="2ef8d03b0d59ea36" providerId="LiveId" clId="{D2D96C62-4FEB-4FF7-84C0-D5D8DF2F1F93}"/>
    <pc:docChg chg="modSld">
      <pc:chgData name="Yang Xu" userId="2ef8d03b0d59ea36" providerId="LiveId" clId="{D2D96C62-4FEB-4FF7-84C0-D5D8DF2F1F93}" dt="2019-12-17T12:02:25.493" v="12" actId="20577"/>
      <pc:docMkLst>
        <pc:docMk/>
      </pc:docMkLst>
      <pc:sldChg chg="modSp">
        <pc:chgData name="Yang Xu" userId="2ef8d03b0d59ea36" providerId="LiveId" clId="{D2D96C62-4FEB-4FF7-84C0-D5D8DF2F1F93}" dt="2019-12-17T12:02:25.493" v="12" actId="20577"/>
        <pc:sldMkLst>
          <pc:docMk/>
          <pc:sldMk cId="1232935249" sldId="257"/>
        </pc:sldMkLst>
        <pc:spChg chg="mod">
          <ac:chgData name="Yang Xu" userId="2ef8d03b0d59ea36" providerId="LiveId" clId="{D2D96C62-4FEB-4FF7-84C0-D5D8DF2F1F93}" dt="2019-12-17T12:02:25.493" v="12" actId="20577"/>
          <ac:spMkLst>
            <pc:docMk/>
            <pc:sldMk cId="1232935249" sldId="257"/>
            <ac:spMk id="2" creationId="{B4520B70-2A11-4C52-8CC0-6F63A2EF322F}"/>
          </ac:spMkLst>
        </pc:spChg>
      </pc:sldChg>
    </pc:docChg>
  </pc:docChgLst>
  <pc:docChgLst>
    <pc:chgData name="Yang Xu" userId="2ef8d03b0d59ea36" providerId="LiveId" clId="{C041E056-EE77-4499-97F6-873CE1570D1E}"/>
    <pc:docChg chg="custSel addSld modSld">
      <pc:chgData name="Yang Xu" userId="2ef8d03b0d59ea36" providerId="LiveId" clId="{C041E056-EE77-4499-97F6-873CE1570D1E}" dt="2019-12-15T01:38:04.296" v="137" actId="20577"/>
      <pc:docMkLst>
        <pc:docMk/>
      </pc:docMkLst>
      <pc:sldChg chg="modSp">
        <pc:chgData name="Yang Xu" userId="2ef8d03b0d59ea36" providerId="LiveId" clId="{C041E056-EE77-4499-97F6-873CE1570D1E}" dt="2019-12-15T01:23:17.107" v="56" actId="20577"/>
        <pc:sldMkLst>
          <pc:docMk/>
          <pc:sldMk cId="1232935249" sldId="257"/>
        </pc:sldMkLst>
        <pc:spChg chg="mod">
          <ac:chgData name="Yang Xu" userId="2ef8d03b0d59ea36" providerId="LiveId" clId="{C041E056-EE77-4499-97F6-873CE1570D1E}" dt="2019-12-15T01:23:10.486" v="37" actId="20577"/>
          <ac:spMkLst>
            <pc:docMk/>
            <pc:sldMk cId="1232935249" sldId="257"/>
            <ac:spMk id="2" creationId="{B4520B70-2A11-4C52-8CC0-6F63A2EF322F}"/>
          </ac:spMkLst>
        </pc:spChg>
        <pc:spChg chg="mod">
          <ac:chgData name="Yang Xu" userId="2ef8d03b0d59ea36" providerId="LiveId" clId="{C041E056-EE77-4499-97F6-873CE1570D1E}" dt="2019-12-15T01:23:17.107" v="56" actId="20577"/>
          <ac:spMkLst>
            <pc:docMk/>
            <pc:sldMk cId="1232935249" sldId="257"/>
            <ac:spMk id="3" creationId="{C3BAE5F0-36E7-4AA5-9FD3-F3CB959A2B69}"/>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smtClean="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9500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5518A9-B687-4302-9395-2322403C6656}" type="datetimeFigureOut">
              <a:rPr lang="en-US" smtClean="0"/>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5642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9A684-0CB7-41E9-A4DF-5D1C2CA5BF6F}" type="datetimeFigureOut">
              <a:rPr lang="en-US" smtClean="0"/>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2970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DD7C35-9E19-4518-A4B2-3B09CD8CC756}" type="datetimeFigureOut">
              <a:rPr lang="en-US" smtClean="0"/>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817523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196DA8-8897-4DDF-BFB6-5D83863C837A}" type="datetimeFigureOut">
              <a:rPr lang="en-US" smtClean="0"/>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0953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BBA708-C5F0-412D-90E2-1919F0D196AE}" type="datetimeFigureOut">
              <a:rPr lang="en-US" smtClean="0"/>
              <a:t>2/20/2020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8307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C8F8FA-EF43-4642-9368-3F4E33039BD9}" type="datetimeFigureOut">
              <a:rPr lang="en-US" smtClean="0"/>
              <a:t>2/20/2020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6696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smtClean="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3689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smtClean="0"/>
              <a:t>2/20/2020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50754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smtClean="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3754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9C5D3-0140-4E75-8D7F-C0623D06DFD7}" type="datetimeFigureOut">
              <a:rPr lang="en-US" smtClean="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0354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smtClean="0"/>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1930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smtClean="0"/>
              <a:t>2/20/2020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7189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smtClean="0"/>
              <a:t>2/20/2020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319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smtClean="0"/>
              <a:t>2/20/2020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944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AE0757-B101-4811-9189-10EB2F458E2D}" type="datetimeFigureOut">
              <a:rPr lang="en-US" smtClean="0"/>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0795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BDC078-589F-40E3-816C-EE21D62B5BBA}" type="datetimeFigureOut">
              <a:rPr lang="en-US" smtClean="0"/>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7195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smtClean="0"/>
              <a:t>2/20/2020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9213550"/>
      </p:ext>
    </p:extLst>
  </p:cSld>
  <p:clrMap bg1="dk1" tx1="lt1" bg2="dk2" tx2="lt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A01C2-B11E-4CC0-A4C6-16EAB38D7B58}"/>
              </a:ext>
            </a:extLst>
          </p:cNvPr>
          <p:cNvSpPr>
            <a:spLocks noGrp="1"/>
          </p:cNvSpPr>
          <p:nvPr>
            <p:ph type="ctrTitle"/>
          </p:nvPr>
        </p:nvSpPr>
        <p:spPr/>
        <p:txBody>
          <a:bodyPr/>
          <a:lstStyle/>
          <a:p>
            <a:r>
              <a:rPr lang="en-US" dirty="0"/>
              <a:t>ASP.NET Core 3.x </a:t>
            </a:r>
            <a:br>
              <a:rPr lang="en-US" dirty="0"/>
            </a:br>
            <a:r>
              <a:rPr lang="zh-CN" altLang="en-US" dirty="0"/>
              <a:t>构建</a:t>
            </a:r>
            <a:r>
              <a:rPr lang="en-US" dirty="0"/>
              <a:t> RESTful API</a:t>
            </a:r>
          </a:p>
        </p:txBody>
      </p:sp>
      <p:sp>
        <p:nvSpPr>
          <p:cNvPr id="3" name="Subtitle 2">
            <a:extLst>
              <a:ext uri="{FF2B5EF4-FFF2-40B4-BE49-F238E27FC236}">
                <a16:creationId xmlns:a16="http://schemas.microsoft.com/office/drawing/2014/main" id="{40575951-5C1F-4B5C-8FC6-E1403B60445E}"/>
              </a:ext>
            </a:extLst>
          </p:cNvPr>
          <p:cNvSpPr>
            <a:spLocks noGrp="1"/>
          </p:cNvSpPr>
          <p:nvPr>
            <p:ph type="subTitle" idx="1"/>
          </p:nvPr>
        </p:nvSpPr>
        <p:spPr/>
        <p:txBody>
          <a:bodyPr>
            <a:normAutofit/>
          </a:bodyPr>
          <a:lstStyle/>
          <a:p>
            <a:pPr algn="l"/>
            <a:r>
              <a:rPr lang="zh-CN" altLang="en-US" sz="3200" dirty="0"/>
              <a:t>杨旭，微软</a:t>
            </a:r>
            <a:r>
              <a:rPr lang="en-US" altLang="zh-CN" sz="3200" dirty="0"/>
              <a:t>MVP</a:t>
            </a:r>
            <a:endParaRPr lang="en-US" sz="3200" dirty="0"/>
          </a:p>
        </p:txBody>
      </p:sp>
      <p:pic>
        <p:nvPicPr>
          <p:cNvPr id="5" name="Picture 4">
            <a:extLst>
              <a:ext uri="{FF2B5EF4-FFF2-40B4-BE49-F238E27FC236}">
                <a16:creationId xmlns:a16="http://schemas.microsoft.com/office/drawing/2014/main" id="{B7C01389-E2C2-4840-89CA-63909206BD90}"/>
              </a:ext>
            </a:extLst>
          </p:cNvPr>
          <p:cNvPicPr>
            <a:picLocks noChangeAspect="1"/>
          </p:cNvPicPr>
          <p:nvPr/>
        </p:nvPicPr>
        <p:blipFill>
          <a:blip r:embed="rId2"/>
          <a:stretch>
            <a:fillRect/>
          </a:stretch>
        </p:blipFill>
        <p:spPr>
          <a:xfrm>
            <a:off x="5079877" y="4394040"/>
            <a:ext cx="1117688" cy="1117688"/>
          </a:xfrm>
          <a:prstGeom prst="rect">
            <a:avLst/>
          </a:prstGeom>
        </p:spPr>
      </p:pic>
      <p:pic>
        <p:nvPicPr>
          <p:cNvPr id="7" name="Picture 6">
            <a:extLst>
              <a:ext uri="{FF2B5EF4-FFF2-40B4-BE49-F238E27FC236}">
                <a16:creationId xmlns:a16="http://schemas.microsoft.com/office/drawing/2014/main" id="{C9FBF2F0-EF59-408B-95FF-C88CCA1A3F12}"/>
              </a:ext>
            </a:extLst>
          </p:cNvPr>
          <p:cNvPicPr>
            <a:picLocks noChangeAspect="1"/>
          </p:cNvPicPr>
          <p:nvPr/>
        </p:nvPicPr>
        <p:blipFill>
          <a:blip r:embed="rId3"/>
          <a:stretch>
            <a:fillRect/>
          </a:stretch>
        </p:blipFill>
        <p:spPr>
          <a:xfrm>
            <a:off x="6197565" y="4394039"/>
            <a:ext cx="2770241" cy="1117687"/>
          </a:xfrm>
          <a:prstGeom prst="rect">
            <a:avLst/>
          </a:prstGeom>
        </p:spPr>
      </p:pic>
    </p:spTree>
    <p:extLst>
      <p:ext uri="{BB962C8B-B14F-4D97-AF65-F5344CB8AC3E}">
        <p14:creationId xmlns:p14="http://schemas.microsoft.com/office/powerpoint/2010/main" val="3658131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20B70-2A11-4C52-8CC0-6F63A2EF322F}"/>
              </a:ext>
            </a:extLst>
          </p:cNvPr>
          <p:cNvSpPr>
            <a:spLocks noGrp="1"/>
          </p:cNvSpPr>
          <p:nvPr>
            <p:ph type="ctrTitle"/>
          </p:nvPr>
        </p:nvSpPr>
        <p:spPr/>
        <p:txBody>
          <a:bodyPr/>
          <a:lstStyle/>
          <a:p>
            <a:r>
              <a:rPr lang="en-US" dirty="0"/>
              <a:t>43. </a:t>
            </a:r>
            <a:r>
              <a:rPr lang="en-US" b="1" dirty="0"/>
              <a:t>Vendor-Specific Media Type</a:t>
            </a:r>
            <a:endParaRPr lang="en-US" dirty="0"/>
          </a:p>
        </p:txBody>
      </p:sp>
      <p:sp>
        <p:nvSpPr>
          <p:cNvPr id="3" name="Subtitle 2">
            <a:extLst>
              <a:ext uri="{FF2B5EF4-FFF2-40B4-BE49-F238E27FC236}">
                <a16:creationId xmlns:a16="http://schemas.microsoft.com/office/drawing/2014/main" id="{C3BAE5F0-36E7-4AA5-9FD3-F3CB959A2B69}"/>
              </a:ext>
            </a:extLst>
          </p:cNvPr>
          <p:cNvSpPr>
            <a:spLocks noGrp="1"/>
          </p:cNvSpPr>
          <p:nvPr>
            <p:ph type="subTitle" idx="1"/>
          </p:nvPr>
        </p:nvSpPr>
        <p:spPr/>
        <p:txBody>
          <a:bodyPr/>
          <a:lstStyle/>
          <a:p>
            <a:r>
              <a:rPr lang="en-US" altLang="zh-CN" dirty="0"/>
              <a:t>coding</a:t>
            </a:r>
            <a:endParaRPr lang="en-US" dirty="0"/>
          </a:p>
        </p:txBody>
      </p:sp>
    </p:spTree>
    <p:extLst>
      <p:ext uri="{BB962C8B-B14F-4D97-AF65-F5344CB8AC3E}">
        <p14:creationId xmlns:p14="http://schemas.microsoft.com/office/powerpoint/2010/main" val="1232935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3D2ED-092E-40D3-BC63-7141D6325102}"/>
              </a:ext>
            </a:extLst>
          </p:cNvPr>
          <p:cNvSpPr>
            <a:spLocks noGrp="1"/>
          </p:cNvSpPr>
          <p:nvPr>
            <p:ph type="title"/>
          </p:nvPr>
        </p:nvSpPr>
        <p:spPr/>
        <p:txBody>
          <a:bodyPr/>
          <a:lstStyle/>
          <a:p>
            <a:r>
              <a:rPr lang="en-US" dirty="0"/>
              <a:t>application/json</a:t>
            </a:r>
          </a:p>
        </p:txBody>
      </p:sp>
      <p:sp>
        <p:nvSpPr>
          <p:cNvPr id="3" name="Content Placeholder 2">
            <a:extLst>
              <a:ext uri="{FF2B5EF4-FFF2-40B4-BE49-F238E27FC236}">
                <a16:creationId xmlns:a16="http://schemas.microsoft.com/office/drawing/2014/main" id="{29990CFF-510A-4CCE-BB0F-89B48A83CF87}"/>
              </a:ext>
            </a:extLst>
          </p:cNvPr>
          <p:cNvSpPr>
            <a:spLocks noGrp="1"/>
          </p:cNvSpPr>
          <p:nvPr>
            <p:ph idx="1"/>
          </p:nvPr>
        </p:nvSpPr>
        <p:spPr/>
        <p:txBody>
          <a:bodyPr/>
          <a:lstStyle/>
          <a:p>
            <a:r>
              <a:rPr lang="en-US" dirty="0"/>
              <a:t>application/json </a:t>
            </a:r>
            <a:r>
              <a:rPr lang="zh-CN" altLang="en-US" dirty="0"/>
              <a:t>告诉了我数据的格式，但是并没有告诉我类型。</a:t>
            </a:r>
            <a:endParaRPr lang="en-US" altLang="zh-CN" dirty="0"/>
          </a:p>
          <a:p>
            <a:endParaRPr lang="en-US" dirty="0"/>
          </a:p>
        </p:txBody>
      </p:sp>
    </p:spTree>
    <p:extLst>
      <p:ext uri="{BB962C8B-B14F-4D97-AF65-F5344CB8AC3E}">
        <p14:creationId xmlns:p14="http://schemas.microsoft.com/office/powerpoint/2010/main" val="3278361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41373-427D-4E0E-BCE5-6764BE6202F3}"/>
              </a:ext>
            </a:extLst>
          </p:cNvPr>
          <p:cNvSpPr>
            <a:spLocks noGrp="1"/>
          </p:cNvSpPr>
          <p:nvPr>
            <p:ph type="title"/>
          </p:nvPr>
        </p:nvSpPr>
        <p:spPr/>
        <p:txBody>
          <a:bodyPr/>
          <a:lstStyle/>
          <a:p>
            <a:r>
              <a:rPr lang="en-US" dirty="0"/>
              <a:t>Content Negotiation </a:t>
            </a:r>
            <a:r>
              <a:rPr lang="zh-CN" altLang="en-US" dirty="0"/>
              <a:t>内容协商</a:t>
            </a:r>
            <a:endParaRPr lang="en-US" dirty="0"/>
          </a:p>
        </p:txBody>
      </p:sp>
      <p:sp>
        <p:nvSpPr>
          <p:cNvPr id="3" name="Content Placeholder 2">
            <a:extLst>
              <a:ext uri="{FF2B5EF4-FFF2-40B4-BE49-F238E27FC236}">
                <a16:creationId xmlns:a16="http://schemas.microsoft.com/office/drawing/2014/main" id="{443BD5A9-41CB-45AB-A53F-DAC75348BF85}"/>
              </a:ext>
            </a:extLst>
          </p:cNvPr>
          <p:cNvSpPr>
            <a:spLocks noGrp="1"/>
          </p:cNvSpPr>
          <p:nvPr>
            <p:ph idx="1"/>
          </p:nvPr>
        </p:nvSpPr>
        <p:spPr/>
        <p:txBody>
          <a:bodyPr/>
          <a:lstStyle/>
          <a:p>
            <a:r>
              <a:rPr lang="en-US" dirty="0"/>
              <a:t>{ </a:t>
            </a:r>
            <a:r>
              <a:rPr lang="en-US" altLang="zh-CN" dirty="0"/>
              <a:t>values: [x, x, x …], links: [xx, xx …] </a:t>
            </a:r>
            <a:r>
              <a:rPr lang="en-US" dirty="0"/>
              <a:t>}</a:t>
            </a:r>
          </a:p>
          <a:p>
            <a:pPr lvl="1"/>
            <a:r>
              <a:rPr lang="zh-CN" altLang="en-US" dirty="0"/>
              <a:t>这是同一个资源的另一种表述方式</a:t>
            </a:r>
            <a:endParaRPr lang="en-US" altLang="zh-CN" dirty="0"/>
          </a:p>
          <a:p>
            <a:r>
              <a:rPr lang="en-US" altLang="zh-CN" dirty="0"/>
              <a:t>Application/json?</a:t>
            </a:r>
          </a:p>
          <a:p>
            <a:r>
              <a:rPr lang="zh-CN" altLang="en-US" dirty="0"/>
              <a:t>所以我们请求的是另一种</a:t>
            </a:r>
            <a:r>
              <a:rPr lang="en-US" altLang="zh-CN" dirty="0"/>
              <a:t>Media Type</a:t>
            </a:r>
            <a:r>
              <a:rPr lang="zh-CN" altLang="en-US" dirty="0"/>
              <a:t>，它是？</a:t>
            </a:r>
            <a:r>
              <a:rPr lang="en-US" altLang="zh-CN" dirty="0"/>
              <a:t>application/???</a:t>
            </a:r>
            <a:r>
              <a:rPr lang="zh-CN" altLang="en-US" dirty="0"/>
              <a:t>，因为我们破坏了自我描述性这个约束。</a:t>
            </a:r>
            <a:endParaRPr lang="en-US" altLang="zh-CN" dirty="0"/>
          </a:p>
          <a:p>
            <a:pPr lvl="1"/>
            <a:r>
              <a:rPr lang="zh-CN" altLang="en-US" b="1" dirty="0"/>
              <a:t>每个消息都应该包含足够的信息以便让其它东西知道如何处理该消息</a:t>
            </a:r>
            <a:endParaRPr lang="en-US" altLang="zh-CN" b="1" dirty="0"/>
          </a:p>
          <a:p>
            <a:r>
              <a:rPr lang="zh-CN" altLang="en-US" dirty="0"/>
              <a:t>我们返回的</a:t>
            </a:r>
            <a:r>
              <a:rPr lang="en-US" dirty="0"/>
              <a:t>content-type</a:t>
            </a:r>
            <a:r>
              <a:rPr lang="zh-CN" altLang="en-US" dirty="0"/>
              <a:t>的类型是错误的</a:t>
            </a:r>
            <a:endParaRPr lang="en-US" dirty="0"/>
          </a:p>
        </p:txBody>
      </p:sp>
    </p:spTree>
    <p:extLst>
      <p:ext uri="{BB962C8B-B14F-4D97-AF65-F5344CB8AC3E}">
        <p14:creationId xmlns:p14="http://schemas.microsoft.com/office/powerpoint/2010/main" val="1757499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5D40-A60E-45AC-9023-C82740557FD9}"/>
              </a:ext>
            </a:extLst>
          </p:cNvPr>
          <p:cNvSpPr>
            <a:spLocks noGrp="1"/>
          </p:cNvSpPr>
          <p:nvPr>
            <p:ph type="title"/>
          </p:nvPr>
        </p:nvSpPr>
        <p:spPr/>
        <p:txBody>
          <a:bodyPr>
            <a:normAutofit fontScale="90000"/>
          </a:bodyPr>
          <a:lstStyle/>
          <a:p>
            <a:r>
              <a:rPr lang="zh-CN" altLang="en-US" dirty="0"/>
              <a:t>创建新的</a:t>
            </a:r>
            <a:r>
              <a:rPr lang="en-US" altLang="zh-CN" dirty="0"/>
              <a:t>Media Type</a:t>
            </a:r>
            <a:br>
              <a:rPr lang="en-US" altLang="zh-CN" dirty="0"/>
            </a:br>
            <a:r>
              <a:rPr lang="en-US" b="1" dirty="0"/>
              <a:t>Vendor-specific media type </a:t>
            </a:r>
            <a:r>
              <a:rPr lang="zh-CN" altLang="en-US" b="1" dirty="0"/>
              <a:t>供应商特定媒体类型</a:t>
            </a:r>
            <a:endParaRPr lang="en-US" dirty="0"/>
          </a:p>
        </p:txBody>
      </p:sp>
      <p:sp>
        <p:nvSpPr>
          <p:cNvPr id="3" name="Content Placeholder 2">
            <a:extLst>
              <a:ext uri="{FF2B5EF4-FFF2-40B4-BE49-F238E27FC236}">
                <a16:creationId xmlns:a16="http://schemas.microsoft.com/office/drawing/2014/main" id="{0ADD0499-D870-41A3-A09B-988ACC824646}"/>
              </a:ext>
            </a:extLst>
          </p:cNvPr>
          <p:cNvSpPr>
            <a:spLocks noGrp="1"/>
          </p:cNvSpPr>
          <p:nvPr>
            <p:ph idx="1"/>
          </p:nvPr>
        </p:nvSpPr>
        <p:spPr/>
        <p:txBody>
          <a:bodyPr/>
          <a:lstStyle/>
          <a:p>
            <a:r>
              <a:rPr lang="en-US" dirty="0"/>
              <a:t>application/</a:t>
            </a:r>
            <a:r>
              <a:rPr lang="en-US" dirty="0" err="1"/>
              <a:t>vnd.mycompany.hateoas+json</a:t>
            </a:r>
            <a:endParaRPr lang="en-US" dirty="0"/>
          </a:p>
          <a:p>
            <a:pPr lvl="1"/>
            <a:r>
              <a:rPr lang="en-US" altLang="zh-CN" b="1" dirty="0" err="1"/>
              <a:t>vnd</a:t>
            </a:r>
            <a:r>
              <a:rPr lang="zh-CN" altLang="en-US" dirty="0"/>
              <a:t>是</a:t>
            </a:r>
            <a:r>
              <a:rPr lang="en-US" altLang="zh-CN" dirty="0"/>
              <a:t>vendor</a:t>
            </a:r>
            <a:r>
              <a:rPr lang="zh-CN" altLang="en-US" dirty="0"/>
              <a:t>的缩写，这一条是</a:t>
            </a:r>
            <a:r>
              <a:rPr lang="en-US" altLang="zh-CN" dirty="0"/>
              <a:t>mime type</a:t>
            </a:r>
            <a:r>
              <a:rPr lang="zh-CN" altLang="en-US" dirty="0"/>
              <a:t>的原则，表示这个媒体类型是供应商特定的。</a:t>
            </a:r>
            <a:endParaRPr lang="en-US" altLang="zh-CN" dirty="0"/>
          </a:p>
          <a:p>
            <a:pPr lvl="1"/>
            <a:r>
              <a:rPr lang="zh-CN" altLang="en-US" dirty="0"/>
              <a:t>接下来是</a:t>
            </a:r>
            <a:r>
              <a:rPr lang="zh-CN" altLang="en-US" b="1" dirty="0"/>
              <a:t>自定义的</a:t>
            </a:r>
            <a:r>
              <a:rPr lang="en-US" altLang="zh-CN" b="1" dirty="0"/>
              <a:t>Vendor</a:t>
            </a:r>
            <a:r>
              <a:rPr lang="zh-CN" altLang="en-US" b="1" dirty="0"/>
              <a:t>标识</a:t>
            </a:r>
            <a:r>
              <a:rPr lang="zh-CN" altLang="en-US" dirty="0"/>
              <a:t>，也可能还包括额外的值，这里我是用的是公司名</a:t>
            </a:r>
            <a:endParaRPr lang="en-US" altLang="zh-CN" dirty="0"/>
          </a:p>
          <a:p>
            <a:pPr lvl="1"/>
            <a:r>
              <a:rPr lang="zh-CN" altLang="en-US" dirty="0"/>
              <a:t>随后是</a:t>
            </a:r>
            <a:r>
              <a:rPr lang="en-US" altLang="zh-CN" dirty="0" err="1"/>
              <a:t>hateoas</a:t>
            </a:r>
            <a:r>
              <a:rPr lang="zh-CN" altLang="en-US" dirty="0"/>
              <a:t>，这里就是</a:t>
            </a:r>
            <a:r>
              <a:rPr lang="en-US" altLang="zh-CN" dirty="0"/>
              <a:t>Media Type</a:t>
            </a:r>
            <a:r>
              <a:rPr lang="zh-CN" altLang="en-US" dirty="0"/>
              <a:t>的名称，它表示返回的响应里面要包含链接</a:t>
            </a:r>
            <a:endParaRPr lang="en-US" dirty="0"/>
          </a:p>
          <a:p>
            <a:pPr lvl="1"/>
            <a:r>
              <a:rPr lang="zh-CN" altLang="en-US" dirty="0"/>
              <a:t>最后是一个“</a:t>
            </a:r>
            <a:r>
              <a:rPr lang="en-US" altLang="zh-CN" b="1" dirty="0"/>
              <a:t>+</a:t>
            </a:r>
            <a:r>
              <a:rPr lang="en-US" b="1" dirty="0"/>
              <a:t>json</a:t>
            </a:r>
            <a:r>
              <a:rPr lang="en-US" dirty="0"/>
              <a:t>”</a:t>
            </a:r>
            <a:r>
              <a:rPr lang="zh-CN" altLang="en-US" dirty="0"/>
              <a:t>，表示是</a:t>
            </a:r>
            <a:r>
              <a:rPr lang="en-US" altLang="zh-CN" dirty="0"/>
              <a:t>JSON</a:t>
            </a:r>
            <a:r>
              <a:rPr lang="zh-CN" altLang="en-US" dirty="0"/>
              <a:t>格式，同时也告诉客户端如何处理它。</a:t>
            </a:r>
            <a:endParaRPr lang="en-US" dirty="0"/>
          </a:p>
        </p:txBody>
      </p:sp>
    </p:spTree>
    <p:extLst>
      <p:ext uri="{BB962C8B-B14F-4D97-AF65-F5344CB8AC3E}">
        <p14:creationId xmlns:p14="http://schemas.microsoft.com/office/powerpoint/2010/main" val="3034056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4BCBD-7B86-41BD-AABD-BC4EAFADF66D}"/>
              </a:ext>
            </a:extLst>
          </p:cNvPr>
          <p:cNvSpPr>
            <a:spLocks noGrp="1"/>
          </p:cNvSpPr>
          <p:nvPr>
            <p:ph type="title"/>
          </p:nvPr>
        </p:nvSpPr>
        <p:spPr/>
        <p:txBody>
          <a:bodyPr/>
          <a:lstStyle/>
          <a:p>
            <a:r>
              <a:rPr lang="en-US" dirty="0"/>
              <a:t>Semantic Media Types</a:t>
            </a:r>
            <a:br>
              <a:rPr lang="en-US" dirty="0"/>
            </a:br>
            <a:r>
              <a:rPr lang="zh-CN" altLang="en-US" dirty="0"/>
              <a:t>带有语义的媒体类型</a:t>
            </a:r>
            <a:endParaRPr lang="en-US" dirty="0"/>
          </a:p>
        </p:txBody>
      </p:sp>
      <p:sp>
        <p:nvSpPr>
          <p:cNvPr id="3" name="Content Placeholder 2">
            <a:extLst>
              <a:ext uri="{FF2B5EF4-FFF2-40B4-BE49-F238E27FC236}">
                <a16:creationId xmlns:a16="http://schemas.microsoft.com/office/drawing/2014/main" id="{593D0D38-1A1F-46EE-BB3A-3717B52BF09A}"/>
              </a:ext>
            </a:extLst>
          </p:cNvPr>
          <p:cNvSpPr>
            <a:spLocks noGrp="1"/>
          </p:cNvSpPr>
          <p:nvPr>
            <p:ph idx="1"/>
          </p:nvPr>
        </p:nvSpPr>
        <p:spPr/>
        <p:txBody>
          <a:bodyPr/>
          <a:lstStyle/>
          <a:p>
            <a:r>
              <a:rPr lang="en-US" dirty="0"/>
              <a:t>Semantic Media Types </a:t>
            </a:r>
            <a:r>
              <a:rPr lang="zh-CN" altLang="en-US" dirty="0"/>
              <a:t>可以告诉</a:t>
            </a:r>
            <a:r>
              <a:rPr lang="en-US" altLang="zh-CN" dirty="0"/>
              <a:t>API</a:t>
            </a:r>
            <a:r>
              <a:rPr lang="zh-CN" altLang="en-US" dirty="0"/>
              <a:t>消费者数据语义的一些信息，也就是数据表示了什么</a:t>
            </a:r>
            <a:endParaRPr lang="en-US" altLang="zh-CN" dirty="0"/>
          </a:p>
          <a:p>
            <a:pPr lvl="1"/>
            <a:r>
              <a:rPr lang="en-US" dirty="0"/>
              <a:t>Vendor-specific media types.</a:t>
            </a:r>
          </a:p>
        </p:txBody>
      </p:sp>
    </p:spTree>
    <p:extLst>
      <p:ext uri="{BB962C8B-B14F-4D97-AF65-F5344CB8AC3E}">
        <p14:creationId xmlns:p14="http://schemas.microsoft.com/office/powerpoint/2010/main" val="3207813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320B-33DB-4E97-9BC1-548ADF46D466}"/>
              </a:ext>
            </a:extLst>
          </p:cNvPr>
          <p:cNvSpPr>
            <a:spLocks noGrp="1"/>
          </p:cNvSpPr>
          <p:nvPr>
            <p:ph type="title"/>
          </p:nvPr>
        </p:nvSpPr>
        <p:spPr/>
        <p:txBody>
          <a:bodyPr/>
          <a:lstStyle/>
          <a:p>
            <a:r>
              <a:rPr lang="zh-CN" altLang="en-US" dirty="0"/>
              <a:t>打算支持的</a:t>
            </a:r>
            <a:r>
              <a:rPr lang="en-US" altLang="zh-CN" dirty="0"/>
              <a:t>Media Types</a:t>
            </a:r>
            <a:endParaRPr lang="en-US" dirty="0"/>
          </a:p>
        </p:txBody>
      </p:sp>
      <p:sp>
        <p:nvSpPr>
          <p:cNvPr id="3" name="Content Placeholder 2">
            <a:extLst>
              <a:ext uri="{FF2B5EF4-FFF2-40B4-BE49-F238E27FC236}">
                <a16:creationId xmlns:a16="http://schemas.microsoft.com/office/drawing/2014/main" id="{8536CAB2-F9F5-41E6-A07D-9A68608ECB71}"/>
              </a:ext>
            </a:extLst>
          </p:cNvPr>
          <p:cNvSpPr>
            <a:spLocks noGrp="1"/>
          </p:cNvSpPr>
          <p:nvPr>
            <p:ph idx="1"/>
          </p:nvPr>
        </p:nvSpPr>
        <p:spPr/>
        <p:txBody>
          <a:bodyPr/>
          <a:lstStyle/>
          <a:p>
            <a:r>
              <a:rPr lang="en-US" dirty="0"/>
              <a:t>application/</a:t>
            </a:r>
            <a:r>
              <a:rPr lang="en-US" dirty="0" err="1"/>
              <a:t>vnd.company.company.friendly+json</a:t>
            </a:r>
            <a:endParaRPr lang="en-US" dirty="0"/>
          </a:p>
          <a:p>
            <a:r>
              <a:rPr lang="en-US" dirty="0"/>
              <a:t>application/</a:t>
            </a:r>
            <a:r>
              <a:rPr lang="en-US" dirty="0" err="1"/>
              <a:t>vnd.company.company.friendly.hateoas+json</a:t>
            </a:r>
            <a:endParaRPr lang="en-US" dirty="0"/>
          </a:p>
          <a:p>
            <a:r>
              <a:rPr lang="en-US" dirty="0"/>
              <a:t>application/</a:t>
            </a:r>
            <a:r>
              <a:rPr lang="en-US" dirty="0" err="1"/>
              <a:t>vnd.company.company.full+json</a:t>
            </a:r>
            <a:endParaRPr lang="en-US" dirty="0"/>
          </a:p>
          <a:p>
            <a:r>
              <a:rPr lang="en-US" dirty="0"/>
              <a:t>application/</a:t>
            </a:r>
            <a:r>
              <a:rPr lang="en-US" dirty="0" err="1"/>
              <a:t>vnd.company.company.full.hateoas+json</a:t>
            </a:r>
            <a:endParaRPr lang="en-US" dirty="0"/>
          </a:p>
          <a:p>
            <a:endParaRPr lang="en-US" dirty="0"/>
          </a:p>
          <a:p>
            <a:r>
              <a:rPr lang="zh-CN" altLang="en-US" dirty="0"/>
              <a:t>还应该有个默认的</a:t>
            </a:r>
            <a:r>
              <a:rPr lang="en-US" altLang="zh-CN" dirty="0"/>
              <a:t>media type</a:t>
            </a:r>
            <a:r>
              <a:rPr lang="zh-CN" altLang="en-US" dirty="0"/>
              <a:t>（例如</a:t>
            </a:r>
            <a:r>
              <a:rPr lang="en-US" altLang="zh-CN" dirty="0"/>
              <a:t>application/json</a:t>
            </a:r>
            <a:r>
              <a:rPr lang="zh-CN" altLang="en-US" dirty="0"/>
              <a:t>）</a:t>
            </a:r>
            <a:endParaRPr lang="en-US" dirty="0"/>
          </a:p>
          <a:p>
            <a:endParaRPr lang="en-US" dirty="0"/>
          </a:p>
        </p:txBody>
      </p:sp>
    </p:spTree>
    <p:extLst>
      <p:ext uri="{BB962C8B-B14F-4D97-AF65-F5344CB8AC3E}">
        <p14:creationId xmlns:p14="http://schemas.microsoft.com/office/powerpoint/2010/main" val="748400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558DA-7EC3-4DD4-9045-AB71369A5709}"/>
              </a:ext>
            </a:extLst>
          </p:cNvPr>
          <p:cNvSpPr>
            <a:spLocks noGrp="1"/>
          </p:cNvSpPr>
          <p:nvPr>
            <p:ph type="title"/>
          </p:nvPr>
        </p:nvSpPr>
        <p:spPr/>
        <p:txBody>
          <a:bodyPr/>
          <a:lstStyle/>
          <a:p>
            <a:r>
              <a:rPr lang="zh-CN" altLang="en-US" dirty="0"/>
              <a:t>再见</a:t>
            </a:r>
            <a:endParaRPr lang="en-US" dirty="0"/>
          </a:p>
        </p:txBody>
      </p:sp>
      <p:pic>
        <p:nvPicPr>
          <p:cNvPr id="6" name="Content Placeholder 5">
            <a:extLst>
              <a:ext uri="{FF2B5EF4-FFF2-40B4-BE49-F238E27FC236}">
                <a16:creationId xmlns:a16="http://schemas.microsoft.com/office/drawing/2014/main" id="{C009A133-7DD5-4DB2-AB56-9CD2E6AEA5AD}"/>
              </a:ext>
            </a:extLst>
          </p:cNvPr>
          <p:cNvPicPr>
            <a:picLocks noGrp="1" noChangeAspect="1"/>
          </p:cNvPicPr>
          <p:nvPr>
            <p:ph idx="1"/>
          </p:nvPr>
        </p:nvPicPr>
        <p:blipFill>
          <a:blip r:embed="rId2"/>
          <a:stretch>
            <a:fillRect/>
          </a:stretch>
        </p:blipFill>
        <p:spPr>
          <a:xfrm>
            <a:off x="5852319" y="2497931"/>
            <a:ext cx="3276600" cy="3276600"/>
          </a:xfrm>
        </p:spPr>
      </p:pic>
      <p:sp>
        <p:nvSpPr>
          <p:cNvPr id="4" name="Text Placeholder 3">
            <a:extLst>
              <a:ext uri="{FF2B5EF4-FFF2-40B4-BE49-F238E27FC236}">
                <a16:creationId xmlns:a16="http://schemas.microsoft.com/office/drawing/2014/main" id="{8E3010BD-2445-4080-A314-D04650863E19}"/>
              </a:ext>
            </a:extLst>
          </p:cNvPr>
          <p:cNvSpPr>
            <a:spLocks noGrp="1"/>
          </p:cNvSpPr>
          <p:nvPr>
            <p:ph type="body" sz="half" idx="2"/>
          </p:nvPr>
        </p:nvSpPr>
        <p:spPr/>
        <p:txBody>
          <a:bodyPr>
            <a:normAutofit/>
          </a:bodyPr>
          <a:lstStyle/>
          <a:p>
            <a:r>
              <a:rPr lang="zh-CN" altLang="en-US" sz="3200" b="1" dirty="0"/>
              <a:t>公众号：草根专栏</a:t>
            </a:r>
            <a:endParaRPr lang="en-US" sz="3200" b="1" dirty="0"/>
          </a:p>
        </p:txBody>
      </p:sp>
    </p:spTree>
    <p:extLst>
      <p:ext uri="{BB962C8B-B14F-4D97-AF65-F5344CB8AC3E}">
        <p14:creationId xmlns:p14="http://schemas.microsoft.com/office/powerpoint/2010/main" val="358362496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docProps/app.xml><?xml version="1.0" encoding="utf-8"?>
<Properties xmlns="http://schemas.openxmlformats.org/officeDocument/2006/extended-properties" xmlns:vt="http://schemas.openxmlformats.org/officeDocument/2006/docPropsVTypes">
  <TotalTime>113</TotalTime>
  <Words>459</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Trebuchet MS</vt:lpstr>
      <vt:lpstr>Berlin</vt:lpstr>
      <vt:lpstr>ASP.NET Core 3.x  构建 RESTful API</vt:lpstr>
      <vt:lpstr>43. Vendor-Specific Media Type</vt:lpstr>
      <vt:lpstr>application/json</vt:lpstr>
      <vt:lpstr>Content Negotiation 内容协商</vt:lpstr>
      <vt:lpstr>创建新的Media Type Vendor-specific media type 供应商特定媒体类型</vt:lpstr>
      <vt:lpstr>Semantic Media Types 带有语义的媒体类型</vt:lpstr>
      <vt:lpstr>打算支持的Media Types</vt:lpstr>
      <vt:lpstr>再见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3.x  构建 RESTful API</dc:title>
  <dc:creator>Yang Xu</dc:creator>
  <cp:lastModifiedBy>Yang Xu</cp:lastModifiedBy>
  <cp:revision>1</cp:revision>
  <dcterms:created xsi:type="dcterms:W3CDTF">2020-02-17T12:04:59Z</dcterms:created>
  <dcterms:modified xsi:type="dcterms:W3CDTF">2020-02-20T13:12:47Z</dcterms:modified>
</cp:coreProperties>
</file>