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E9E33-9564-4FEE-A6AE-24978C35878F}" v="24" dt="2020-02-20T13:12:38.353"/>
    <p1510:client id="{C0D22F9E-9605-4B1A-8F0C-59515AA47BDD}" v="236" dt="2020-02-21T08:07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73E1197F-CE37-4666-A294-E1E1B9536564}"/>
    <pc:docChg chg="delSld modSld">
      <pc:chgData name="Yang Xu" userId="2ef8d03b0d59ea36" providerId="LiveId" clId="{73E1197F-CE37-4666-A294-E1E1B9536564}" dt="2020-02-04T22:53:17.346" v="1" actId="47"/>
      <pc:docMkLst>
        <pc:docMk/>
      </pc:docMkLst>
      <pc:sldChg chg="modSp">
        <pc:chgData name="Yang Xu" userId="2ef8d03b0d59ea36" providerId="LiveId" clId="{73E1197F-CE37-4666-A294-E1E1B9536564}" dt="2020-02-04T22:53:14.190" v="0" actId="20577"/>
        <pc:sldMkLst>
          <pc:docMk/>
          <pc:sldMk cId="1232935249" sldId="257"/>
        </pc:sldMkLst>
        <pc:spChg chg="mod">
          <ac:chgData name="Yang Xu" userId="2ef8d03b0d59ea36" providerId="LiveId" clId="{73E1197F-CE37-4666-A294-E1E1B9536564}" dt="2020-02-04T22:53:14.190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73E1197F-CE37-4666-A294-E1E1B9536564}" dt="2020-02-04T22:53:17.346" v="1" actId="47"/>
        <pc:sldMkLst>
          <pc:docMk/>
          <pc:sldMk cId="4214042525" sldId="272"/>
        </pc:sldMkLst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450D649B-FEA4-4911-A55B-DF40B5EF6807}"/>
    <pc:docChg chg="delSld modSld">
      <pc:chgData name="Yang Xu" userId="2ef8d03b0d59ea36" providerId="LiveId" clId="{450D649B-FEA4-4911-A55B-DF40B5EF6807}" dt="2020-02-19T12:14:10.633" v="1" actId="47"/>
      <pc:docMkLst>
        <pc:docMk/>
      </pc:docMkLst>
      <pc:sldChg chg="modSp">
        <pc:chgData name="Yang Xu" userId="2ef8d03b0d59ea36" providerId="LiveId" clId="{450D649B-FEA4-4911-A55B-DF40B5EF6807}" dt="2020-02-19T12:14:07.712" v="0" actId="20577"/>
        <pc:sldMkLst>
          <pc:docMk/>
          <pc:sldMk cId="1232935249" sldId="257"/>
        </pc:sldMkLst>
        <pc:spChg chg="mod">
          <ac:chgData name="Yang Xu" userId="2ef8d03b0d59ea36" providerId="LiveId" clId="{450D649B-FEA4-4911-A55B-DF40B5EF6807}" dt="2020-02-19T12:14:07.712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450D649B-FEA4-4911-A55B-DF40B5EF6807}" dt="2020-02-19T12:14:10.633" v="1" actId="47"/>
        <pc:sldMkLst>
          <pc:docMk/>
          <pc:sldMk cId="2322020541" sldId="268"/>
        </pc:sldMkLst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9167FFA-0DF0-4792-8242-F7E886900458}"/>
    <pc:docChg chg="delSld modSld">
      <pc:chgData name="Yang Xu" userId="2ef8d03b0d59ea36" providerId="LiveId" clId="{29167FFA-0DF0-4792-8242-F7E886900458}" dt="2020-02-04T14:00:18.862" v="1" actId="47"/>
      <pc:docMkLst>
        <pc:docMk/>
      </pc:docMkLst>
      <pc:sldChg chg="modSp">
        <pc:chgData name="Yang Xu" userId="2ef8d03b0d59ea36" providerId="LiveId" clId="{29167FFA-0DF0-4792-8242-F7E886900458}" dt="2020-02-04T14:00:15.733" v="0" actId="20577"/>
        <pc:sldMkLst>
          <pc:docMk/>
          <pc:sldMk cId="1232935249" sldId="257"/>
        </pc:sldMkLst>
        <pc:spChg chg="mod">
          <ac:chgData name="Yang Xu" userId="2ef8d03b0d59ea36" providerId="LiveId" clId="{29167FFA-0DF0-4792-8242-F7E886900458}" dt="2020-02-04T14:00:15.733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16335913" sldId="268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4035383097" sldId="269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2243483688" sldId="270"/>
        </pc:sldMkLst>
      </pc:sldChg>
      <pc:sldChg chg="del">
        <pc:chgData name="Yang Xu" userId="2ef8d03b0d59ea36" providerId="LiveId" clId="{29167FFA-0DF0-4792-8242-F7E886900458}" dt="2020-02-04T14:00:18.862" v="1" actId="47"/>
        <pc:sldMkLst>
          <pc:docMk/>
          <pc:sldMk cId="1815455375" sldId="271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C277BD4-D8CC-4BC0-A4A1-AEDD97D380D1}"/>
    <pc:docChg chg="custSel addSld modSld">
      <pc:chgData name="Yang Xu" userId="2ef8d03b0d59ea36" providerId="LiveId" clId="{DC277BD4-D8CC-4BC0-A4A1-AEDD97D380D1}" dt="2020-02-07T08:10:16.429" v="491" actId="20577"/>
      <pc:docMkLst>
        <pc:docMk/>
      </pc:docMkLst>
      <pc:sldChg chg="modSp">
        <pc:chgData name="Yang Xu" userId="2ef8d03b0d59ea36" providerId="LiveId" clId="{DC277BD4-D8CC-4BC0-A4A1-AEDD97D380D1}" dt="2020-02-07T06:22:32.871" v="22" actId="20577"/>
        <pc:sldMkLst>
          <pc:docMk/>
          <pc:sldMk cId="1232935249" sldId="257"/>
        </pc:sldMkLst>
        <pc:spChg chg="mod">
          <ac:chgData name="Yang Xu" userId="2ef8d03b0d59ea36" providerId="LiveId" clId="{DC277BD4-D8CC-4BC0-A4A1-AEDD97D380D1}" dt="2020-02-07T06:22:32.871" v="2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DC277BD4-D8CC-4BC0-A4A1-AEDD97D380D1}" dt="2020-02-07T06:24:50.112" v="233" actId="20577"/>
        <pc:sldMkLst>
          <pc:docMk/>
          <pc:sldMk cId="2322020541" sldId="268"/>
        </pc:sldMkLst>
        <pc:spChg chg="mod">
          <ac:chgData name="Yang Xu" userId="2ef8d03b0d59ea36" providerId="LiveId" clId="{DC277BD4-D8CC-4BC0-A4A1-AEDD97D380D1}" dt="2020-02-07T06:23:02.810" v="24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DC277BD4-D8CC-4BC0-A4A1-AEDD97D380D1}" dt="2020-02-07T06:24:50.112" v="233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modSp add">
        <pc:chgData name="Yang Xu" userId="2ef8d03b0d59ea36" providerId="LiveId" clId="{DC277BD4-D8CC-4BC0-A4A1-AEDD97D380D1}" dt="2020-02-07T08:10:16.429" v="491" actId="20577"/>
        <pc:sldMkLst>
          <pc:docMk/>
          <pc:sldMk cId="1618651857" sldId="269"/>
        </pc:sldMkLst>
        <pc:spChg chg="mod">
          <ac:chgData name="Yang Xu" userId="2ef8d03b0d59ea36" providerId="LiveId" clId="{DC277BD4-D8CC-4BC0-A4A1-AEDD97D380D1}" dt="2020-02-07T08:07:44.565" v="248" actId="20577"/>
          <ac:spMkLst>
            <pc:docMk/>
            <pc:sldMk cId="1618651857" sldId="269"/>
            <ac:spMk id="2" creationId="{8D9AF5F8-403F-4227-A9FD-3457933AFE4E}"/>
          </ac:spMkLst>
        </pc:spChg>
        <pc:spChg chg="mod">
          <ac:chgData name="Yang Xu" userId="2ef8d03b0d59ea36" providerId="LiveId" clId="{DC277BD4-D8CC-4BC0-A4A1-AEDD97D380D1}" dt="2020-02-07T08:10:16.429" v="491" actId="20577"/>
          <ac:spMkLst>
            <pc:docMk/>
            <pc:sldMk cId="1618651857" sldId="269"/>
            <ac:spMk id="3" creationId="{C3237119-10D8-43CE-9080-48862B89659D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F20CE34-37C8-4768-BEB4-FCE1904816B5}"/>
    <pc:docChg chg="custSel addSld modSld">
      <pc:chgData name="Yang Xu" userId="2ef8d03b0d59ea36" providerId="LiveId" clId="{6F20CE34-37C8-4768-BEB4-FCE1904816B5}" dt="2020-01-21T10:25:32.094" v="1048" actId="20577"/>
      <pc:docMkLst>
        <pc:docMk/>
      </pc:docMkLst>
      <pc:sldChg chg="modSp">
        <pc:chgData name="Yang Xu" userId="2ef8d03b0d59ea36" providerId="LiveId" clId="{6F20CE34-37C8-4768-BEB4-FCE1904816B5}" dt="2020-01-21T10:12:52.601" v="0" actId="20577"/>
        <pc:sldMkLst>
          <pc:docMk/>
          <pc:sldMk cId="1232935249" sldId="257"/>
        </pc:sldMkLst>
        <pc:spChg chg="mod">
          <ac:chgData name="Yang Xu" userId="2ef8d03b0d59ea36" providerId="LiveId" clId="{6F20CE34-37C8-4768-BEB4-FCE1904816B5}" dt="2020-01-21T10:12:52.601" v="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6F20CE34-37C8-4768-BEB4-FCE1904816B5}" dt="2020-01-21T10:17:15.409" v="168" actId="20577"/>
        <pc:sldMkLst>
          <pc:docMk/>
          <pc:sldMk cId="2536527152" sldId="268"/>
        </pc:sldMkLst>
        <pc:spChg chg="mod">
          <ac:chgData name="Yang Xu" userId="2ef8d03b0d59ea36" providerId="LiveId" clId="{6F20CE34-37C8-4768-BEB4-FCE1904816B5}" dt="2020-01-21T10:15:52.807" v="25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6F20CE34-37C8-4768-BEB4-FCE1904816B5}" dt="2020-01-21T10:17:15.409" v="168" actId="20577"/>
          <ac:spMkLst>
            <pc:docMk/>
            <pc:sldMk cId="2536527152" sldId="268"/>
            <ac:spMk id="3" creationId="{DCDBFD4E-74B2-4C84-A43F-53AD664C1AAC}"/>
          </ac:spMkLst>
        </pc:spChg>
      </pc:sldChg>
      <pc:sldChg chg="modSp add">
        <pc:chgData name="Yang Xu" userId="2ef8d03b0d59ea36" providerId="LiveId" clId="{6F20CE34-37C8-4768-BEB4-FCE1904816B5}" dt="2020-01-21T10:21:44.825" v="650" actId="20577"/>
        <pc:sldMkLst>
          <pc:docMk/>
          <pc:sldMk cId="2189254947" sldId="269"/>
        </pc:sldMkLst>
        <pc:spChg chg="mod">
          <ac:chgData name="Yang Xu" userId="2ef8d03b0d59ea36" providerId="LiveId" clId="{6F20CE34-37C8-4768-BEB4-FCE1904816B5}" dt="2020-01-21T10:17:32.131" v="195" actId="20577"/>
          <ac:spMkLst>
            <pc:docMk/>
            <pc:sldMk cId="2189254947" sldId="269"/>
            <ac:spMk id="2" creationId="{3900C06D-B5E9-46FC-A951-E70B010B2BFC}"/>
          </ac:spMkLst>
        </pc:spChg>
        <pc:spChg chg="mod">
          <ac:chgData name="Yang Xu" userId="2ef8d03b0d59ea36" providerId="LiveId" clId="{6F20CE34-37C8-4768-BEB4-FCE1904816B5}" dt="2020-01-21T10:21:44.825" v="650" actId="20577"/>
          <ac:spMkLst>
            <pc:docMk/>
            <pc:sldMk cId="2189254947" sldId="269"/>
            <ac:spMk id="3" creationId="{2D7F3E34-DF16-4577-8FF6-BEE544284D5E}"/>
          </ac:spMkLst>
        </pc:spChg>
      </pc:sldChg>
      <pc:sldChg chg="modSp add">
        <pc:chgData name="Yang Xu" userId="2ef8d03b0d59ea36" providerId="LiveId" clId="{6F20CE34-37C8-4768-BEB4-FCE1904816B5}" dt="2020-01-21T10:23:29.933" v="845" actId="20577"/>
        <pc:sldMkLst>
          <pc:docMk/>
          <pc:sldMk cId="231288346" sldId="270"/>
        </pc:sldMkLst>
        <pc:spChg chg="mod">
          <ac:chgData name="Yang Xu" userId="2ef8d03b0d59ea36" providerId="LiveId" clId="{6F20CE34-37C8-4768-BEB4-FCE1904816B5}" dt="2020-01-21T10:22:17.781" v="652"/>
          <ac:spMkLst>
            <pc:docMk/>
            <pc:sldMk cId="231288346" sldId="270"/>
            <ac:spMk id="2" creationId="{732ED240-ECE8-4FBE-8F15-E8CA97D57A66}"/>
          </ac:spMkLst>
        </pc:spChg>
        <pc:spChg chg="mod">
          <ac:chgData name="Yang Xu" userId="2ef8d03b0d59ea36" providerId="LiveId" clId="{6F20CE34-37C8-4768-BEB4-FCE1904816B5}" dt="2020-01-21T10:23:29.933" v="845" actId="20577"/>
          <ac:spMkLst>
            <pc:docMk/>
            <pc:sldMk cId="231288346" sldId="270"/>
            <ac:spMk id="3" creationId="{716ADAD0-611D-4FDA-838D-FE0A61C6100A}"/>
          </ac:spMkLst>
        </pc:spChg>
      </pc:sldChg>
      <pc:sldChg chg="modSp add">
        <pc:chgData name="Yang Xu" userId="2ef8d03b0d59ea36" providerId="LiveId" clId="{6F20CE34-37C8-4768-BEB4-FCE1904816B5}" dt="2020-01-21T10:25:32.094" v="1048" actId="20577"/>
        <pc:sldMkLst>
          <pc:docMk/>
          <pc:sldMk cId="3916612026" sldId="271"/>
        </pc:sldMkLst>
        <pc:spChg chg="mod">
          <ac:chgData name="Yang Xu" userId="2ef8d03b0d59ea36" providerId="LiveId" clId="{6F20CE34-37C8-4768-BEB4-FCE1904816B5}" dt="2020-01-21T10:24:31.399" v="907" actId="20577"/>
          <ac:spMkLst>
            <pc:docMk/>
            <pc:sldMk cId="3916612026" sldId="271"/>
            <ac:spMk id="2" creationId="{749456FA-586B-450F-85EE-0459F26FF7BD}"/>
          </ac:spMkLst>
        </pc:spChg>
        <pc:spChg chg="mod">
          <ac:chgData name="Yang Xu" userId="2ef8d03b0d59ea36" providerId="LiveId" clId="{6F20CE34-37C8-4768-BEB4-FCE1904816B5}" dt="2020-01-21T10:25:32.094" v="1048" actId="20577"/>
          <ac:spMkLst>
            <pc:docMk/>
            <pc:sldMk cId="3916612026" sldId="271"/>
            <ac:spMk id="3" creationId="{1DEE26EE-5FFF-4737-9E9D-E3B574E35F7A}"/>
          </ac:spMkLst>
        </pc:spChg>
      </pc:sldChg>
    </pc:docChg>
  </pc:docChgLst>
  <pc:docChgLst>
    <pc:chgData name="Yang Xu" userId="2ef8d03b0d59ea36" providerId="LiveId" clId="{C0D22F9E-9605-4B1A-8F0C-59515AA47BDD}"/>
    <pc:docChg chg="addSld delSld modSld">
      <pc:chgData name="Yang Xu" userId="2ef8d03b0d59ea36" providerId="LiveId" clId="{C0D22F9E-9605-4B1A-8F0C-59515AA47BDD}" dt="2020-02-21T08:07:26.155" v="1161"/>
      <pc:docMkLst>
        <pc:docMk/>
      </pc:docMkLst>
      <pc:sldChg chg="modSp mod">
        <pc:chgData name="Yang Xu" userId="2ef8d03b0d59ea36" providerId="LiveId" clId="{C0D22F9E-9605-4B1A-8F0C-59515AA47BDD}" dt="2020-02-21T07:58:34.955" v="13"/>
        <pc:sldMkLst>
          <pc:docMk/>
          <pc:sldMk cId="1232935249" sldId="257"/>
        </pc:sldMkLst>
        <pc:spChg chg="mod">
          <ac:chgData name="Yang Xu" userId="2ef8d03b0d59ea36" providerId="LiveId" clId="{C0D22F9E-9605-4B1A-8F0C-59515AA47BDD}" dt="2020-02-21T07:58:34.955" v="13"/>
          <ac:spMkLst>
            <pc:docMk/>
            <pc:sldMk cId="1232935249" sldId="257"/>
            <ac:spMk id="2" creationId="{B4520B70-2A11-4C52-8CC0-6F63A2EF322F}"/>
          </ac:spMkLst>
        </pc:spChg>
      </pc:sldChg>
      <pc:sldChg chg="modSp mod">
        <pc:chgData name="Yang Xu" userId="2ef8d03b0d59ea36" providerId="LiveId" clId="{C0D22F9E-9605-4B1A-8F0C-59515AA47BDD}" dt="2020-02-21T08:01:50.821" v="83" actId="20577"/>
        <pc:sldMkLst>
          <pc:docMk/>
          <pc:sldMk cId="3278361009" sldId="268"/>
        </pc:sldMkLst>
        <pc:spChg chg="mod">
          <ac:chgData name="Yang Xu" userId="2ef8d03b0d59ea36" providerId="LiveId" clId="{C0D22F9E-9605-4B1A-8F0C-59515AA47BDD}" dt="2020-02-21T07:59:04.979" v="41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C0D22F9E-9605-4B1A-8F0C-59515AA47BDD}" dt="2020-02-21T08:01:50.821" v="83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1757499324" sldId="269"/>
        </pc:sldMkLst>
      </pc:sldChg>
      <pc:sldChg chg="modSp add mod">
        <pc:chgData name="Yang Xu" userId="2ef8d03b0d59ea36" providerId="LiveId" clId="{C0D22F9E-9605-4B1A-8F0C-59515AA47BDD}" dt="2020-02-21T08:05:07.287" v="725" actId="20577"/>
        <pc:sldMkLst>
          <pc:docMk/>
          <pc:sldMk cId="1800017373" sldId="269"/>
        </pc:sldMkLst>
        <pc:spChg chg="mod">
          <ac:chgData name="Yang Xu" userId="2ef8d03b0d59ea36" providerId="LiveId" clId="{C0D22F9E-9605-4B1A-8F0C-59515AA47BDD}" dt="2020-02-21T08:05:07.287" v="725" actId="20577"/>
          <ac:spMkLst>
            <pc:docMk/>
            <pc:sldMk cId="1800017373" sldId="269"/>
            <ac:spMk id="2" creationId="{8B2FE64F-8C24-42C5-9459-73124EBCCD97}"/>
          </ac:spMkLst>
        </pc:spChg>
        <pc:spChg chg="mod">
          <ac:chgData name="Yang Xu" userId="2ef8d03b0d59ea36" providerId="LiveId" clId="{C0D22F9E-9605-4B1A-8F0C-59515AA47BDD}" dt="2020-02-21T08:05:06.283" v="724" actId="21"/>
          <ac:spMkLst>
            <pc:docMk/>
            <pc:sldMk cId="1800017373" sldId="269"/>
            <ac:spMk id="3" creationId="{14E4BD56-0546-446F-ABDF-560F074D95E2}"/>
          </ac:spMkLst>
        </pc:spChg>
      </pc:sldChg>
      <pc:sldChg chg="modSp add mod">
        <pc:chgData name="Yang Xu" userId="2ef8d03b0d59ea36" providerId="LiveId" clId="{C0D22F9E-9605-4B1A-8F0C-59515AA47BDD}" dt="2020-02-21T08:07:26.155" v="1161"/>
        <pc:sldMkLst>
          <pc:docMk/>
          <pc:sldMk cId="1747082342" sldId="270"/>
        </pc:sldMkLst>
        <pc:spChg chg="mod">
          <ac:chgData name="Yang Xu" userId="2ef8d03b0d59ea36" providerId="LiveId" clId="{C0D22F9E-9605-4B1A-8F0C-59515AA47BDD}" dt="2020-02-21T08:05:11.555" v="727"/>
          <ac:spMkLst>
            <pc:docMk/>
            <pc:sldMk cId="1747082342" sldId="270"/>
            <ac:spMk id="2" creationId="{68FC8EDF-EB50-4D12-A6FE-89E6B699DDA9}"/>
          </ac:spMkLst>
        </pc:spChg>
        <pc:spChg chg="mod">
          <ac:chgData name="Yang Xu" userId="2ef8d03b0d59ea36" providerId="LiveId" clId="{C0D22F9E-9605-4B1A-8F0C-59515AA47BDD}" dt="2020-02-21T08:07:26.155" v="1161"/>
          <ac:spMkLst>
            <pc:docMk/>
            <pc:sldMk cId="1747082342" sldId="270"/>
            <ac:spMk id="3" creationId="{5871BEC9-D3A6-46F5-BDDD-048C7CF41926}"/>
          </ac:spMkLst>
        </pc:spChg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034056370" sldId="270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3207813597" sldId="271"/>
        </pc:sldMkLst>
      </pc:sldChg>
      <pc:sldChg chg="del">
        <pc:chgData name="Yang Xu" userId="2ef8d03b0d59ea36" providerId="LiveId" clId="{C0D22F9E-9605-4B1A-8F0C-59515AA47BDD}" dt="2020-02-21T07:58:41.573" v="14" actId="47"/>
        <pc:sldMkLst>
          <pc:docMk/>
          <pc:sldMk cId="748400820" sldId="272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C6CAC78-D5AD-4F73-8400-D7B1359740E8}"/>
    <pc:docChg chg="custSel delSld modSld">
      <pc:chgData name="Yang Xu" userId="2ef8d03b0d59ea36" providerId="LiveId" clId="{8C6CAC78-D5AD-4F73-8400-D7B1359740E8}" dt="2020-02-18T12:49:12.113" v="25" actId="20577"/>
      <pc:docMkLst>
        <pc:docMk/>
      </pc:docMkLst>
      <pc:sldChg chg="modSp">
        <pc:chgData name="Yang Xu" userId="2ef8d03b0d59ea36" providerId="LiveId" clId="{8C6CAC78-D5AD-4F73-8400-D7B1359740E8}" dt="2020-02-18T12:48:04.362" v="17" actId="20577"/>
        <pc:sldMkLst>
          <pc:docMk/>
          <pc:sldMk cId="1232935249" sldId="257"/>
        </pc:sldMkLst>
        <pc:spChg chg="mod">
          <ac:chgData name="Yang Xu" userId="2ef8d03b0d59ea36" providerId="LiveId" clId="{8C6CAC78-D5AD-4F73-8400-D7B1359740E8}" dt="2020-02-18T12:48:00.586" v="8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6CAC78-D5AD-4F73-8400-D7B1359740E8}" dt="2020-02-18T12:48:04.362" v="1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8C6CAC78-D5AD-4F73-8400-D7B1359740E8}" dt="2020-02-18T12:49:12.113" v="25" actId="20577"/>
        <pc:sldMkLst>
          <pc:docMk/>
          <pc:sldMk cId="2322020541" sldId="268"/>
        </pc:sldMkLst>
        <pc:spChg chg="mod">
          <ac:chgData name="Yang Xu" userId="2ef8d03b0d59ea36" providerId="LiveId" clId="{8C6CAC78-D5AD-4F73-8400-D7B1359740E8}" dt="2020-02-18T12:48:43.034" v="22" actId="20577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8C6CAC78-D5AD-4F73-8400-D7B1359740E8}" dt="2020-02-18T12:49:12.113" v="25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618651857" sldId="269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92559704" sldId="270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240080516" sldId="271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735208430" sldId="272"/>
        </pc:sldMkLst>
      </pc:sldChg>
      <pc:sldChg chg="del">
        <pc:chgData name="Yang Xu" userId="2ef8d03b0d59ea36" providerId="LiveId" clId="{8C6CAC78-D5AD-4F73-8400-D7B1359740E8}" dt="2020-02-18T12:48:08.411" v="18" actId="47"/>
        <pc:sldMkLst>
          <pc:docMk/>
          <pc:sldMk cId="1411567550" sldId="273"/>
        </pc:sldMkLst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41CE9E33-9564-4FEE-A6AE-24978C35878F}"/>
    <pc:docChg chg="undo custSel addSld delSld modSld">
      <pc:chgData name="Yang Xu" userId="2ef8d03b0d59ea36" providerId="LiveId" clId="{41CE9E33-9564-4FEE-A6AE-24978C35878F}" dt="2020-02-20T13:12:37.049" v="1460" actId="20578"/>
      <pc:docMkLst>
        <pc:docMk/>
      </pc:docMkLst>
      <pc:sldChg chg="modSp">
        <pc:chgData name="Yang Xu" userId="2ef8d03b0d59ea36" providerId="LiveId" clId="{41CE9E33-9564-4FEE-A6AE-24978C35878F}" dt="2020-02-20T11:58:57.826" v="7" actId="20577"/>
        <pc:sldMkLst>
          <pc:docMk/>
          <pc:sldMk cId="1232935249" sldId="257"/>
        </pc:sldMkLst>
        <pc:spChg chg="mod">
          <ac:chgData name="Yang Xu" userId="2ef8d03b0d59ea36" providerId="LiveId" clId="{41CE9E33-9564-4FEE-A6AE-24978C35878F}" dt="2020-02-20T11:58:57.826" v="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41CE9E33-9564-4FEE-A6AE-24978C35878F}" dt="2020-02-20T12:01:39.074" v="160" actId="20577"/>
        <pc:sldMkLst>
          <pc:docMk/>
          <pc:sldMk cId="3278361009" sldId="268"/>
        </pc:sldMkLst>
        <pc:spChg chg="mod">
          <ac:chgData name="Yang Xu" userId="2ef8d03b0d59ea36" providerId="LiveId" clId="{41CE9E33-9564-4FEE-A6AE-24978C35878F}" dt="2020-02-20T12:00:57.484" v="37" actId="20577"/>
          <ac:spMkLst>
            <pc:docMk/>
            <pc:sldMk cId="3278361009" sldId="268"/>
            <ac:spMk id="2" creationId="{4653D2ED-092E-40D3-BC63-7141D6325102}"/>
          </ac:spMkLst>
        </pc:spChg>
        <pc:spChg chg="mod">
          <ac:chgData name="Yang Xu" userId="2ef8d03b0d59ea36" providerId="LiveId" clId="{41CE9E33-9564-4FEE-A6AE-24978C35878F}" dt="2020-02-20T12:01:39.074" v="160" actId="20577"/>
          <ac:spMkLst>
            <pc:docMk/>
            <pc:sldMk cId="3278361009" sldId="268"/>
            <ac:spMk id="3" creationId="{29990CFF-510A-4CCE-BB0F-89B48A83CF87}"/>
          </ac:spMkLst>
        </pc:spChg>
      </pc:sldChg>
      <pc:sldChg chg="modSp add">
        <pc:chgData name="Yang Xu" userId="2ef8d03b0d59ea36" providerId="LiveId" clId="{41CE9E33-9564-4FEE-A6AE-24978C35878F}" dt="2020-02-20T12:09:36.026" v="774"/>
        <pc:sldMkLst>
          <pc:docMk/>
          <pc:sldMk cId="1757499324" sldId="269"/>
        </pc:sldMkLst>
        <pc:spChg chg="mod">
          <ac:chgData name="Yang Xu" userId="2ef8d03b0d59ea36" providerId="LiveId" clId="{41CE9E33-9564-4FEE-A6AE-24978C35878F}" dt="2020-02-20T12:06:00.823" v="519" actId="20577"/>
          <ac:spMkLst>
            <pc:docMk/>
            <pc:sldMk cId="1757499324" sldId="269"/>
            <ac:spMk id="2" creationId="{1D041373-427D-4E0E-BCE5-6764BE6202F3}"/>
          </ac:spMkLst>
        </pc:spChg>
        <pc:spChg chg="mod">
          <ac:chgData name="Yang Xu" userId="2ef8d03b0d59ea36" providerId="LiveId" clId="{41CE9E33-9564-4FEE-A6AE-24978C35878F}" dt="2020-02-20T12:09:36.026" v="774"/>
          <ac:spMkLst>
            <pc:docMk/>
            <pc:sldMk cId="1757499324" sldId="269"/>
            <ac:spMk id="3" creationId="{443BD5A9-41CB-45AB-A53F-DAC75348BF85}"/>
          </ac:spMkLst>
        </pc:spChg>
      </pc:sldChg>
      <pc:sldChg chg="modSp add del">
        <pc:chgData name="Yang Xu" userId="2ef8d03b0d59ea36" providerId="LiveId" clId="{41CE9E33-9564-4FEE-A6AE-24978C35878F}" dt="2020-02-20T12:03:43.916" v="415" actId="47"/>
        <pc:sldMkLst>
          <pc:docMk/>
          <pc:sldMk cId="2250551547" sldId="269"/>
        </pc:sldMkLst>
        <pc:spChg chg="mod">
          <ac:chgData name="Yang Xu" userId="2ef8d03b0d59ea36" providerId="LiveId" clId="{41CE9E33-9564-4FEE-A6AE-24978C35878F}" dt="2020-02-20T12:03:41.682" v="414" actId="20577"/>
          <ac:spMkLst>
            <pc:docMk/>
            <pc:sldMk cId="2250551547" sldId="269"/>
            <ac:spMk id="3" creationId="{8FAAF35A-1AB5-4029-83CA-8E7DF8D6181E}"/>
          </ac:spMkLst>
        </pc:spChg>
      </pc:sldChg>
      <pc:sldChg chg="addSp delSp modSp add">
        <pc:chgData name="Yang Xu" userId="2ef8d03b0d59ea36" providerId="LiveId" clId="{41CE9E33-9564-4FEE-A6AE-24978C35878F}" dt="2020-02-20T12:12:25.922" v="967" actId="20577"/>
        <pc:sldMkLst>
          <pc:docMk/>
          <pc:sldMk cId="3034056370" sldId="270"/>
        </pc:sldMkLst>
        <pc:spChg chg="mod">
          <ac:chgData name="Yang Xu" userId="2ef8d03b0d59ea36" providerId="LiveId" clId="{41CE9E33-9564-4FEE-A6AE-24978C35878F}" dt="2020-02-20T12:10:29.361" v="810" actId="20577"/>
          <ac:spMkLst>
            <pc:docMk/>
            <pc:sldMk cId="3034056370" sldId="270"/>
            <ac:spMk id="2" creationId="{C6155D40-A60E-45AC-9023-C82740557FD9}"/>
          </ac:spMkLst>
        </pc:spChg>
        <pc:spChg chg="add del mod">
          <ac:chgData name="Yang Xu" userId="2ef8d03b0d59ea36" providerId="LiveId" clId="{41CE9E33-9564-4FEE-A6AE-24978C35878F}" dt="2020-02-20T12:12:25.922" v="967" actId="20577"/>
          <ac:spMkLst>
            <pc:docMk/>
            <pc:sldMk cId="3034056370" sldId="270"/>
            <ac:spMk id="3" creationId="{0ADD0499-D870-41A3-A09B-988ACC824646}"/>
          </ac:spMkLst>
        </pc:spChg>
        <pc:spChg chg="add del">
          <ac:chgData name="Yang Xu" userId="2ef8d03b0d59ea36" providerId="LiveId" clId="{41CE9E33-9564-4FEE-A6AE-24978C35878F}" dt="2020-02-20T12:10:39.695" v="812"/>
          <ac:spMkLst>
            <pc:docMk/>
            <pc:sldMk cId="3034056370" sldId="270"/>
            <ac:spMk id="4" creationId="{D4D12FA6-6E92-42FE-B5A0-739B79D25087}"/>
          </ac:spMkLst>
        </pc:spChg>
      </pc:sldChg>
      <pc:sldChg chg="modSp add">
        <pc:chgData name="Yang Xu" userId="2ef8d03b0d59ea36" providerId="LiveId" clId="{41CE9E33-9564-4FEE-A6AE-24978C35878F}" dt="2020-02-20T12:48:42.580" v="1251" actId="20577"/>
        <pc:sldMkLst>
          <pc:docMk/>
          <pc:sldMk cId="3207813597" sldId="271"/>
        </pc:sldMkLst>
        <pc:spChg chg="mod">
          <ac:chgData name="Yang Xu" userId="2ef8d03b0d59ea36" providerId="LiveId" clId="{41CE9E33-9564-4FEE-A6AE-24978C35878F}" dt="2020-02-20T12:47:20.364" v="1044" actId="20577"/>
          <ac:spMkLst>
            <pc:docMk/>
            <pc:sldMk cId="3207813597" sldId="271"/>
            <ac:spMk id="2" creationId="{63E4BCBD-7B86-41BD-AABD-BC4EAFADF66D}"/>
          </ac:spMkLst>
        </pc:spChg>
        <pc:spChg chg="mod">
          <ac:chgData name="Yang Xu" userId="2ef8d03b0d59ea36" providerId="LiveId" clId="{41CE9E33-9564-4FEE-A6AE-24978C35878F}" dt="2020-02-20T12:48:42.580" v="1251" actId="20577"/>
          <ac:spMkLst>
            <pc:docMk/>
            <pc:sldMk cId="3207813597" sldId="271"/>
            <ac:spMk id="3" creationId="{593D0D38-1A1F-46EE-BB3A-3717B52BF09A}"/>
          </ac:spMkLst>
        </pc:spChg>
      </pc:sldChg>
      <pc:sldChg chg="modSp add">
        <pc:chgData name="Yang Xu" userId="2ef8d03b0d59ea36" providerId="LiveId" clId="{41CE9E33-9564-4FEE-A6AE-24978C35878F}" dt="2020-02-20T13:12:37.049" v="1460" actId="20578"/>
        <pc:sldMkLst>
          <pc:docMk/>
          <pc:sldMk cId="748400820" sldId="272"/>
        </pc:sldMkLst>
        <pc:spChg chg="mod">
          <ac:chgData name="Yang Xu" userId="2ef8d03b0d59ea36" providerId="LiveId" clId="{41CE9E33-9564-4FEE-A6AE-24978C35878F}" dt="2020-02-20T12:50:45.351" v="1296" actId="20577"/>
          <ac:spMkLst>
            <pc:docMk/>
            <pc:sldMk cId="748400820" sldId="272"/>
            <ac:spMk id="2" creationId="{DB83320B-33DB-4E97-9BC1-548ADF46D466}"/>
          </ac:spMkLst>
        </pc:spChg>
        <pc:spChg chg="mod">
          <ac:chgData name="Yang Xu" userId="2ef8d03b0d59ea36" providerId="LiveId" clId="{41CE9E33-9564-4FEE-A6AE-24978C35878F}" dt="2020-02-20T13:12:37.049" v="1460" actId="20578"/>
          <ac:spMkLst>
            <pc:docMk/>
            <pc:sldMk cId="748400820" sldId="272"/>
            <ac:spMk id="3" creationId="{8536CAB2-F9F5-41E6-A07D-9A68608ECB71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33CEE2AB-71C2-420F-9909-937E3C3E0231}"/>
    <pc:docChg chg="undo custSel mod addSld delSld modSld">
      <pc:chgData name="Yang Xu" userId="2ef8d03b0d59ea36" providerId="LiveId" clId="{33CEE2AB-71C2-420F-9909-937E3C3E0231}" dt="2020-02-03T14:39:37.391" v="1339" actId="20577"/>
      <pc:docMkLst>
        <pc:docMk/>
      </pc:docMkLst>
      <pc:sldChg chg="modSp">
        <pc:chgData name="Yang Xu" userId="2ef8d03b0d59ea36" providerId="LiveId" clId="{33CEE2AB-71C2-420F-9909-937E3C3E0231}" dt="2020-02-03T13:27:36.545" v="6" actId="20577"/>
        <pc:sldMkLst>
          <pc:docMk/>
          <pc:sldMk cId="1232935249" sldId="257"/>
        </pc:sldMkLst>
        <pc:spChg chg="mod">
          <ac:chgData name="Yang Xu" userId="2ef8d03b0d59ea36" providerId="LiveId" clId="{33CEE2AB-71C2-420F-9909-937E3C3E0231}" dt="2020-02-03T13:27:36.545" v="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 mod setBg">
        <pc:chgData name="Yang Xu" userId="2ef8d03b0d59ea36" providerId="LiveId" clId="{33CEE2AB-71C2-420F-9909-937E3C3E0231}" dt="2020-02-03T13:34:36.014" v="219" actId="20577"/>
        <pc:sldMkLst>
          <pc:docMk/>
          <pc:sldMk cId="116335913" sldId="268"/>
        </pc:sldMkLst>
        <pc:spChg chg="mod">
          <ac:chgData name="Yang Xu" userId="2ef8d03b0d59ea36" providerId="LiveId" clId="{33CEE2AB-71C2-420F-9909-937E3C3E0231}" dt="2020-02-03T13:34:36.014" v="219" actId="20577"/>
          <ac:spMkLst>
            <pc:docMk/>
            <pc:sldMk cId="116335913" sldId="268"/>
            <ac:spMk id="2" creationId="{41FDACE0-937D-495A-97DE-12D2CCF102EA}"/>
          </ac:spMkLst>
        </pc:spChg>
        <pc:spChg chg="add del mo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3" creationId="{42C19337-9C28-461C-BD01-81131A26EBFB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8" creationId="{4B0FA309-807F-4C17-98EF-A3BA7388E213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4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18.800" v="208" actId="26606"/>
          <ac:spMkLst>
            <pc:docMk/>
            <pc:sldMk cId="116335913" sldId="268"/>
            <ac:spMk id="1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0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2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2.696" v="210" actId="26606"/>
          <ac:spMkLst>
            <pc:docMk/>
            <pc:sldMk cId="116335913" sldId="268"/>
            <ac:spMk id="24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7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29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4.626" v="212" actId="26606"/>
          <ac:spMkLst>
            <pc:docMk/>
            <pc:sldMk cId="116335913" sldId="268"/>
            <ac:spMk id="31" creationId="{9044F20B-3F79-4BBD-A9B8-33672B6A4A84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4" creationId="{B2A773CA-28F4-49C2-BFA3-49A5867C7AFB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6" creationId="{3009A16D-868B-4145-BBC6-555098537EC2}"/>
          </ac:spMkLst>
        </pc:spChg>
        <pc:spChg chg="add del">
          <ac:chgData name="Yang Xu" userId="2ef8d03b0d59ea36" providerId="LiveId" clId="{33CEE2AB-71C2-420F-9909-937E3C3E0231}" dt="2020-02-03T13:34:26.857" v="214" actId="26606"/>
          <ac:spMkLst>
            <pc:docMk/>
            <pc:sldMk cId="116335913" sldId="268"/>
            <ac:spMk id="38" creationId="{2DCAE5CF-5D29-4779-83E1-BDB64E4F30E5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1" creationId="{CDBCB3D0-62EC-4D8A-A9E7-991AF662DC1B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3" creationId="{A890917F-0A64-4C0A-91F8-E4F6BE6AB857}"/>
          </ac:spMkLst>
        </pc:spChg>
        <pc:spChg chg="add del">
          <ac:chgData name="Yang Xu" userId="2ef8d03b0d59ea36" providerId="LiveId" clId="{33CEE2AB-71C2-420F-9909-937E3C3E0231}" dt="2020-02-03T13:34:29.598" v="216" actId="26606"/>
          <ac:spMkLst>
            <pc:docMk/>
            <pc:sldMk cId="116335913" sldId="268"/>
            <ac:spMk id="45" creationId="{9044F20B-3F79-4BBD-A9B8-33672B6A4A84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49" creationId="{C8FA1749-B91A-40E7-AD01-0B9C9C6AF74E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1" creationId="{700676C8-6DE8-47DD-9A23-D42063A12E10}"/>
          </ac:spMkLst>
        </pc:spChg>
        <pc:spChg chg="add">
          <ac:chgData name="Yang Xu" userId="2ef8d03b0d59ea36" providerId="LiveId" clId="{33CEE2AB-71C2-420F-9909-937E3C3E0231}" dt="2020-02-03T13:34:29.617" v="217" actId="26606"/>
          <ac:spMkLst>
            <pc:docMk/>
            <pc:sldMk cId="116335913" sldId="268"/>
            <ac:spMk id="52" creationId="{42C19337-9C28-461C-BD01-81131A26EBFB}"/>
          </ac:spMkLst>
        </pc:spChg>
        <pc:graphicFrameChg chg="add del">
          <ac:chgData name="Yang Xu" userId="2ef8d03b0d59ea36" providerId="LiveId" clId="{33CEE2AB-71C2-420F-9909-937E3C3E0231}" dt="2020-02-03T13:34:18.800" v="208" actId="26606"/>
          <ac:graphicFrameMkLst>
            <pc:docMk/>
            <pc:sldMk cId="116335913" sldId="268"/>
            <ac:graphicFrameMk id="5" creationId="{0C62E9A3-9AB5-48E4-83FB-C61A8E023656}"/>
          </ac:graphicFrameMkLst>
        </pc:graphicFrameChg>
        <pc:graphicFrameChg chg="add del">
          <ac:chgData name="Yang Xu" userId="2ef8d03b0d59ea36" providerId="LiveId" clId="{33CEE2AB-71C2-420F-9909-937E3C3E0231}" dt="2020-02-03T13:34:22.696" v="210" actId="26606"/>
          <ac:graphicFrameMkLst>
            <pc:docMk/>
            <pc:sldMk cId="116335913" sldId="268"/>
            <ac:graphicFrameMk id="25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4.626" v="212" actId="26606"/>
          <ac:graphicFrameMkLst>
            <pc:docMk/>
            <pc:sldMk cId="116335913" sldId="268"/>
            <ac:graphicFrameMk id="32" creationId="{7BB47B91-2104-412C-B5C3-0A343CC0A8FC}"/>
          </ac:graphicFrameMkLst>
        </pc:graphicFrameChg>
        <pc:graphicFrameChg chg="add del">
          <ac:chgData name="Yang Xu" userId="2ef8d03b0d59ea36" providerId="LiveId" clId="{33CEE2AB-71C2-420F-9909-937E3C3E0231}" dt="2020-02-03T13:34:26.857" v="214" actId="26606"/>
          <ac:graphicFrameMkLst>
            <pc:docMk/>
            <pc:sldMk cId="116335913" sldId="268"/>
            <ac:graphicFrameMk id="39" creationId="{28E9FB94-3340-4E64-8920-84F766FA675C}"/>
          </ac:graphicFrameMkLst>
        </pc:graphicFrameChg>
        <pc:graphicFrameChg chg="add del">
          <ac:chgData name="Yang Xu" userId="2ef8d03b0d59ea36" providerId="LiveId" clId="{33CEE2AB-71C2-420F-9909-937E3C3E0231}" dt="2020-02-03T13:34:29.598" v="216" actId="26606"/>
          <ac:graphicFrameMkLst>
            <pc:docMk/>
            <pc:sldMk cId="116335913" sldId="268"/>
            <ac:graphicFrameMk id="46" creationId="{7BB47B91-2104-412C-B5C3-0A343CC0A8FC}"/>
          </ac:graphicFrameMkLst>
        </pc:graphicFrame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2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18.800" v="208" actId="26606"/>
          <ac:picMkLst>
            <pc:docMk/>
            <pc:sldMk cId="116335913" sldId="268"/>
            <ac:picMk id="16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1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2.696" v="210" actId="26606"/>
          <ac:picMkLst>
            <pc:docMk/>
            <pc:sldMk cId="116335913" sldId="268"/>
            <ac:picMk id="23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28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4.626" v="212" actId="26606"/>
          <ac:picMkLst>
            <pc:docMk/>
            <pc:sldMk cId="116335913" sldId="268"/>
            <ac:picMk id="30" creationId="{938C8E05-3629-4B19-A965-0C926F9DE4F3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5" creationId="{5D7C72BA-4476-4E4B-BC37-9A75FD0C5951}"/>
          </ac:picMkLst>
        </pc:picChg>
        <pc:picChg chg="add del">
          <ac:chgData name="Yang Xu" userId="2ef8d03b0d59ea36" providerId="LiveId" clId="{33CEE2AB-71C2-420F-9909-937E3C3E0231}" dt="2020-02-03T13:34:26.857" v="214" actId="26606"/>
          <ac:picMkLst>
            <pc:docMk/>
            <pc:sldMk cId="116335913" sldId="268"/>
            <ac:picMk id="37" creationId="{3992EB33-38E1-4175-8EE2-9BB8CC159C7B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2" creationId="{62C758D7-9BCC-44AD-98FB-A68CA52677FA}"/>
          </ac:picMkLst>
        </pc:picChg>
        <pc:picChg chg="add del">
          <ac:chgData name="Yang Xu" userId="2ef8d03b0d59ea36" providerId="LiveId" clId="{33CEE2AB-71C2-420F-9909-937E3C3E0231}" dt="2020-02-03T13:34:29.598" v="216" actId="26606"/>
          <ac:picMkLst>
            <pc:docMk/>
            <pc:sldMk cId="116335913" sldId="268"/>
            <ac:picMk id="44" creationId="{938C8E05-3629-4B19-A965-0C926F9DE4F3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48" creationId="{2642A87B-CAE9-4F8F-B293-28388E45D9EE}"/>
          </ac:picMkLst>
        </pc:picChg>
        <pc:picChg chg="add">
          <ac:chgData name="Yang Xu" userId="2ef8d03b0d59ea36" providerId="LiveId" clId="{33CEE2AB-71C2-420F-9909-937E3C3E0231}" dt="2020-02-03T13:34:29.617" v="217" actId="26606"/>
          <ac:picMkLst>
            <pc:docMk/>
            <pc:sldMk cId="116335913" sldId="268"/>
            <ac:picMk id="50" creationId="{3B7A934F-FFF7-4353-83D3-4EF66E93EEF8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536527152" sldId="268"/>
        </pc:sldMkLst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189254947" sldId="269"/>
        </pc:sldMkLst>
      </pc:sldChg>
      <pc:sldChg chg="addSp delSp modSp add mod setBg">
        <pc:chgData name="Yang Xu" userId="2ef8d03b0d59ea36" providerId="LiveId" clId="{33CEE2AB-71C2-420F-9909-937E3C3E0231}" dt="2020-02-03T13:31:26.514" v="173" actId="1076"/>
        <pc:sldMkLst>
          <pc:docMk/>
          <pc:sldMk cId="4035383097" sldId="269"/>
        </pc:sldMkLst>
        <pc:spChg chg="mod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2" creationId="{F8B84B9C-6615-40CE-9AF6-74F5179F855D}"/>
          </ac:spMkLst>
        </pc:spChg>
        <pc:spChg chg="del">
          <ac:chgData name="Yang Xu" userId="2ef8d03b0d59ea36" providerId="LiveId" clId="{33CEE2AB-71C2-420F-9909-937E3C3E0231}" dt="2020-02-03T13:30:39.223" v="161"/>
          <ac:spMkLst>
            <pc:docMk/>
            <pc:sldMk cId="4035383097" sldId="269"/>
            <ac:spMk id="3" creationId="{340F144E-C7E8-45A7-AB95-F736C11AF1F2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9" creationId="{542E1852-22F2-4200-AE70-42EB3ED28199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2" creationId="{CCA8E4C0-5A30-4755-B155-08BB36C8E2BD}"/>
          </ac:spMkLst>
        </pc:spChg>
        <pc:spChg chg="add del">
          <ac:chgData name="Yang Xu" userId="2ef8d03b0d59ea36" providerId="LiveId" clId="{33CEE2AB-71C2-420F-9909-937E3C3E0231}" dt="2020-02-03T13:31:14.913" v="165" actId="26606"/>
          <ac:spMkLst>
            <pc:docMk/>
            <pc:sldMk cId="4035383097" sldId="269"/>
            <ac:spMk id="14" creationId="{375042C6-6A6E-4F79-A746-797431EA8316}"/>
          </ac:spMkLst>
        </pc:spChg>
        <pc:picChg chg="add mod ord">
          <ac:chgData name="Yang Xu" userId="2ef8d03b0d59ea36" providerId="LiveId" clId="{33CEE2AB-71C2-420F-9909-937E3C3E0231}" dt="2020-02-03T13:31:25.627" v="172" actId="1076"/>
          <ac:picMkLst>
            <pc:docMk/>
            <pc:sldMk cId="4035383097" sldId="269"/>
            <ac:picMk id="4" creationId="{C7EB838B-38A5-478B-AED7-068C4169D308}"/>
          </ac:picMkLst>
        </pc:picChg>
        <pc:picChg chg="add mod">
          <ac:chgData name="Yang Xu" userId="2ef8d03b0d59ea36" providerId="LiveId" clId="{33CEE2AB-71C2-420F-9909-937E3C3E0231}" dt="2020-02-03T13:31:26.514" v="173" actId="1076"/>
          <ac:picMkLst>
            <pc:docMk/>
            <pc:sldMk cId="4035383097" sldId="269"/>
            <ac:picMk id="5" creationId="{09E075EF-CE45-4183-AE08-64392905FA93}"/>
          </ac:picMkLst>
        </pc:pic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231288346" sldId="270"/>
        </pc:sldMkLst>
      </pc:sldChg>
      <pc:sldChg chg="modSp add">
        <pc:chgData name="Yang Xu" userId="2ef8d03b0d59ea36" providerId="LiveId" clId="{33CEE2AB-71C2-420F-9909-937E3C3E0231}" dt="2020-02-03T14:18:40.777" v="599" actId="20577"/>
        <pc:sldMkLst>
          <pc:docMk/>
          <pc:sldMk cId="2243483688" sldId="270"/>
        </pc:sldMkLst>
        <pc:spChg chg="mod">
          <ac:chgData name="Yang Xu" userId="2ef8d03b0d59ea36" providerId="LiveId" clId="{33CEE2AB-71C2-420F-9909-937E3C3E0231}" dt="2020-02-03T14:17:26.919" v="549" actId="20577"/>
          <ac:spMkLst>
            <pc:docMk/>
            <pc:sldMk cId="2243483688" sldId="270"/>
            <ac:spMk id="2" creationId="{D5701B50-2FED-4B7F-BCF3-E44FEA37A7B9}"/>
          </ac:spMkLst>
        </pc:spChg>
        <pc:spChg chg="mod">
          <ac:chgData name="Yang Xu" userId="2ef8d03b0d59ea36" providerId="LiveId" clId="{33CEE2AB-71C2-420F-9909-937E3C3E0231}" dt="2020-02-03T14:18:40.777" v="599" actId="20577"/>
          <ac:spMkLst>
            <pc:docMk/>
            <pc:sldMk cId="2243483688" sldId="270"/>
            <ac:spMk id="3" creationId="{81808EC9-5404-444A-A0D0-DF7C125F990D}"/>
          </ac:spMkLst>
        </pc:spChg>
      </pc:sldChg>
      <pc:sldChg chg="modSp add">
        <pc:chgData name="Yang Xu" userId="2ef8d03b0d59ea36" providerId="LiveId" clId="{33CEE2AB-71C2-420F-9909-937E3C3E0231}" dt="2020-02-03T14:33:45.533" v="813" actId="20577"/>
        <pc:sldMkLst>
          <pc:docMk/>
          <pc:sldMk cId="1815455375" sldId="271"/>
        </pc:sldMkLst>
        <pc:spChg chg="mod">
          <ac:chgData name="Yang Xu" userId="2ef8d03b0d59ea36" providerId="LiveId" clId="{33CEE2AB-71C2-420F-9909-937E3C3E0231}" dt="2020-02-03T14:32:18.439" v="623" actId="20577"/>
          <ac:spMkLst>
            <pc:docMk/>
            <pc:sldMk cId="1815455375" sldId="271"/>
            <ac:spMk id="2" creationId="{7C0C0C99-A21F-417E-9406-72832C06E606}"/>
          </ac:spMkLst>
        </pc:spChg>
        <pc:spChg chg="mod">
          <ac:chgData name="Yang Xu" userId="2ef8d03b0d59ea36" providerId="LiveId" clId="{33CEE2AB-71C2-420F-9909-937E3C3E0231}" dt="2020-02-03T14:33:45.533" v="813" actId="20577"/>
          <ac:spMkLst>
            <pc:docMk/>
            <pc:sldMk cId="1815455375" sldId="271"/>
            <ac:spMk id="3" creationId="{BB90E840-6827-4DAC-B737-634CDF587FAD}"/>
          </ac:spMkLst>
        </pc:spChg>
      </pc:sldChg>
      <pc:sldChg chg="del">
        <pc:chgData name="Yang Xu" userId="2ef8d03b0d59ea36" providerId="LiveId" clId="{33CEE2AB-71C2-420F-9909-937E3C3E0231}" dt="2020-02-03T13:27:40.392" v="7" actId="47"/>
        <pc:sldMkLst>
          <pc:docMk/>
          <pc:sldMk cId="3916612026" sldId="271"/>
        </pc:sldMkLst>
      </pc:sldChg>
      <pc:sldChg chg="modSp add">
        <pc:chgData name="Yang Xu" userId="2ef8d03b0d59ea36" providerId="LiveId" clId="{33CEE2AB-71C2-420F-9909-937E3C3E0231}" dt="2020-02-03T14:39:37.391" v="1339" actId="20577"/>
        <pc:sldMkLst>
          <pc:docMk/>
          <pc:sldMk cId="4214042525" sldId="272"/>
        </pc:sldMkLst>
        <pc:spChg chg="mod">
          <ac:chgData name="Yang Xu" userId="2ef8d03b0d59ea36" providerId="LiveId" clId="{33CEE2AB-71C2-420F-9909-937E3C3E0231}" dt="2020-02-03T14:34:47.683" v="902" actId="20577"/>
          <ac:spMkLst>
            <pc:docMk/>
            <pc:sldMk cId="4214042525" sldId="272"/>
            <ac:spMk id="2" creationId="{E8D580C2-92EC-4A21-933F-FAD5E1F5BC3E}"/>
          </ac:spMkLst>
        </pc:spChg>
        <pc:spChg chg="mod">
          <ac:chgData name="Yang Xu" userId="2ef8d03b0d59ea36" providerId="LiveId" clId="{33CEE2AB-71C2-420F-9909-937E3C3E0231}" dt="2020-02-03T14:39:37.391" v="1339" actId="20577"/>
          <ac:spMkLst>
            <pc:docMk/>
            <pc:sldMk cId="4214042525" sldId="272"/>
            <ac:spMk id="3" creationId="{76884085-B28C-4913-87E1-DFE3EF26E132}"/>
          </ac:spMkLst>
        </pc:spChg>
      </pc:sldChg>
    </pc:docChg>
  </pc:docChgLst>
  <pc:docChgLst>
    <pc:chgData name="Yang Xu" userId="2ef8d03b0d59ea36" providerId="LiveId" clId="{2EF0C65A-0ACF-4350-B3DF-9B4A84F99354}"/>
    <pc:docChg chg="undo custSel mod addSld modSld sldOrd">
      <pc:chgData name="Yang Xu" userId="2ef8d03b0d59ea36" providerId="LiveId" clId="{2EF0C65A-0ACF-4350-B3DF-9B4A84F99354}" dt="2020-02-17T12:43:08.079" v="419" actId="20577"/>
      <pc:docMkLst>
        <pc:docMk/>
      </pc:docMkLst>
      <pc:sldChg chg="modSp">
        <pc:chgData name="Yang Xu" userId="2ef8d03b0d59ea36" providerId="LiveId" clId="{2EF0C65A-0ACF-4350-B3DF-9B4A84F99354}" dt="2020-02-17T10:41:50.788" v="20" actId="20577"/>
        <pc:sldMkLst>
          <pc:docMk/>
          <pc:sldMk cId="1232935249" sldId="257"/>
        </pc:sldMkLst>
        <pc:spChg chg="mod">
          <ac:chgData name="Yang Xu" userId="2ef8d03b0d59ea36" providerId="LiveId" clId="{2EF0C65A-0ACF-4350-B3DF-9B4A84F99354}" dt="2020-02-17T10:41:50.788" v="2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EF0C65A-0ACF-4350-B3DF-9B4A84F99354}" dt="2020-02-17T10:41:47.671" v="13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2EF0C65A-0ACF-4350-B3DF-9B4A84F99354}" dt="2020-02-17T11:59:47.509" v="318" actId="20577"/>
        <pc:sldMkLst>
          <pc:docMk/>
          <pc:sldMk cId="2322020541" sldId="268"/>
        </pc:sldMkLst>
        <pc:spChg chg="mod">
          <ac:chgData name="Yang Xu" userId="2ef8d03b0d59ea36" providerId="LiveId" clId="{2EF0C65A-0ACF-4350-B3DF-9B4A84F99354}" dt="2020-02-17T10:42:21.191" v="85" actId="27636"/>
          <ac:spMkLst>
            <pc:docMk/>
            <pc:sldMk cId="2322020541" sldId="268"/>
            <ac:spMk id="2" creationId="{8DDC32BA-9635-487E-A315-861544310386}"/>
          </ac:spMkLst>
        </pc:spChg>
        <pc:spChg chg="mod">
          <ac:chgData name="Yang Xu" userId="2ef8d03b0d59ea36" providerId="LiveId" clId="{2EF0C65A-0ACF-4350-B3DF-9B4A84F99354}" dt="2020-02-17T11:59:47.509" v="318" actId="20577"/>
          <ac:spMkLst>
            <pc:docMk/>
            <pc:sldMk cId="2322020541" sldId="268"/>
            <ac:spMk id="3" creationId="{07E2A6B8-986A-431B-9903-9FE2881AB5EE}"/>
          </ac:spMkLst>
        </pc:spChg>
      </pc:sldChg>
      <pc:sldChg chg="addSp delSp modSp mod ord setBg">
        <pc:chgData name="Yang Xu" userId="2ef8d03b0d59ea36" providerId="LiveId" clId="{2EF0C65A-0ACF-4350-B3DF-9B4A84F99354}" dt="2020-02-17T12:02:19.065" v="362" actId="26606"/>
        <pc:sldMkLst>
          <pc:docMk/>
          <pc:sldMk cId="1618651857" sldId="269"/>
        </pc:sldMkLst>
        <pc:spChg chg="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" creationId="{8D9AF5F8-403F-4227-A9FD-3457933AFE4E}"/>
          </ac:spMkLst>
        </pc:spChg>
        <pc:spChg chg="del mod">
          <ac:chgData name="Yang Xu" userId="2ef8d03b0d59ea36" providerId="LiveId" clId="{2EF0C65A-0ACF-4350-B3DF-9B4A84F99354}" dt="2020-02-17T12:01:36.685" v="355"/>
          <ac:spMkLst>
            <pc:docMk/>
            <pc:sldMk cId="1618651857" sldId="269"/>
            <ac:spMk id="3" creationId="{C3237119-10D8-43CE-9080-48862B89659D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3" creationId="{767EE22B-9FA5-4FAC-9662-D2F9C706E03F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7" creationId="{1C46C271-4C9C-47FC-A552-BE6A80B66E40}"/>
          </ac:spMkLst>
        </pc:spChg>
        <pc:spChg chg="add del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79" creationId="{468546B5-3A43-4E90-B43D-914113B1524F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7" creationId="{C8F2C176-794E-4FDE-92D5-4B53D477EB31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49" creationId="{6C6A2247-F373-4310-B4F4-EB66550D9514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1" creationId="{61831F9E-2437-4CA8-A111-06A92E0916C3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5" creationId="{DE76BD0F-5755-4E53-84A9-50318DA73259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59" creationId="{D53BD352-D802-4575-942F-8A415BA3EDE5}"/>
          </ac:spMkLst>
        </pc:spChg>
        <pc:spChg chg="add del">
          <ac:chgData name="Yang Xu" userId="2ef8d03b0d59ea36" providerId="LiveId" clId="{2EF0C65A-0ACF-4350-B3DF-9B4A84F99354}" dt="2020-02-17T12:02:19.037" v="361" actId="26606"/>
          <ac:spMkLst>
            <pc:docMk/>
            <pc:sldMk cId="1618651857" sldId="269"/>
            <ac:spMk id="161" creationId="{B89DA753-B80A-47B6-9C77-FB895808B679}"/>
          </ac:spMkLst>
        </pc:spChg>
        <pc:spChg chg="add del">
          <ac:chgData name="Yang Xu" userId="2ef8d03b0d59ea36" providerId="LiveId" clId="{2EF0C65A-0ACF-4350-B3DF-9B4A84F99354}" dt="2020-02-17T12:01:42.057" v="357" actId="26606"/>
          <ac:spMkLst>
            <pc:docMk/>
            <pc:sldMk cId="1618651857" sldId="269"/>
            <ac:spMk id="2054" creationId="{8005BDC0-8FCD-4437-A70E-FC7D4F707A44}"/>
          </ac:spMkLst>
        </pc:spChg>
        <pc:spChg chg="add mo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56" creationId="{1DD304A2-16C7-4A36-9DA5-5FFF294D213D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1" creationId="{C8F2C176-794E-4FDE-92D5-4B53D477EB31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2" creationId="{6C6A2247-F373-4310-B4F4-EB66550D9514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3" creationId="{34A708A9-DA3E-48C1-80B5-6F7350D92456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5" creationId="{C9490CF8-F520-48F1-A0BD-432267F7771C}"/>
          </ac:spMkLst>
        </pc:spChg>
        <pc:spChg chg="add">
          <ac:chgData name="Yang Xu" userId="2ef8d03b0d59ea36" providerId="LiveId" clId="{2EF0C65A-0ACF-4350-B3DF-9B4A84F99354}" dt="2020-02-17T12:02:19.065" v="362" actId="26606"/>
          <ac:spMkLst>
            <pc:docMk/>
            <pc:sldMk cId="1618651857" sldId="269"/>
            <ac:spMk id="2067" creationId="{C858CB48-FCA1-4F44-9F4D-0B22FEA21D24}"/>
          </ac:spMkLst>
        </pc:sp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75" creationId="{23AFE330-1515-493C-9BAD-A215440CC580}"/>
          </ac:picMkLst>
        </pc:picChg>
        <pc:picChg chg="add del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81" creationId="{3358FCD0-2FAE-4728-A479-6CF4DAA31A9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1" creationId="{05916DBF-29BF-49BC-864D-B509C0E9F9A9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3" creationId="{F72F2D00-DB84-4A88-A1ED-DFFB351BF002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45" creationId="{33AA8AC3-6A99-48DF-9135-CCDDD62E932B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3" creationId="{F0C50DF0-8DA6-4440-9A6E-955DB12E017D}"/>
          </ac:picMkLst>
        </pc:picChg>
        <pc:picChg chg="add del">
          <ac:chgData name="Yang Xu" userId="2ef8d03b0d59ea36" providerId="LiveId" clId="{2EF0C65A-0ACF-4350-B3DF-9B4A84F99354}" dt="2020-02-17T12:02:19.037" v="361" actId="26606"/>
          <ac:picMkLst>
            <pc:docMk/>
            <pc:sldMk cId="1618651857" sldId="269"/>
            <ac:picMk id="157" creationId="{8AD4354C-0532-4E5F-A2DF-EB8049AAB7FD}"/>
          </ac:picMkLst>
        </pc:picChg>
        <pc:picChg chg="add mo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0" creationId="{9B469BCA-C5B5-4367-B0B2-9254E2D3F91C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8" creationId="{05916DBF-29BF-49BC-864D-B509C0E9F9A9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59" creationId="{F72F2D00-DB84-4A88-A1ED-DFFB351BF002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0" creationId="{33AA8AC3-6A99-48DF-9135-CCDDD62E932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4" creationId="{351297AD-57A4-4E8E-8422-FE34A98F47EB}"/>
          </ac:picMkLst>
        </pc:picChg>
        <pc:picChg chg="add">
          <ac:chgData name="Yang Xu" userId="2ef8d03b0d59ea36" providerId="LiveId" clId="{2EF0C65A-0ACF-4350-B3DF-9B4A84F99354}" dt="2020-02-17T12:02:19.065" v="362" actId="26606"/>
          <ac:picMkLst>
            <pc:docMk/>
            <pc:sldMk cId="1618651857" sldId="269"/>
            <ac:picMk id="2066" creationId="{852E4F65-60BF-44C4-B985-D71BC2271C1B}"/>
          </ac:picMkLst>
        </pc:picChg>
      </pc:sldChg>
      <pc:sldChg chg="addSp delSp modSp add mod setBg">
        <pc:chgData name="Yang Xu" userId="2ef8d03b0d59ea36" providerId="LiveId" clId="{2EF0C65A-0ACF-4350-B3DF-9B4A84F99354}" dt="2020-02-17T12:01:03.432" v="350" actId="26606"/>
        <pc:sldMkLst>
          <pc:docMk/>
          <pc:sldMk cId="192559704" sldId="270"/>
        </pc:sldMkLst>
        <pc:spChg chg="mod">
          <ac:chgData name="Yang Xu" userId="2ef8d03b0d59ea36" providerId="LiveId" clId="{2EF0C65A-0ACF-4350-B3DF-9B4A84F99354}" dt="2020-02-17T12:00:45.342" v="348" actId="26606"/>
          <ac:spMkLst>
            <pc:docMk/>
            <pc:sldMk cId="192559704" sldId="270"/>
            <ac:spMk id="2" creationId="{2C259D4F-A1BE-4489-8FB6-0EC628B4D658}"/>
          </ac:spMkLst>
        </pc:spChg>
        <pc:spChg chg="del">
          <ac:chgData name="Yang Xu" userId="2ef8d03b0d59ea36" providerId="LiveId" clId="{2EF0C65A-0ACF-4350-B3DF-9B4A84F99354}" dt="2020-02-17T12:00:42.325" v="347"/>
          <ac:spMkLst>
            <pc:docMk/>
            <pc:sldMk cId="192559704" sldId="270"/>
            <ac:spMk id="3" creationId="{4C6AB7E3-46CD-4D7C-AF61-B41EE0105FF3}"/>
          </ac:spMkLst>
        </pc:spChg>
        <pc:spChg chg="add mod">
          <ac:chgData name="Yang Xu" userId="2ef8d03b0d59ea36" providerId="LiveId" clId="{2EF0C65A-0ACF-4350-B3DF-9B4A84F99354}" dt="2020-02-17T12:01:03.432" v="350" actId="26606"/>
          <ac:spMkLst>
            <pc:docMk/>
            <pc:sldMk cId="192559704" sldId="270"/>
            <ac:spMk id="1030" creationId="{32555A13-6BD5-493C-B7DF-DE8EA20761AC}"/>
          </ac:spMkLst>
        </pc:spChg>
        <pc:picChg chg="add mod">
          <ac:chgData name="Yang Xu" userId="2ef8d03b0d59ea36" providerId="LiveId" clId="{2EF0C65A-0ACF-4350-B3DF-9B4A84F99354}" dt="2020-02-17T12:01:03.432" v="350" actId="26606"/>
          <ac:picMkLst>
            <pc:docMk/>
            <pc:sldMk cId="192559704" sldId="270"/>
            <ac:picMk id="1026" creationId="{0836E375-AE8B-43A4-A5C6-A49B0456F70B}"/>
          </ac:picMkLst>
        </pc:picChg>
      </pc:sldChg>
      <pc:sldChg chg="addSp delSp modSp add mod setBg">
        <pc:chgData name="Yang Xu" userId="2ef8d03b0d59ea36" providerId="LiveId" clId="{2EF0C65A-0ACF-4350-B3DF-9B4A84F99354}" dt="2020-02-17T12:43:08.079" v="419" actId="20577"/>
        <pc:sldMkLst>
          <pc:docMk/>
          <pc:sldMk cId="1240080516" sldId="271"/>
        </pc:sldMkLst>
        <pc:spChg chg="mod">
          <ac:chgData name="Yang Xu" userId="2ef8d03b0d59ea36" providerId="LiveId" clId="{2EF0C65A-0ACF-4350-B3DF-9B4A84F99354}" dt="2020-02-17T12:03:03.493" v="387" actId="20577"/>
          <ac:spMkLst>
            <pc:docMk/>
            <pc:sldMk cId="1240080516" sldId="271"/>
            <ac:spMk id="2" creationId="{8803CD4C-1D55-4667-9033-7235F7FA13AD}"/>
          </ac:spMkLst>
        </pc:spChg>
        <pc:spChg chg="mod">
          <ac:chgData name="Yang Xu" userId="2ef8d03b0d59ea36" providerId="LiveId" clId="{2EF0C65A-0ACF-4350-B3DF-9B4A84F99354}" dt="2020-02-17T12:43:08.079" v="419" actId="20577"/>
          <ac:spMkLst>
            <pc:docMk/>
            <pc:sldMk cId="1240080516" sldId="271"/>
            <ac:spMk id="3" creationId="{C614E194-2D54-42CF-BA59-405C827D1BB5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8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12" creationId="{460C2540-36DC-4C0A-A9C0-231ED365DC32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17" creationId="{C7F36C09-16BA-4141-A705-C6B5B5A40BF4}"/>
          </ac:spMkLst>
        </pc:spChg>
        <pc:spChg chg="add del">
          <ac:chgData name="Yang Xu" userId="2ef8d03b0d59ea36" providerId="LiveId" clId="{2EF0C65A-0ACF-4350-B3DF-9B4A84F99354}" dt="2020-02-17T12:02:50.333" v="369" actId="26606"/>
          <ac:spMkLst>
            <pc:docMk/>
            <pc:sldMk cId="1240080516" sldId="271"/>
            <ac:spMk id="21" creationId="{460C2540-36DC-4C0A-A9C0-231ED365DC32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3" creationId="{ABC72B1C-D4EE-45CF-A99C-0AD017C4167E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4" creationId="{EC45AD9C-F21B-4046-AF68-07A246947920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27" creationId="{A5B2FDF3-1FF8-4FBF-842A-4EA5719F3473}"/>
          </ac:spMkLst>
        </pc:spChg>
        <pc:spChg chg="add">
          <ac:chgData name="Yang Xu" userId="2ef8d03b0d59ea36" providerId="LiveId" clId="{2EF0C65A-0ACF-4350-B3DF-9B4A84F99354}" dt="2020-02-17T12:02:50.356" v="370" actId="26606"/>
          <ac:spMkLst>
            <pc:docMk/>
            <pc:sldMk cId="1240080516" sldId="271"/>
            <ac:spMk id="31" creationId="{DF550B33-5759-49FD-90FC-11EA4ED58187}"/>
          </ac:spMkLst>
        </pc:spChg>
        <pc:picChg chg="add del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10" creationId="{C9CE521D-42CE-4CD9-AFFE-37255AC0A649}"/>
          </ac:picMkLst>
        </pc:picChg>
        <pc:picChg chg="add del">
          <ac:chgData name="Yang Xu" userId="2ef8d03b0d59ea36" providerId="LiveId" clId="{2EF0C65A-0ACF-4350-B3DF-9B4A84F99354}" dt="2020-02-17T12:02:50.333" v="369" actId="26606"/>
          <ac:picMkLst>
            <pc:docMk/>
            <pc:sldMk cId="1240080516" sldId="271"/>
            <ac:picMk id="19" creationId="{C9CE521D-42CE-4CD9-AFFE-37255AC0A649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5" creationId="{38AB44AF-E52F-46C5-8C2C-8487AC8B1B65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6" creationId="{85F5BD6E-AB48-4A2D-AA03-D787D54FAF0E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8" creationId="{3221115A-B66A-4D35-9D9F-97A91D887F0A}"/>
          </ac:picMkLst>
        </pc:picChg>
        <pc:picChg chg="add">
          <ac:chgData name="Yang Xu" userId="2ef8d03b0d59ea36" providerId="LiveId" clId="{2EF0C65A-0ACF-4350-B3DF-9B4A84F99354}" dt="2020-02-17T12:02:50.356" v="370" actId="26606"/>
          <ac:picMkLst>
            <pc:docMk/>
            <pc:sldMk cId="1240080516" sldId="271"/>
            <ac:picMk id="29" creationId="{6389DEC8-49B8-4778-BB47-FF48E8C5B6CF}"/>
          </ac:picMkLst>
        </pc:picChg>
      </pc:sldChg>
      <pc:sldChg chg="addSp delSp modSp add mod setBg">
        <pc:chgData name="Yang Xu" userId="2ef8d03b0d59ea36" providerId="LiveId" clId="{2EF0C65A-0ACF-4350-B3DF-9B4A84F99354}" dt="2020-02-17T12:04:29.199" v="401" actId="14"/>
        <pc:sldMkLst>
          <pc:docMk/>
          <pc:sldMk cId="735208430" sldId="272"/>
        </pc:sldMkLst>
        <pc:spChg chg="mo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2" creationId="{54261F22-EA18-4501-98E4-64E3003FBE97}"/>
          </ac:spMkLst>
        </pc:spChg>
        <pc:spChg chg="del">
          <ac:chgData name="Yang Xu" userId="2ef8d03b0d59ea36" providerId="LiveId" clId="{2EF0C65A-0ACF-4350-B3DF-9B4A84F99354}" dt="2020-02-17T12:03:48.787" v="390"/>
          <ac:spMkLst>
            <pc:docMk/>
            <pc:sldMk cId="735208430" sldId="272"/>
            <ac:spMk id="3" creationId="{44481ADC-4837-4BAC-8C2A-0AAEA5F030FD}"/>
          </ac:spMkLst>
        </pc:spChg>
        <pc:spChg chg="add mod">
          <ac:chgData name="Yang Xu" userId="2ef8d03b0d59ea36" providerId="LiveId" clId="{2EF0C65A-0ACF-4350-B3DF-9B4A84F99354}" dt="2020-02-17T12:04:29.199" v="401" actId="14"/>
          <ac:spMkLst>
            <pc:docMk/>
            <pc:sldMk cId="735208430" sldId="272"/>
            <ac:spMk id="4" creationId="{529F01F6-5269-45F8-A506-10B3F4B855FB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9" creationId="{4B0FA309-807F-4C17-98EF-A3BA7388E213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3" creationId="{C8FA1749-B91A-40E7-AD01-0B9C9C6AF74E}"/>
          </ac:spMkLst>
        </pc:spChg>
        <pc:spChg chg="add">
          <ac:chgData name="Yang Xu" userId="2ef8d03b0d59ea36" providerId="LiveId" clId="{2EF0C65A-0ACF-4350-B3DF-9B4A84F99354}" dt="2020-02-17T12:03:52.076" v="391" actId="26606"/>
          <ac:spMkLst>
            <pc:docMk/>
            <pc:sldMk cId="735208430" sldId="272"/>
            <ac:spMk id="17" creationId="{700676C8-6DE8-47DD-9A23-D42063A12E10}"/>
          </ac:spMkLst>
        </pc:sp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1" creationId="{2642A87B-CAE9-4F8F-B293-28388E45D9EE}"/>
          </ac:picMkLst>
        </pc:picChg>
        <pc:picChg chg="add">
          <ac:chgData name="Yang Xu" userId="2ef8d03b0d59ea36" providerId="LiveId" clId="{2EF0C65A-0ACF-4350-B3DF-9B4A84F99354}" dt="2020-02-17T12:03:52.076" v="391" actId="26606"/>
          <ac:picMkLst>
            <pc:docMk/>
            <pc:sldMk cId="735208430" sldId="272"/>
            <ac:picMk id="15" creationId="{3B7A934F-FFF7-4353-83D3-4EF66E93EEF8}"/>
          </ac:picMkLst>
        </pc:picChg>
      </pc:sldChg>
      <pc:sldChg chg="addSp delSp modSp add mod setBg">
        <pc:chgData name="Yang Xu" userId="2ef8d03b0d59ea36" providerId="LiveId" clId="{2EF0C65A-0ACF-4350-B3DF-9B4A84F99354}" dt="2020-02-17T12:04:59.718" v="409" actId="26606"/>
        <pc:sldMkLst>
          <pc:docMk/>
          <pc:sldMk cId="1411567550" sldId="273"/>
        </pc:sldMkLst>
        <pc:spChg chg="mod">
          <ac:chgData name="Yang Xu" userId="2ef8d03b0d59ea36" providerId="LiveId" clId="{2EF0C65A-0ACF-4350-B3DF-9B4A84F99354}" dt="2020-02-17T12:04:59.703" v="408" actId="26606"/>
          <ac:spMkLst>
            <pc:docMk/>
            <pc:sldMk cId="1411567550" sldId="273"/>
            <ac:spMk id="2" creationId="{25ACBB65-9F26-47CD-B5D1-87310EF5686D}"/>
          </ac:spMkLst>
        </pc:spChg>
        <pc:spChg chg="del">
          <ac:chgData name="Yang Xu" userId="2ef8d03b0d59ea36" providerId="LiveId" clId="{2EF0C65A-0ACF-4350-B3DF-9B4A84F99354}" dt="2020-02-17T12:04:38.224" v="403"/>
          <ac:spMkLst>
            <pc:docMk/>
            <pc:sldMk cId="1411567550" sldId="273"/>
            <ac:spMk id="3" creationId="{645D676B-9187-42CA-A645-3E21A21E6FCD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3" creationId="{6F220A40-4B18-420B-95D0-FE08147D061B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7" creationId="{7D09F9FB-7397-4B6E-88E4-AD0749C1C375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79" creationId="{B59C2762-8840-40B6-9A31-43E08C87E70A}"/>
          </ac:spMkLst>
        </pc:spChg>
        <pc:spChg chg="add del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83" creationId="{186EB63A-BAD8-44C1-8D44-73BE908A1D7D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39" creationId="{6F220A40-4B18-420B-95D0-FE08147D061B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3" creationId="{7D09F9FB-7397-4B6E-88E4-AD0749C1C375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5" creationId="{B59C2762-8840-40B6-9A31-43E08C87E70A}"/>
          </ac:spMkLst>
        </pc:spChg>
        <pc:spChg chg="ad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149" creationId="{186EB63A-BAD8-44C1-8D44-73BE908A1D7D}"/>
          </ac:spMkLst>
        </pc:spChg>
        <pc:spChg chg="add mod">
          <ac:chgData name="Yang Xu" userId="2ef8d03b0d59ea36" providerId="LiveId" clId="{2EF0C65A-0ACF-4350-B3DF-9B4A84F99354}" dt="2020-02-17T12:04:59.718" v="409" actId="26606"/>
          <ac:spMkLst>
            <pc:docMk/>
            <pc:sldMk cId="1411567550" sldId="273"/>
            <ac:spMk id="4102" creationId="{BB718EA9-22F9-4F6A-93AA-1C08168DA542}"/>
          </ac:spMkLst>
        </pc:sp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75" creationId="{12A558B5-FAB6-4B49-A2BC-116B5A7A8291}"/>
          </ac:picMkLst>
        </pc:picChg>
        <pc:picChg chg="add del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81" creationId="{4F4A7334-645F-4132-929A-EA1A55ACE107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1" creationId="{12A558B5-FAB6-4B49-A2BC-116B5A7A8291}"/>
          </ac:picMkLst>
        </pc:picChg>
        <pc:picChg chg="add">
          <ac:chgData name="Yang Xu" userId="2ef8d03b0d59ea36" providerId="LiveId" clId="{2EF0C65A-0ACF-4350-B3DF-9B4A84F99354}" dt="2020-02-17T12:04:59.718" v="409" actId="26606"/>
          <ac:picMkLst>
            <pc:docMk/>
            <pc:sldMk cId="1411567550" sldId="273"/>
            <ac:picMk id="147" creationId="{4F4A7334-645F-4132-929A-EA1A55ACE107}"/>
          </ac:picMkLst>
        </pc:picChg>
        <pc:picChg chg="add mod">
          <ac:chgData name="Yang Xu" userId="2ef8d03b0d59ea36" providerId="LiveId" clId="{2EF0C65A-0ACF-4350-B3DF-9B4A84F99354}" dt="2020-02-17T12:04:59.703" v="408" actId="26606"/>
          <ac:picMkLst>
            <pc:docMk/>
            <pc:sldMk cId="1411567550" sldId="273"/>
            <ac:picMk id="4098" creationId="{47F2DDA2-1FBC-41B7-8AC9-3E49A97FDCD3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2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b="1" dirty="0"/>
              <a:t>Vendor-Specific Media Type</a:t>
            </a:r>
            <a:r>
              <a:rPr lang="zh-CN" altLang="en-US" b="1" dirty="0"/>
              <a:t>：输入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D2ED-092E-40D3-BC63-7141D632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Vendor-Specific Media Type</a:t>
            </a:r>
            <a:r>
              <a:rPr lang="zh-CN" altLang="en-US" b="1" dirty="0"/>
              <a:t>：输入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0CFF-510A-4CCE-BB0F-89B48A83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通过设置 </a:t>
            </a:r>
            <a:r>
              <a:rPr lang="en-US" altLang="zh-CN" dirty="0"/>
              <a:t>Content-Type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E64F-8C24-42C5-9459-73124EBC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BD56-0546-446F-ABDF-560F074D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假设我需要为</a:t>
            </a:r>
            <a:r>
              <a:rPr lang="en-US" altLang="zh-CN" dirty="0"/>
              <a:t>Company</a:t>
            </a:r>
            <a:r>
              <a:rPr lang="zh-CN" altLang="en-US" dirty="0"/>
              <a:t>这个资源添加一个“破产时间”这样一个属性。</a:t>
            </a:r>
            <a:endParaRPr lang="en-US" altLang="zh-CN" dirty="0"/>
          </a:p>
          <a:p>
            <a:r>
              <a:rPr lang="zh-CN" altLang="en-US" dirty="0"/>
              <a:t>以后我希望在</a:t>
            </a:r>
            <a:r>
              <a:rPr lang="en-US" altLang="zh-CN" dirty="0"/>
              <a:t>POST</a:t>
            </a:r>
            <a:r>
              <a:rPr lang="zh-CN" altLang="en-US" dirty="0"/>
              <a:t>（添加）</a:t>
            </a:r>
            <a:r>
              <a:rPr lang="en-US" altLang="zh-CN" dirty="0"/>
              <a:t>Company</a:t>
            </a:r>
            <a:r>
              <a:rPr lang="zh-CN" altLang="en-US" dirty="0"/>
              <a:t>数据的时候，可以可选的带上这个属性。</a:t>
            </a:r>
            <a:endParaRPr lang="en-US" altLang="zh-CN" dirty="0"/>
          </a:p>
          <a:p>
            <a:pPr lvl="1"/>
            <a:r>
              <a:rPr lang="zh-CN" altLang="en-US" dirty="0"/>
              <a:t>但是我们不希望破坏现有的实现，也就是客户端程序依然可以在</a:t>
            </a:r>
            <a:r>
              <a:rPr lang="en-US" altLang="zh-CN" dirty="0"/>
              <a:t>POST Company</a:t>
            </a:r>
            <a:r>
              <a:rPr lang="zh-CN" altLang="en-US" dirty="0"/>
              <a:t>的时候不带这个属性。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01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8EDF-EB50-4D12-A6FE-89E6B699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BEC9-D3A6-46F5-BDDD-048C7CF4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假设添加该属性之前，其</a:t>
            </a:r>
            <a:r>
              <a:rPr lang="en-US" altLang="zh-CN" dirty="0"/>
              <a:t>Media Type</a:t>
            </a:r>
            <a:r>
              <a:rPr lang="zh-CN" altLang="en-US" dirty="0"/>
              <a:t>是：</a:t>
            </a:r>
            <a:endParaRPr lang="en-US" altLang="zh-CN" dirty="0"/>
          </a:p>
          <a:p>
            <a:pPr lvl="1"/>
            <a:r>
              <a:rPr lang="en-US" dirty="0"/>
              <a:t>application/json </a:t>
            </a:r>
            <a:r>
              <a:rPr lang="zh-CN" altLang="en-US" dirty="0"/>
              <a:t>和 </a:t>
            </a:r>
            <a:r>
              <a:rPr lang="en-US" altLang="zh-CN" dirty="0"/>
              <a:t>application/</a:t>
            </a:r>
            <a:r>
              <a:rPr lang="en-US" altLang="zh-CN" dirty="0" err="1"/>
              <a:t>vnd.mycompany.companycreation+json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那么在添加该属性之后，可以新增一个</a:t>
            </a:r>
            <a:r>
              <a:rPr lang="en-US" altLang="zh-CN" dirty="0"/>
              <a:t>Media Type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application</a:t>
            </a:r>
            <a:r>
              <a:rPr lang="en-US" altLang="zh-CN" dirty="0"/>
              <a:t>/</a:t>
            </a:r>
            <a:r>
              <a:rPr lang="en-US" altLang="zh-CN" dirty="0" err="1"/>
              <a:t>vnd.mycompany.companycreationwithbankruptcytime+json</a:t>
            </a:r>
            <a:endParaRPr lang="en-US" altLang="zh-CN" dirty="0"/>
          </a:p>
          <a:p>
            <a:pPr lvl="1"/>
            <a:r>
              <a:rPr lang="zh-CN" altLang="en-US"/>
              <a:t>表示带有“破产时间这个属性”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ASP.NET Core 3.x  构建 RESTful API</vt:lpstr>
      <vt:lpstr>44. Vendor-Specific Media Type：输入</vt:lpstr>
      <vt:lpstr>Vendor-Specific Media Type：输入</vt:lpstr>
      <vt:lpstr>例</vt:lpstr>
      <vt:lpstr>例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2020-02-17T12:04:59Z</dcterms:created>
  <dcterms:modified xsi:type="dcterms:W3CDTF">2020-02-21T08:07:31Z</dcterms:modified>
</cp:coreProperties>
</file>