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E9E33-9564-4FEE-A6AE-24978C35878F}" v="24" dt="2020-02-20T13:12:38.353"/>
    <p1510:client id="{50379AEE-EA82-4747-9DDF-B9887655D28A}" v="298" dt="2020-02-21T08:24:04.838"/>
    <p1510:client id="{C0D22F9E-9605-4B1A-8F0C-59515AA47BDD}" v="236" dt="2020-02-21T08:07:26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73E1197F-CE37-4666-A294-E1E1B9536564}"/>
    <pc:docChg chg="delSld modSld">
      <pc:chgData name="Yang Xu" userId="2ef8d03b0d59ea36" providerId="LiveId" clId="{73E1197F-CE37-4666-A294-E1E1B9536564}" dt="2020-02-04T22:53:17.346" v="1" actId="47"/>
      <pc:docMkLst>
        <pc:docMk/>
      </pc:docMkLst>
      <pc:sldChg chg="modSp">
        <pc:chgData name="Yang Xu" userId="2ef8d03b0d59ea36" providerId="LiveId" clId="{73E1197F-CE37-4666-A294-E1E1B9536564}" dt="2020-02-04T22:53:14.190" v="0" actId="20577"/>
        <pc:sldMkLst>
          <pc:docMk/>
          <pc:sldMk cId="1232935249" sldId="257"/>
        </pc:sldMkLst>
        <pc:spChg chg="mod">
          <ac:chgData name="Yang Xu" userId="2ef8d03b0d59ea36" providerId="LiveId" clId="{73E1197F-CE37-4666-A294-E1E1B9536564}" dt="2020-02-04T22:53:14.190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3E1197F-CE37-4666-A294-E1E1B9536564}" dt="2020-02-04T22:53:17.346" v="1" actId="47"/>
        <pc:sldMkLst>
          <pc:docMk/>
          <pc:sldMk cId="4214042525" sldId="272"/>
        </pc:sldMkLst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450D649B-FEA4-4911-A55B-DF40B5EF6807}"/>
    <pc:docChg chg="delSld modSld">
      <pc:chgData name="Yang Xu" userId="2ef8d03b0d59ea36" providerId="LiveId" clId="{450D649B-FEA4-4911-A55B-DF40B5EF6807}" dt="2020-02-19T12:14:10.633" v="1" actId="47"/>
      <pc:docMkLst>
        <pc:docMk/>
      </pc:docMkLst>
      <pc:sldChg chg="modSp">
        <pc:chgData name="Yang Xu" userId="2ef8d03b0d59ea36" providerId="LiveId" clId="{450D649B-FEA4-4911-A55B-DF40B5EF6807}" dt="2020-02-19T12:14:07.712" v="0" actId="20577"/>
        <pc:sldMkLst>
          <pc:docMk/>
          <pc:sldMk cId="1232935249" sldId="257"/>
        </pc:sldMkLst>
        <pc:spChg chg="mod">
          <ac:chgData name="Yang Xu" userId="2ef8d03b0d59ea36" providerId="LiveId" clId="{450D649B-FEA4-4911-A55B-DF40B5EF6807}" dt="2020-02-19T12:14:07.712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450D649B-FEA4-4911-A55B-DF40B5EF6807}" dt="2020-02-19T12:14:10.633" v="1" actId="47"/>
        <pc:sldMkLst>
          <pc:docMk/>
          <pc:sldMk cId="2322020541" sldId="268"/>
        </pc:sldMkLst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C277BD4-D8CC-4BC0-A4A1-AEDD97D380D1}"/>
    <pc:docChg chg="custSel addSld modSld">
      <pc:chgData name="Yang Xu" userId="2ef8d03b0d59ea36" providerId="LiveId" clId="{DC277BD4-D8CC-4BC0-A4A1-AEDD97D380D1}" dt="2020-02-07T08:10:16.429" v="491" actId="20577"/>
      <pc:docMkLst>
        <pc:docMk/>
      </pc:docMkLst>
      <pc:sldChg chg="modSp">
        <pc:chgData name="Yang Xu" userId="2ef8d03b0d59ea36" providerId="LiveId" clId="{DC277BD4-D8CC-4BC0-A4A1-AEDD97D380D1}" dt="2020-02-07T06:22:32.871" v="22" actId="20577"/>
        <pc:sldMkLst>
          <pc:docMk/>
          <pc:sldMk cId="1232935249" sldId="257"/>
        </pc:sldMkLst>
        <pc:spChg chg="mod">
          <ac:chgData name="Yang Xu" userId="2ef8d03b0d59ea36" providerId="LiveId" clId="{DC277BD4-D8CC-4BC0-A4A1-AEDD97D380D1}" dt="2020-02-07T06:22:32.871" v="2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DC277BD4-D8CC-4BC0-A4A1-AEDD97D380D1}" dt="2020-02-07T06:24:50.112" v="233" actId="20577"/>
        <pc:sldMkLst>
          <pc:docMk/>
          <pc:sldMk cId="2322020541" sldId="268"/>
        </pc:sldMkLst>
        <pc:spChg chg="mod">
          <ac:chgData name="Yang Xu" userId="2ef8d03b0d59ea36" providerId="LiveId" clId="{DC277BD4-D8CC-4BC0-A4A1-AEDD97D380D1}" dt="2020-02-07T06:23:02.810" v="24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DC277BD4-D8CC-4BC0-A4A1-AEDD97D380D1}" dt="2020-02-07T06:24:50.112" v="233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modSp add">
        <pc:chgData name="Yang Xu" userId="2ef8d03b0d59ea36" providerId="LiveId" clId="{DC277BD4-D8CC-4BC0-A4A1-AEDD97D380D1}" dt="2020-02-07T08:10:16.429" v="491" actId="20577"/>
        <pc:sldMkLst>
          <pc:docMk/>
          <pc:sldMk cId="1618651857" sldId="269"/>
        </pc:sldMkLst>
        <pc:spChg chg="mod">
          <ac:chgData name="Yang Xu" userId="2ef8d03b0d59ea36" providerId="LiveId" clId="{DC277BD4-D8CC-4BC0-A4A1-AEDD97D380D1}" dt="2020-02-07T08:07:44.565" v="248" actId="20577"/>
          <ac:spMkLst>
            <pc:docMk/>
            <pc:sldMk cId="1618651857" sldId="269"/>
            <ac:spMk id="2" creationId="{8D9AF5F8-403F-4227-A9FD-3457933AFE4E}"/>
          </ac:spMkLst>
        </pc:spChg>
        <pc:spChg chg="mod">
          <ac:chgData name="Yang Xu" userId="2ef8d03b0d59ea36" providerId="LiveId" clId="{DC277BD4-D8CC-4BC0-A4A1-AEDD97D380D1}" dt="2020-02-07T08:10:16.429" v="491" actId="20577"/>
          <ac:spMkLst>
            <pc:docMk/>
            <pc:sldMk cId="1618651857" sldId="269"/>
            <ac:spMk id="3" creationId="{C3237119-10D8-43CE-9080-48862B89659D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C0D22F9E-9605-4B1A-8F0C-59515AA47BDD}"/>
    <pc:docChg chg="addSld delSld modSld">
      <pc:chgData name="Yang Xu" userId="2ef8d03b0d59ea36" providerId="LiveId" clId="{C0D22F9E-9605-4B1A-8F0C-59515AA47BDD}" dt="2020-02-21T08:07:26.155" v="1161"/>
      <pc:docMkLst>
        <pc:docMk/>
      </pc:docMkLst>
      <pc:sldChg chg="modSp mod">
        <pc:chgData name="Yang Xu" userId="2ef8d03b0d59ea36" providerId="LiveId" clId="{C0D22F9E-9605-4B1A-8F0C-59515AA47BDD}" dt="2020-02-21T07:58:34.955" v="13"/>
        <pc:sldMkLst>
          <pc:docMk/>
          <pc:sldMk cId="1232935249" sldId="257"/>
        </pc:sldMkLst>
        <pc:spChg chg="mod">
          <ac:chgData name="Yang Xu" userId="2ef8d03b0d59ea36" providerId="LiveId" clId="{C0D22F9E-9605-4B1A-8F0C-59515AA47BDD}" dt="2020-02-21T07:58:34.955" v="13"/>
          <ac:spMkLst>
            <pc:docMk/>
            <pc:sldMk cId="1232935249" sldId="257"/>
            <ac:spMk id="2" creationId="{B4520B70-2A11-4C52-8CC0-6F63A2EF322F}"/>
          </ac:spMkLst>
        </pc:spChg>
      </pc:sldChg>
      <pc:sldChg chg="modSp mod">
        <pc:chgData name="Yang Xu" userId="2ef8d03b0d59ea36" providerId="LiveId" clId="{C0D22F9E-9605-4B1A-8F0C-59515AA47BDD}" dt="2020-02-21T08:01:50.821" v="83" actId="20577"/>
        <pc:sldMkLst>
          <pc:docMk/>
          <pc:sldMk cId="3278361009" sldId="268"/>
        </pc:sldMkLst>
        <pc:spChg chg="mod">
          <ac:chgData name="Yang Xu" userId="2ef8d03b0d59ea36" providerId="LiveId" clId="{C0D22F9E-9605-4B1A-8F0C-59515AA47BDD}" dt="2020-02-21T07:59:04.979" v="41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C0D22F9E-9605-4B1A-8F0C-59515AA47BDD}" dt="2020-02-21T08:01:50.821" v="83" actId="20577"/>
          <ac:spMkLst>
            <pc:docMk/>
            <pc:sldMk cId="3278361009" sldId="268"/>
            <ac:spMk id="3" creationId="{29990CFF-510A-4CCE-BB0F-89B48A83CF87}"/>
          </ac:spMkLst>
        </pc:spChg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1757499324" sldId="269"/>
        </pc:sldMkLst>
      </pc:sldChg>
      <pc:sldChg chg="modSp add mod">
        <pc:chgData name="Yang Xu" userId="2ef8d03b0d59ea36" providerId="LiveId" clId="{C0D22F9E-9605-4B1A-8F0C-59515AA47BDD}" dt="2020-02-21T08:05:07.287" v="725" actId="20577"/>
        <pc:sldMkLst>
          <pc:docMk/>
          <pc:sldMk cId="1800017373" sldId="269"/>
        </pc:sldMkLst>
        <pc:spChg chg="mod">
          <ac:chgData name="Yang Xu" userId="2ef8d03b0d59ea36" providerId="LiveId" clId="{C0D22F9E-9605-4B1A-8F0C-59515AA47BDD}" dt="2020-02-21T08:05:07.287" v="725" actId="20577"/>
          <ac:spMkLst>
            <pc:docMk/>
            <pc:sldMk cId="1800017373" sldId="269"/>
            <ac:spMk id="2" creationId="{8B2FE64F-8C24-42C5-9459-73124EBCCD97}"/>
          </ac:spMkLst>
        </pc:spChg>
        <pc:spChg chg="mod">
          <ac:chgData name="Yang Xu" userId="2ef8d03b0d59ea36" providerId="LiveId" clId="{C0D22F9E-9605-4B1A-8F0C-59515AA47BDD}" dt="2020-02-21T08:05:06.283" v="724" actId="21"/>
          <ac:spMkLst>
            <pc:docMk/>
            <pc:sldMk cId="1800017373" sldId="269"/>
            <ac:spMk id="3" creationId="{14E4BD56-0546-446F-ABDF-560F074D95E2}"/>
          </ac:spMkLst>
        </pc:spChg>
      </pc:sldChg>
      <pc:sldChg chg="modSp add mod">
        <pc:chgData name="Yang Xu" userId="2ef8d03b0d59ea36" providerId="LiveId" clId="{C0D22F9E-9605-4B1A-8F0C-59515AA47BDD}" dt="2020-02-21T08:07:26.155" v="1161"/>
        <pc:sldMkLst>
          <pc:docMk/>
          <pc:sldMk cId="1747082342" sldId="270"/>
        </pc:sldMkLst>
        <pc:spChg chg="mod">
          <ac:chgData name="Yang Xu" userId="2ef8d03b0d59ea36" providerId="LiveId" clId="{C0D22F9E-9605-4B1A-8F0C-59515AA47BDD}" dt="2020-02-21T08:05:11.555" v="727"/>
          <ac:spMkLst>
            <pc:docMk/>
            <pc:sldMk cId="1747082342" sldId="270"/>
            <ac:spMk id="2" creationId="{68FC8EDF-EB50-4D12-A6FE-89E6B699DDA9}"/>
          </ac:spMkLst>
        </pc:spChg>
        <pc:spChg chg="mod">
          <ac:chgData name="Yang Xu" userId="2ef8d03b0d59ea36" providerId="LiveId" clId="{C0D22F9E-9605-4B1A-8F0C-59515AA47BDD}" dt="2020-02-21T08:07:26.155" v="1161"/>
          <ac:spMkLst>
            <pc:docMk/>
            <pc:sldMk cId="1747082342" sldId="270"/>
            <ac:spMk id="3" creationId="{5871BEC9-D3A6-46F5-BDDD-048C7CF41926}"/>
          </ac:spMkLst>
        </pc:spChg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3034056370" sldId="270"/>
        </pc:sldMkLst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3207813597" sldId="271"/>
        </pc:sldMkLst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748400820" sldId="272"/>
        </pc:sldMkLst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0379AEE-EA82-4747-9DDF-B9887655D28A}"/>
    <pc:docChg chg="custSel addSld delSld modSld">
      <pc:chgData name="Yang Xu" userId="2ef8d03b0d59ea36" providerId="LiveId" clId="{50379AEE-EA82-4747-9DDF-B9887655D28A}" dt="2020-02-21T08:24:07.303" v="1451" actId="20577"/>
      <pc:docMkLst>
        <pc:docMk/>
      </pc:docMkLst>
      <pc:sldChg chg="modSp mod">
        <pc:chgData name="Yang Xu" userId="2ef8d03b0d59ea36" providerId="LiveId" clId="{50379AEE-EA82-4747-9DDF-B9887655D28A}" dt="2020-02-21T08:13:26.073" v="17"/>
        <pc:sldMkLst>
          <pc:docMk/>
          <pc:sldMk cId="1232935249" sldId="257"/>
        </pc:sldMkLst>
        <pc:spChg chg="mod">
          <ac:chgData name="Yang Xu" userId="2ef8d03b0d59ea36" providerId="LiveId" clId="{50379AEE-EA82-4747-9DDF-B9887655D28A}" dt="2020-02-21T08:13:26.073" v="17"/>
          <ac:spMkLst>
            <pc:docMk/>
            <pc:sldMk cId="1232935249" sldId="257"/>
            <ac:spMk id="2" creationId="{B4520B70-2A11-4C52-8CC0-6F63A2EF322F}"/>
          </ac:spMkLst>
        </pc:spChg>
      </pc:sldChg>
      <pc:sldChg chg="modSp mod">
        <pc:chgData name="Yang Xu" userId="2ef8d03b0d59ea36" providerId="LiveId" clId="{50379AEE-EA82-4747-9DDF-B9887655D28A}" dt="2020-02-21T08:14:37.391" v="282"/>
        <pc:sldMkLst>
          <pc:docMk/>
          <pc:sldMk cId="3278361009" sldId="268"/>
        </pc:sldMkLst>
        <pc:spChg chg="mod">
          <ac:chgData name="Yang Xu" userId="2ef8d03b0d59ea36" providerId="LiveId" clId="{50379AEE-EA82-4747-9DDF-B9887655D28A}" dt="2020-02-21T08:13:50.909" v="50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50379AEE-EA82-4747-9DDF-B9887655D28A}" dt="2020-02-21T08:14:37.391" v="282"/>
          <ac:spMkLst>
            <pc:docMk/>
            <pc:sldMk cId="3278361009" sldId="268"/>
            <ac:spMk id="3" creationId="{29990CFF-510A-4CCE-BB0F-89B48A83CF87}"/>
          </ac:spMkLst>
        </pc:spChg>
      </pc:sldChg>
      <pc:sldChg chg="modSp add mod">
        <pc:chgData name="Yang Xu" userId="2ef8d03b0d59ea36" providerId="LiveId" clId="{50379AEE-EA82-4747-9DDF-B9887655D28A}" dt="2020-02-21T08:15:48.805" v="438" actId="20577"/>
        <pc:sldMkLst>
          <pc:docMk/>
          <pc:sldMk cId="821586923" sldId="269"/>
        </pc:sldMkLst>
        <pc:spChg chg="mod">
          <ac:chgData name="Yang Xu" userId="2ef8d03b0d59ea36" providerId="LiveId" clId="{50379AEE-EA82-4747-9DDF-B9887655D28A}" dt="2020-02-21T08:15:48.805" v="438" actId="20577"/>
          <ac:spMkLst>
            <pc:docMk/>
            <pc:sldMk cId="821586923" sldId="269"/>
            <ac:spMk id="2" creationId="{CEE4201D-BD9C-42A8-B3DC-A2C7839B2A56}"/>
          </ac:spMkLst>
        </pc:spChg>
        <pc:spChg chg="mod">
          <ac:chgData name="Yang Xu" userId="2ef8d03b0d59ea36" providerId="LiveId" clId="{50379AEE-EA82-4747-9DDF-B9887655D28A}" dt="2020-02-21T08:15:25.050" v="415"/>
          <ac:spMkLst>
            <pc:docMk/>
            <pc:sldMk cId="821586923" sldId="269"/>
            <ac:spMk id="3" creationId="{F7A6A0EB-3C2A-44AA-AF3B-1D4C04F0EF4F}"/>
          </ac:spMkLst>
        </pc:spChg>
      </pc:sldChg>
      <pc:sldChg chg="del">
        <pc:chgData name="Yang Xu" userId="2ef8d03b0d59ea36" providerId="LiveId" clId="{50379AEE-EA82-4747-9DDF-B9887655D28A}" dt="2020-02-21T08:13:30.283" v="18" actId="47"/>
        <pc:sldMkLst>
          <pc:docMk/>
          <pc:sldMk cId="1800017373" sldId="269"/>
        </pc:sldMkLst>
      </pc:sldChg>
      <pc:sldChg chg="del">
        <pc:chgData name="Yang Xu" userId="2ef8d03b0d59ea36" providerId="LiveId" clId="{50379AEE-EA82-4747-9DDF-B9887655D28A}" dt="2020-02-21T08:13:30.283" v="18" actId="47"/>
        <pc:sldMkLst>
          <pc:docMk/>
          <pc:sldMk cId="1747082342" sldId="270"/>
        </pc:sldMkLst>
      </pc:sldChg>
      <pc:sldChg chg="modSp add mod">
        <pc:chgData name="Yang Xu" userId="2ef8d03b0d59ea36" providerId="LiveId" clId="{50379AEE-EA82-4747-9DDF-B9887655D28A}" dt="2020-02-21T08:17:11.649" v="674"/>
        <pc:sldMkLst>
          <pc:docMk/>
          <pc:sldMk cId="2175693634" sldId="270"/>
        </pc:sldMkLst>
        <pc:spChg chg="mod">
          <ac:chgData name="Yang Xu" userId="2ef8d03b0d59ea36" providerId="LiveId" clId="{50379AEE-EA82-4747-9DDF-B9887655D28A}" dt="2020-02-21T08:15:56.124" v="472"/>
          <ac:spMkLst>
            <pc:docMk/>
            <pc:sldMk cId="2175693634" sldId="270"/>
            <ac:spMk id="2" creationId="{8F993EA4-CB99-4DB6-BB39-C9F0FAA9B942}"/>
          </ac:spMkLst>
        </pc:spChg>
        <pc:spChg chg="mod">
          <ac:chgData name="Yang Xu" userId="2ef8d03b0d59ea36" providerId="LiveId" clId="{50379AEE-EA82-4747-9DDF-B9887655D28A}" dt="2020-02-21T08:17:11.649" v="674"/>
          <ac:spMkLst>
            <pc:docMk/>
            <pc:sldMk cId="2175693634" sldId="270"/>
            <ac:spMk id="3" creationId="{4B170046-9788-47F8-AA9C-62236D0492C9}"/>
          </ac:spMkLst>
        </pc:spChg>
      </pc:sldChg>
      <pc:sldChg chg="modSp add mod">
        <pc:chgData name="Yang Xu" userId="2ef8d03b0d59ea36" providerId="LiveId" clId="{50379AEE-EA82-4747-9DDF-B9887655D28A}" dt="2020-02-21T08:22:51.701" v="1291"/>
        <pc:sldMkLst>
          <pc:docMk/>
          <pc:sldMk cId="513871236" sldId="271"/>
        </pc:sldMkLst>
        <pc:spChg chg="mod">
          <ac:chgData name="Yang Xu" userId="2ef8d03b0d59ea36" providerId="LiveId" clId="{50379AEE-EA82-4747-9DDF-B9887655D28A}" dt="2020-02-21T08:21:09.667" v="1247"/>
          <ac:spMkLst>
            <pc:docMk/>
            <pc:sldMk cId="513871236" sldId="271"/>
            <ac:spMk id="2" creationId="{38B98149-1B50-45B8-9A7F-4218D7577719}"/>
          </ac:spMkLst>
        </pc:spChg>
        <pc:spChg chg="mod">
          <ac:chgData name="Yang Xu" userId="2ef8d03b0d59ea36" providerId="LiveId" clId="{50379AEE-EA82-4747-9DDF-B9887655D28A}" dt="2020-02-21T08:22:51.701" v="1291"/>
          <ac:spMkLst>
            <pc:docMk/>
            <pc:sldMk cId="513871236" sldId="271"/>
            <ac:spMk id="3" creationId="{85D96082-08DB-4BA7-A5CE-2FF6A2310D66}"/>
          </ac:spMkLst>
        </pc:spChg>
      </pc:sldChg>
      <pc:sldChg chg="modSp add mod">
        <pc:chgData name="Yang Xu" userId="2ef8d03b0d59ea36" providerId="LiveId" clId="{50379AEE-EA82-4747-9DDF-B9887655D28A}" dt="2020-02-21T08:24:07.303" v="1451" actId="20577"/>
        <pc:sldMkLst>
          <pc:docMk/>
          <pc:sldMk cId="2597188384" sldId="272"/>
        </pc:sldMkLst>
        <pc:spChg chg="mod">
          <ac:chgData name="Yang Xu" userId="2ef8d03b0d59ea36" providerId="LiveId" clId="{50379AEE-EA82-4747-9DDF-B9887655D28A}" dt="2020-02-21T08:23:12.835" v="1381"/>
          <ac:spMkLst>
            <pc:docMk/>
            <pc:sldMk cId="2597188384" sldId="272"/>
            <ac:spMk id="2" creationId="{7EDEACDB-8846-4315-8928-EA4495AD2A81}"/>
          </ac:spMkLst>
        </pc:spChg>
        <pc:spChg chg="mod">
          <ac:chgData name="Yang Xu" userId="2ef8d03b0d59ea36" providerId="LiveId" clId="{50379AEE-EA82-4747-9DDF-B9887655D28A}" dt="2020-02-21T08:24:07.303" v="1451" actId="20577"/>
          <ac:spMkLst>
            <pc:docMk/>
            <pc:sldMk cId="2597188384" sldId="272"/>
            <ac:spMk id="3" creationId="{C2D54636-C82F-4301-AD4F-07D8B8CDAE16}"/>
          </ac:spMkLst>
        </pc:spChg>
      </pc:sldChg>
      <pc:sldChg chg="add del">
        <pc:chgData name="Yang Xu" userId="2ef8d03b0d59ea36" providerId="LiveId" clId="{50379AEE-EA82-4747-9DDF-B9887655D28A}" dt="2020-02-21T08:24:01.957" v="1447" actId="47"/>
        <pc:sldMkLst>
          <pc:docMk/>
          <pc:sldMk cId="1728886867" sldId="273"/>
        </pc:sldMkLst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8C6CAC78-D5AD-4F73-8400-D7B1359740E8}"/>
    <pc:docChg chg="custSel delSld modSld">
      <pc:chgData name="Yang Xu" userId="2ef8d03b0d59ea36" providerId="LiveId" clId="{8C6CAC78-D5AD-4F73-8400-D7B1359740E8}" dt="2020-02-18T12:49:12.113" v="25" actId="20577"/>
      <pc:docMkLst>
        <pc:docMk/>
      </pc:docMkLst>
      <pc:sldChg chg="modSp">
        <pc:chgData name="Yang Xu" userId="2ef8d03b0d59ea36" providerId="LiveId" clId="{8C6CAC78-D5AD-4F73-8400-D7B1359740E8}" dt="2020-02-18T12:48:04.362" v="17" actId="20577"/>
        <pc:sldMkLst>
          <pc:docMk/>
          <pc:sldMk cId="1232935249" sldId="257"/>
        </pc:sldMkLst>
        <pc:spChg chg="mod">
          <ac:chgData name="Yang Xu" userId="2ef8d03b0d59ea36" providerId="LiveId" clId="{8C6CAC78-D5AD-4F73-8400-D7B1359740E8}" dt="2020-02-18T12:48:00.586" v="8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6CAC78-D5AD-4F73-8400-D7B1359740E8}" dt="2020-02-18T12:48:04.362" v="1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8C6CAC78-D5AD-4F73-8400-D7B1359740E8}" dt="2020-02-18T12:49:12.113" v="25" actId="20577"/>
        <pc:sldMkLst>
          <pc:docMk/>
          <pc:sldMk cId="2322020541" sldId="268"/>
        </pc:sldMkLst>
        <pc:spChg chg="mod">
          <ac:chgData name="Yang Xu" userId="2ef8d03b0d59ea36" providerId="LiveId" clId="{8C6CAC78-D5AD-4F73-8400-D7B1359740E8}" dt="2020-02-18T12:48:43.034" v="22" actId="20577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8C6CAC78-D5AD-4F73-8400-D7B1359740E8}" dt="2020-02-18T12:49:12.113" v="25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618651857" sldId="269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92559704" sldId="270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240080516" sldId="271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735208430" sldId="272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411567550" sldId="273"/>
        </pc:sldMkLst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41CE9E33-9564-4FEE-A6AE-24978C35878F}"/>
    <pc:docChg chg="undo custSel addSld delSld modSld">
      <pc:chgData name="Yang Xu" userId="2ef8d03b0d59ea36" providerId="LiveId" clId="{41CE9E33-9564-4FEE-A6AE-24978C35878F}" dt="2020-02-20T13:12:37.049" v="1460" actId="20578"/>
      <pc:docMkLst>
        <pc:docMk/>
      </pc:docMkLst>
      <pc:sldChg chg="modSp">
        <pc:chgData name="Yang Xu" userId="2ef8d03b0d59ea36" providerId="LiveId" clId="{41CE9E33-9564-4FEE-A6AE-24978C35878F}" dt="2020-02-20T11:58:57.826" v="7" actId="20577"/>
        <pc:sldMkLst>
          <pc:docMk/>
          <pc:sldMk cId="1232935249" sldId="257"/>
        </pc:sldMkLst>
        <pc:spChg chg="mod">
          <ac:chgData name="Yang Xu" userId="2ef8d03b0d59ea36" providerId="LiveId" clId="{41CE9E33-9564-4FEE-A6AE-24978C35878F}" dt="2020-02-20T11:58:57.826" v="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41CE9E33-9564-4FEE-A6AE-24978C35878F}" dt="2020-02-20T12:01:39.074" v="160" actId="20577"/>
        <pc:sldMkLst>
          <pc:docMk/>
          <pc:sldMk cId="3278361009" sldId="268"/>
        </pc:sldMkLst>
        <pc:spChg chg="mod">
          <ac:chgData name="Yang Xu" userId="2ef8d03b0d59ea36" providerId="LiveId" clId="{41CE9E33-9564-4FEE-A6AE-24978C35878F}" dt="2020-02-20T12:00:57.484" v="37" actId="20577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41CE9E33-9564-4FEE-A6AE-24978C35878F}" dt="2020-02-20T12:01:39.074" v="160" actId="20577"/>
          <ac:spMkLst>
            <pc:docMk/>
            <pc:sldMk cId="3278361009" sldId="268"/>
            <ac:spMk id="3" creationId="{29990CFF-510A-4CCE-BB0F-89B48A83CF87}"/>
          </ac:spMkLst>
        </pc:spChg>
      </pc:sldChg>
      <pc:sldChg chg="modSp add">
        <pc:chgData name="Yang Xu" userId="2ef8d03b0d59ea36" providerId="LiveId" clId="{41CE9E33-9564-4FEE-A6AE-24978C35878F}" dt="2020-02-20T12:09:36.026" v="774"/>
        <pc:sldMkLst>
          <pc:docMk/>
          <pc:sldMk cId="1757499324" sldId="269"/>
        </pc:sldMkLst>
        <pc:spChg chg="mod">
          <ac:chgData name="Yang Xu" userId="2ef8d03b0d59ea36" providerId="LiveId" clId="{41CE9E33-9564-4FEE-A6AE-24978C35878F}" dt="2020-02-20T12:06:00.823" v="519" actId="20577"/>
          <ac:spMkLst>
            <pc:docMk/>
            <pc:sldMk cId="1757499324" sldId="269"/>
            <ac:spMk id="2" creationId="{1D041373-427D-4E0E-BCE5-6764BE6202F3}"/>
          </ac:spMkLst>
        </pc:spChg>
        <pc:spChg chg="mod">
          <ac:chgData name="Yang Xu" userId="2ef8d03b0d59ea36" providerId="LiveId" clId="{41CE9E33-9564-4FEE-A6AE-24978C35878F}" dt="2020-02-20T12:09:36.026" v="774"/>
          <ac:spMkLst>
            <pc:docMk/>
            <pc:sldMk cId="1757499324" sldId="269"/>
            <ac:spMk id="3" creationId="{443BD5A9-41CB-45AB-A53F-DAC75348BF85}"/>
          </ac:spMkLst>
        </pc:spChg>
      </pc:sldChg>
      <pc:sldChg chg="modSp add del">
        <pc:chgData name="Yang Xu" userId="2ef8d03b0d59ea36" providerId="LiveId" clId="{41CE9E33-9564-4FEE-A6AE-24978C35878F}" dt="2020-02-20T12:03:43.916" v="415" actId="47"/>
        <pc:sldMkLst>
          <pc:docMk/>
          <pc:sldMk cId="2250551547" sldId="269"/>
        </pc:sldMkLst>
        <pc:spChg chg="mod">
          <ac:chgData name="Yang Xu" userId="2ef8d03b0d59ea36" providerId="LiveId" clId="{41CE9E33-9564-4FEE-A6AE-24978C35878F}" dt="2020-02-20T12:03:41.682" v="414" actId="20577"/>
          <ac:spMkLst>
            <pc:docMk/>
            <pc:sldMk cId="2250551547" sldId="269"/>
            <ac:spMk id="3" creationId="{8FAAF35A-1AB5-4029-83CA-8E7DF8D6181E}"/>
          </ac:spMkLst>
        </pc:spChg>
      </pc:sldChg>
      <pc:sldChg chg="addSp delSp modSp add">
        <pc:chgData name="Yang Xu" userId="2ef8d03b0d59ea36" providerId="LiveId" clId="{41CE9E33-9564-4FEE-A6AE-24978C35878F}" dt="2020-02-20T12:12:25.922" v="967" actId="20577"/>
        <pc:sldMkLst>
          <pc:docMk/>
          <pc:sldMk cId="3034056370" sldId="270"/>
        </pc:sldMkLst>
        <pc:spChg chg="mod">
          <ac:chgData name="Yang Xu" userId="2ef8d03b0d59ea36" providerId="LiveId" clId="{41CE9E33-9564-4FEE-A6AE-24978C35878F}" dt="2020-02-20T12:10:29.361" v="810" actId="20577"/>
          <ac:spMkLst>
            <pc:docMk/>
            <pc:sldMk cId="3034056370" sldId="270"/>
            <ac:spMk id="2" creationId="{C6155D40-A60E-45AC-9023-C82740557FD9}"/>
          </ac:spMkLst>
        </pc:spChg>
        <pc:spChg chg="add del mod">
          <ac:chgData name="Yang Xu" userId="2ef8d03b0d59ea36" providerId="LiveId" clId="{41CE9E33-9564-4FEE-A6AE-24978C35878F}" dt="2020-02-20T12:12:25.922" v="967" actId="20577"/>
          <ac:spMkLst>
            <pc:docMk/>
            <pc:sldMk cId="3034056370" sldId="270"/>
            <ac:spMk id="3" creationId="{0ADD0499-D870-41A3-A09B-988ACC824646}"/>
          </ac:spMkLst>
        </pc:spChg>
        <pc:spChg chg="add del">
          <ac:chgData name="Yang Xu" userId="2ef8d03b0d59ea36" providerId="LiveId" clId="{41CE9E33-9564-4FEE-A6AE-24978C35878F}" dt="2020-02-20T12:10:39.695" v="812"/>
          <ac:spMkLst>
            <pc:docMk/>
            <pc:sldMk cId="3034056370" sldId="270"/>
            <ac:spMk id="4" creationId="{D4D12FA6-6E92-42FE-B5A0-739B79D25087}"/>
          </ac:spMkLst>
        </pc:spChg>
      </pc:sldChg>
      <pc:sldChg chg="modSp add">
        <pc:chgData name="Yang Xu" userId="2ef8d03b0d59ea36" providerId="LiveId" clId="{41CE9E33-9564-4FEE-A6AE-24978C35878F}" dt="2020-02-20T12:48:42.580" v="1251" actId="20577"/>
        <pc:sldMkLst>
          <pc:docMk/>
          <pc:sldMk cId="3207813597" sldId="271"/>
        </pc:sldMkLst>
        <pc:spChg chg="mod">
          <ac:chgData name="Yang Xu" userId="2ef8d03b0d59ea36" providerId="LiveId" clId="{41CE9E33-9564-4FEE-A6AE-24978C35878F}" dt="2020-02-20T12:47:20.364" v="1044" actId="20577"/>
          <ac:spMkLst>
            <pc:docMk/>
            <pc:sldMk cId="3207813597" sldId="271"/>
            <ac:spMk id="2" creationId="{63E4BCBD-7B86-41BD-AABD-BC4EAFADF66D}"/>
          </ac:spMkLst>
        </pc:spChg>
        <pc:spChg chg="mod">
          <ac:chgData name="Yang Xu" userId="2ef8d03b0d59ea36" providerId="LiveId" clId="{41CE9E33-9564-4FEE-A6AE-24978C35878F}" dt="2020-02-20T12:48:42.580" v="1251" actId="20577"/>
          <ac:spMkLst>
            <pc:docMk/>
            <pc:sldMk cId="3207813597" sldId="271"/>
            <ac:spMk id="3" creationId="{593D0D38-1A1F-46EE-BB3A-3717B52BF09A}"/>
          </ac:spMkLst>
        </pc:spChg>
      </pc:sldChg>
      <pc:sldChg chg="modSp add">
        <pc:chgData name="Yang Xu" userId="2ef8d03b0d59ea36" providerId="LiveId" clId="{41CE9E33-9564-4FEE-A6AE-24978C35878F}" dt="2020-02-20T13:12:37.049" v="1460" actId="20578"/>
        <pc:sldMkLst>
          <pc:docMk/>
          <pc:sldMk cId="748400820" sldId="272"/>
        </pc:sldMkLst>
        <pc:spChg chg="mod">
          <ac:chgData name="Yang Xu" userId="2ef8d03b0d59ea36" providerId="LiveId" clId="{41CE9E33-9564-4FEE-A6AE-24978C35878F}" dt="2020-02-20T12:50:45.351" v="1296" actId="20577"/>
          <ac:spMkLst>
            <pc:docMk/>
            <pc:sldMk cId="748400820" sldId="272"/>
            <ac:spMk id="2" creationId="{DB83320B-33DB-4E97-9BC1-548ADF46D466}"/>
          </ac:spMkLst>
        </pc:spChg>
        <pc:spChg chg="mod">
          <ac:chgData name="Yang Xu" userId="2ef8d03b0d59ea36" providerId="LiveId" clId="{41CE9E33-9564-4FEE-A6AE-24978C35878F}" dt="2020-02-20T13:12:37.049" v="1460" actId="20578"/>
          <ac:spMkLst>
            <pc:docMk/>
            <pc:sldMk cId="748400820" sldId="272"/>
            <ac:spMk id="3" creationId="{8536CAB2-F9F5-41E6-A07D-9A68608ECB71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2EF0C65A-0ACF-4350-B3DF-9B4A84F99354}"/>
    <pc:docChg chg="undo custSel mod addSld modSld sldOrd">
      <pc:chgData name="Yang Xu" userId="2ef8d03b0d59ea36" providerId="LiveId" clId="{2EF0C65A-0ACF-4350-B3DF-9B4A84F99354}" dt="2020-02-17T12:43:08.079" v="419" actId="20577"/>
      <pc:docMkLst>
        <pc:docMk/>
      </pc:docMkLst>
      <pc:sldChg chg="modSp">
        <pc:chgData name="Yang Xu" userId="2ef8d03b0d59ea36" providerId="LiveId" clId="{2EF0C65A-0ACF-4350-B3DF-9B4A84F99354}" dt="2020-02-17T10:41:50.788" v="20" actId="20577"/>
        <pc:sldMkLst>
          <pc:docMk/>
          <pc:sldMk cId="1232935249" sldId="257"/>
        </pc:sldMkLst>
        <pc:spChg chg="mod">
          <ac:chgData name="Yang Xu" userId="2ef8d03b0d59ea36" providerId="LiveId" clId="{2EF0C65A-0ACF-4350-B3DF-9B4A84F99354}" dt="2020-02-17T10:41:50.788" v="2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EF0C65A-0ACF-4350-B3DF-9B4A84F99354}" dt="2020-02-17T10:41:47.671" v="13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2EF0C65A-0ACF-4350-B3DF-9B4A84F99354}" dt="2020-02-17T11:59:47.509" v="318" actId="20577"/>
        <pc:sldMkLst>
          <pc:docMk/>
          <pc:sldMk cId="2322020541" sldId="268"/>
        </pc:sldMkLst>
        <pc:spChg chg="mod">
          <ac:chgData name="Yang Xu" userId="2ef8d03b0d59ea36" providerId="LiveId" clId="{2EF0C65A-0ACF-4350-B3DF-9B4A84F99354}" dt="2020-02-17T10:42:21.191" v="85" actId="27636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2EF0C65A-0ACF-4350-B3DF-9B4A84F99354}" dt="2020-02-17T11:59:47.509" v="318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addSp delSp modSp mod ord setBg">
        <pc:chgData name="Yang Xu" userId="2ef8d03b0d59ea36" providerId="LiveId" clId="{2EF0C65A-0ACF-4350-B3DF-9B4A84F99354}" dt="2020-02-17T12:02:19.065" v="362" actId="26606"/>
        <pc:sldMkLst>
          <pc:docMk/>
          <pc:sldMk cId="1618651857" sldId="269"/>
        </pc:sldMkLst>
        <pc:spChg chg="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" creationId="{8D9AF5F8-403F-4227-A9FD-3457933AFE4E}"/>
          </ac:spMkLst>
        </pc:spChg>
        <pc:spChg chg="del mod">
          <ac:chgData name="Yang Xu" userId="2ef8d03b0d59ea36" providerId="LiveId" clId="{2EF0C65A-0ACF-4350-B3DF-9B4A84F99354}" dt="2020-02-17T12:01:36.685" v="355"/>
          <ac:spMkLst>
            <pc:docMk/>
            <pc:sldMk cId="1618651857" sldId="269"/>
            <ac:spMk id="3" creationId="{C3237119-10D8-43CE-9080-48862B89659D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3" creationId="{767EE22B-9FA5-4FAC-9662-D2F9C706E03F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7" creationId="{1C46C271-4C9C-47FC-A552-BE6A80B66E40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9" creationId="{468546B5-3A43-4E90-B43D-914113B1524F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7" creationId="{C8F2C176-794E-4FDE-92D5-4B53D477EB31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9" creationId="{6C6A2247-F373-4310-B4F4-EB66550D9514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1" creationId="{61831F9E-2437-4CA8-A111-06A92E0916C3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5" creationId="{DE76BD0F-5755-4E53-84A9-50318DA73259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9" creationId="{D53BD352-D802-4575-942F-8A415BA3EDE5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61" creationId="{B89DA753-B80A-47B6-9C77-FB895808B679}"/>
          </ac:spMkLst>
        </pc:spChg>
        <pc:spChg chg="add del">
          <ac:chgData name="Yang Xu" userId="2ef8d03b0d59ea36" providerId="LiveId" clId="{2EF0C65A-0ACF-4350-B3DF-9B4A84F99354}" dt="2020-02-17T12:01:42.057" v="357" actId="26606"/>
          <ac:spMkLst>
            <pc:docMk/>
            <pc:sldMk cId="1618651857" sldId="269"/>
            <ac:spMk id="2054" creationId="{8005BDC0-8FCD-4437-A70E-FC7D4F707A44}"/>
          </ac:spMkLst>
        </pc:spChg>
        <pc:spChg chg="add 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56" creationId="{1DD304A2-16C7-4A36-9DA5-5FFF294D213D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1" creationId="{C8F2C176-794E-4FDE-92D5-4B53D477EB31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2" creationId="{6C6A2247-F373-4310-B4F4-EB66550D9514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3" creationId="{34A708A9-DA3E-48C1-80B5-6F7350D92456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5" creationId="{C9490CF8-F520-48F1-A0BD-432267F7771C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7" creationId="{C858CB48-FCA1-4F44-9F4D-0B22FEA21D24}"/>
          </ac:spMkLst>
        </pc:sp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75" creationId="{23AFE330-1515-493C-9BAD-A215440CC580}"/>
          </ac:picMkLst>
        </pc:pic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81" creationId="{3358FCD0-2FAE-4728-A479-6CF4DAA31A9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1" creationId="{05916DBF-29BF-49BC-864D-B509C0E9F9A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3" creationId="{F72F2D00-DB84-4A88-A1ED-DFFB351BF002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5" creationId="{33AA8AC3-6A99-48DF-9135-CCDDD62E932B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3" creationId="{F0C50DF0-8DA6-4440-9A6E-955DB12E017D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7" creationId="{8AD4354C-0532-4E5F-A2DF-EB8049AAB7FD}"/>
          </ac:picMkLst>
        </pc:picChg>
        <pc:picChg chg="add mo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0" creationId="{9B469BCA-C5B5-4367-B0B2-9254E2D3F91C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8" creationId="{05916DBF-29BF-49BC-864D-B509C0E9F9A9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9" creationId="{F72F2D00-DB84-4A88-A1ED-DFFB351BF002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0" creationId="{33AA8AC3-6A99-48DF-9135-CCDDD62E932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4" creationId="{351297AD-57A4-4E8E-8422-FE34A98F47E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6" creationId="{852E4F65-60BF-44C4-B985-D71BC2271C1B}"/>
          </ac:picMkLst>
        </pc:picChg>
      </pc:sldChg>
      <pc:sldChg chg="addSp delSp modSp add mod setBg">
        <pc:chgData name="Yang Xu" userId="2ef8d03b0d59ea36" providerId="LiveId" clId="{2EF0C65A-0ACF-4350-B3DF-9B4A84F99354}" dt="2020-02-17T12:01:03.432" v="350" actId="26606"/>
        <pc:sldMkLst>
          <pc:docMk/>
          <pc:sldMk cId="192559704" sldId="270"/>
        </pc:sldMkLst>
        <pc:spChg chg="mod">
          <ac:chgData name="Yang Xu" userId="2ef8d03b0d59ea36" providerId="LiveId" clId="{2EF0C65A-0ACF-4350-B3DF-9B4A84F99354}" dt="2020-02-17T12:00:45.342" v="348" actId="26606"/>
          <ac:spMkLst>
            <pc:docMk/>
            <pc:sldMk cId="192559704" sldId="270"/>
            <ac:spMk id="2" creationId="{2C259D4F-A1BE-4489-8FB6-0EC628B4D658}"/>
          </ac:spMkLst>
        </pc:spChg>
        <pc:spChg chg="del">
          <ac:chgData name="Yang Xu" userId="2ef8d03b0d59ea36" providerId="LiveId" clId="{2EF0C65A-0ACF-4350-B3DF-9B4A84F99354}" dt="2020-02-17T12:00:42.325" v="347"/>
          <ac:spMkLst>
            <pc:docMk/>
            <pc:sldMk cId="192559704" sldId="270"/>
            <ac:spMk id="3" creationId="{4C6AB7E3-46CD-4D7C-AF61-B41EE0105FF3}"/>
          </ac:spMkLst>
        </pc:spChg>
        <pc:spChg chg="add mod">
          <ac:chgData name="Yang Xu" userId="2ef8d03b0d59ea36" providerId="LiveId" clId="{2EF0C65A-0ACF-4350-B3DF-9B4A84F99354}" dt="2020-02-17T12:01:03.432" v="350" actId="26606"/>
          <ac:spMkLst>
            <pc:docMk/>
            <pc:sldMk cId="192559704" sldId="270"/>
            <ac:spMk id="1030" creationId="{32555A13-6BD5-493C-B7DF-DE8EA20761AC}"/>
          </ac:spMkLst>
        </pc:spChg>
        <pc:picChg chg="add mod">
          <ac:chgData name="Yang Xu" userId="2ef8d03b0d59ea36" providerId="LiveId" clId="{2EF0C65A-0ACF-4350-B3DF-9B4A84F99354}" dt="2020-02-17T12:01:03.432" v="350" actId="26606"/>
          <ac:picMkLst>
            <pc:docMk/>
            <pc:sldMk cId="192559704" sldId="270"/>
            <ac:picMk id="1026" creationId="{0836E375-AE8B-43A4-A5C6-A49B0456F70B}"/>
          </ac:picMkLst>
        </pc:picChg>
      </pc:sldChg>
      <pc:sldChg chg="addSp delSp modSp add mod setBg">
        <pc:chgData name="Yang Xu" userId="2ef8d03b0d59ea36" providerId="LiveId" clId="{2EF0C65A-0ACF-4350-B3DF-9B4A84F99354}" dt="2020-02-17T12:43:08.079" v="419" actId="20577"/>
        <pc:sldMkLst>
          <pc:docMk/>
          <pc:sldMk cId="1240080516" sldId="271"/>
        </pc:sldMkLst>
        <pc:spChg chg="mod">
          <ac:chgData name="Yang Xu" userId="2ef8d03b0d59ea36" providerId="LiveId" clId="{2EF0C65A-0ACF-4350-B3DF-9B4A84F99354}" dt="2020-02-17T12:03:03.493" v="387" actId="20577"/>
          <ac:spMkLst>
            <pc:docMk/>
            <pc:sldMk cId="1240080516" sldId="271"/>
            <ac:spMk id="2" creationId="{8803CD4C-1D55-4667-9033-7235F7FA13AD}"/>
          </ac:spMkLst>
        </pc:spChg>
        <pc:spChg chg="mod">
          <ac:chgData name="Yang Xu" userId="2ef8d03b0d59ea36" providerId="LiveId" clId="{2EF0C65A-0ACF-4350-B3DF-9B4A84F99354}" dt="2020-02-17T12:43:08.079" v="419" actId="20577"/>
          <ac:spMkLst>
            <pc:docMk/>
            <pc:sldMk cId="1240080516" sldId="271"/>
            <ac:spMk id="3" creationId="{C614E194-2D54-42CF-BA59-405C827D1BB5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8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12" creationId="{460C2540-36DC-4C0A-A9C0-231ED365DC32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17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21" creationId="{460C2540-36DC-4C0A-A9C0-231ED365DC32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3" creationId="{ABC72B1C-D4EE-45CF-A99C-0AD017C4167E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4" creationId="{EC45AD9C-F21B-4046-AF68-07A246947920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7" creationId="{A5B2FDF3-1FF8-4FBF-842A-4EA5719F3473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31" creationId="{DF550B33-5759-49FD-90FC-11EA4ED58187}"/>
          </ac:spMkLst>
        </pc:spChg>
        <pc:picChg chg="add del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10" creationId="{C9CE521D-42CE-4CD9-AFFE-37255AC0A649}"/>
          </ac:picMkLst>
        </pc:picChg>
        <pc:picChg chg="add del">
          <ac:chgData name="Yang Xu" userId="2ef8d03b0d59ea36" providerId="LiveId" clId="{2EF0C65A-0ACF-4350-B3DF-9B4A84F99354}" dt="2020-02-17T12:02:50.333" v="369" actId="26606"/>
          <ac:picMkLst>
            <pc:docMk/>
            <pc:sldMk cId="1240080516" sldId="271"/>
            <ac:picMk id="19" creationId="{C9CE521D-42CE-4CD9-AFFE-37255AC0A649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5" creationId="{38AB44AF-E52F-46C5-8C2C-8487AC8B1B65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6" creationId="{85F5BD6E-AB48-4A2D-AA03-D787D54FAF0E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8" creationId="{3221115A-B66A-4D35-9D9F-97A91D887F0A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9" creationId="{6389DEC8-49B8-4778-BB47-FF48E8C5B6CF}"/>
          </ac:picMkLst>
        </pc:picChg>
      </pc:sldChg>
      <pc:sldChg chg="addSp delSp modSp add mod setBg">
        <pc:chgData name="Yang Xu" userId="2ef8d03b0d59ea36" providerId="LiveId" clId="{2EF0C65A-0ACF-4350-B3DF-9B4A84F99354}" dt="2020-02-17T12:04:29.199" v="401" actId="14"/>
        <pc:sldMkLst>
          <pc:docMk/>
          <pc:sldMk cId="735208430" sldId="272"/>
        </pc:sldMkLst>
        <pc:spChg chg="mo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2" creationId="{54261F22-EA18-4501-98E4-64E3003FBE97}"/>
          </ac:spMkLst>
        </pc:spChg>
        <pc:spChg chg="del">
          <ac:chgData name="Yang Xu" userId="2ef8d03b0d59ea36" providerId="LiveId" clId="{2EF0C65A-0ACF-4350-B3DF-9B4A84F99354}" dt="2020-02-17T12:03:48.787" v="390"/>
          <ac:spMkLst>
            <pc:docMk/>
            <pc:sldMk cId="735208430" sldId="272"/>
            <ac:spMk id="3" creationId="{44481ADC-4837-4BAC-8C2A-0AAEA5F030FD}"/>
          </ac:spMkLst>
        </pc:spChg>
        <pc:spChg chg="add mod">
          <ac:chgData name="Yang Xu" userId="2ef8d03b0d59ea36" providerId="LiveId" clId="{2EF0C65A-0ACF-4350-B3DF-9B4A84F99354}" dt="2020-02-17T12:04:29.199" v="401" actId="14"/>
          <ac:spMkLst>
            <pc:docMk/>
            <pc:sldMk cId="735208430" sldId="272"/>
            <ac:spMk id="4" creationId="{529F01F6-5269-45F8-A506-10B3F4B855FB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9" creationId="{4B0FA309-807F-4C17-98EF-A3BA7388E213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3" creationId="{C8FA1749-B91A-40E7-AD01-0B9C9C6AF74E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7" creationId="{700676C8-6DE8-47DD-9A23-D42063A12E10}"/>
          </ac:spMkLst>
        </pc:sp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1" creationId="{2642A87B-CAE9-4F8F-B293-28388E45D9EE}"/>
          </ac:picMkLst>
        </pc:pic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5" creationId="{3B7A934F-FFF7-4353-83D3-4EF66E93EEF8}"/>
          </ac:picMkLst>
        </pc:picChg>
      </pc:sldChg>
      <pc:sldChg chg="addSp delSp modSp add mod setBg">
        <pc:chgData name="Yang Xu" userId="2ef8d03b0d59ea36" providerId="LiveId" clId="{2EF0C65A-0ACF-4350-B3DF-9B4A84F99354}" dt="2020-02-17T12:04:59.718" v="409" actId="26606"/>
        <pc:sldMkLst>
          <pc:docMk/>
          <pc:sldMk cId="1411567550" sldId="273"/>
        </pc:sldMkLst>
        <pc:spChg chg="mod">
          <ac:chgData name="Yang Xu" userId="2ef8d03b0d59ea36" providerId="LiveId" clId="{2EF0C65A-0ACF-4350-B3DF-9B4A84F99354}" dt="2020-02-17T12:04:59.703" v="408" actId="26606"/>
          <ac:spMkLst>
            <pc:docMk/>
            <pc:sldMk cId="1411567550" sldId="273"/>
            <ac:spMk id="2" creationId="{25ACBB65-9F26-47CD-B5D1-87310EF5686D}"/>
          </ac:spMkLst>
        </pc:spChg>
        <pc:spChg chg="del">
          <ac:chgData name="Yang Xu" userId="2ef8d03b0d59ea36" providerId="LiveId" clId="{2EF0C65A-0ACF-4350-B3DF-9B4A84F99354}" dt="2020-02-17T12:04:38.224" v="403"/>
          <ac:spMkLst>
            <pc:docMk/>
            <pc:sldMk cId="1411567550" sldId="273"/>
            <ac:spMk id="3" creationId="{645D676B-9187-42CA-A645-3E21A21E6FCD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3" creationId="{6F220A40-4B18-420B-95D0-FE08147D061B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7" creationId="{7D09F9FB-7397-4B6E-88E4-AD0749C1C375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9" creationId="{B59C2762-8840-40B6-9A31-43E08C87E70A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83" creationId="{186EB63A-BAD8-44C1-8D44-73BE908A1D7D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39" creationId="{6F220A40-4B18-420B-95D0-FE08147D061B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3" creationId="{7D09F9FB-7397-4B6E-88E4-AD0749C1C375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5" creationId="{B59C2762-8840-40B6-9A31-43E08C87E70A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9" creationId="{186EB63A-BAD8-44C1-8D44-73BE908A1D7D}"/>
          </ac:spMkLst>
        </pc:spChg>
        <pc:spChg chg="add mo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4102" creationId="{BB718EA9-22F9-4F6A-93AA-1C08168DA542}"/>
          </ac:spMkLst>
        </pc:sp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75" creationId="{12A558B5-FAB6-4B49-A2BC-116B5A7A8291}"/>
          </ac:picMkLst>
        </pc:pic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81" creationId="{4F4A7334-645F-4132-929A-EA1A55ACE107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1" creationId="{12A558B5-FAB6-4B49-A2BC-116B5A7A8291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7" creationId="{4F4A7334-645F-4132-929A-EA1A55ACE107}"/>
          </ac:picMkLst>
        </pc:picChg>
        <pc:picChg chg="add mod">
          <ac:chgData name="Yang Xu" userId="2ef8d03b0d59ea36" providerId="LiveId" clId="{2EF0C65A-0ACF-4350-B3DF-9B4A84F99354}" dt="2020-02-17T12:04:59.703" v="408" actId="26606"/>
          <ac:picMkLst>
            <pc:docMk/>
            <pc:sldMk cId="1411567550" sldId="273"/>
            <ac:picMk id="4098" creationId="{47F2DDA2-1FBC-41B7-8AC9-3E49A97FDCD3}"/>
          </ac:picMkLst>
        </pc:pic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7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52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5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0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6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9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5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altLang="zh-CN" b="1" dirty="0"/>
              <a:t>API </a:t>
            </a:r>
            <a:r>
              <a:rPr lang="zh-CN" altLang="en-US" b="1" dirty="0"/>
              <a:t>版本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D2ED-092E-40D3-BC63-7141D632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</a:t>
            </a:r>
            <a:r>
              <a:rPr lang="zh-CN" altLang="en-US" b="1" dirty="0"/>
              <a:t>可能会变化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0CFF-510A-4CCE-BB0F-89B48A83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功能变化</a:t>
            </a:r>
            <a:endParaRPr lang="en-US" altLang="zh-CN" dirty="0"/>
          </a:p>
          <a:p>
            <a:r>
              <a:rPr lang="zh-CN" altLang="en-US" dirty="0"/>
              <a:t>业务变化</a:t>
            </a:r>
            <a:endParaRPr lang="en-US" altLang="zh-CN" dirty="0"/>
          </a:p>
          <a:p>
            <a:r>
              <a:rPr lang="zh-CN" altLang="en-US" dirty="0"/>
              <a:t>资源表述变化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但是变化的时候不可以对现有的</a:t>
            </a:r>
            <a:r>
              <a:rPr lang="en-US" altLang="zh-CN" dirty="0"/>
              <a:t>API</a:t>
            </a:r>
            <a:r>
              <a:rPr lang="zh-CN" altLang="en-US" dirty="0"/>
              <a:t>消费者程序造成破坏。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201D-BD9C-42A8-B3DC-A2C7839B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一些流行的</a:t>
            </a:r>
            <a:r>
              <a:rPr lang="en-US" altLang="zh-CN" dirty="0"/>
              <a:t>API</a:t>
            </a:r>
            <a:r>
              <a:rPr lang="zh-CN" altLang="en-US" dirty="0"/>
              <a:t>版本策略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A0EB-3C2A-44AA-AF3B-1D4C04F0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/v1/companies</a:t>
            </a:r>
          </a:p>
          <a:p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companies?api-version</a:t>
            </a:r>
            <a:r>
              <a:rPr lang="en-US" dirty="0"/>
              <a:t>=v1</a:t>
            </a:r>
          </a:p>
          <a:p>
            <a:r>
              <a:rPr lang="zh-CN" altLang="en-US" dirty="0"/>
              <a:t>自定义</a:t>
            </a:r>
            <a:r>
              <a:rPr lang="en-US" altLang="zh-CN" dirty="0"/>
              <a:t>Header</a:t>
            </a:r>
            <a:r>
              <a:rPr lang="zh-CN" altLang="en-US" dirty="0"/>
              <a:t>：“</a:t>
            </a:r>
            <a:r>
              <a:rPr lang="en-US" altLang="zh-CN" dirty="0" err="1"/>
              <a:t>api</a:t>
            </a:r>
            <a:r>
              <a:rPr lang="en-US" altLang="zh-CN" dirty="0"/>
              <a:t>-version</a:t>
            </a:r>
            <a:r>
              <a:rPr lang="zh-CN" altLang="en-US" dirty="0"/>
              <a:t>”</a:t>
            </a:r>
            <a:r>
              <a:rPr lang="en-US" altLang="zh-CN" dirty="0"/>
              <a:t>=v1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3EA4-CB99-4DB6-BB39-C9F0FAA9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Roy Fielding </a:t>
            </a:r>
            <a:r>
              <a:rPr lang="zh-CN" altLang="en-US" dirty="0"/>
              <a:t>怎么说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0046-9788-47F8-AA9C-62236D04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Don’t</a:t>
            </a:r>
          </a:p>
          <a:p>
            <a:endParaRPr lang="en-US" dirty="0"/>
          </a:p>
          <a:p>
            <a:r>
              <a:rPr lang="zh-CN" altLang="en-US" dirty="0"/>
              <a:t>因为，你看网上这些网站有几个是带有版本号的？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9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8149-1B50-45B8-9A7F-4218D757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但如何处理变化 </a:t>
            </a:r>
            <a:r>
              <a:rPr lang="en-US" altLang="zh-CN" dirty="0"/>
              <a:t>– </a:t>
            </a:r>
            <a:r>
              <a:rPr lang="zh-CN" altLang="en-US" dirty="0"/>
              <a:t>可进化性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6082-08DB-4BA7-A5CE-2FF6A231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如果功能或业务规则变化了，那么</a:t>
            </a:r>
            <a:r>
              <a:rPr lang="en-US" altLang="zh-CN" dirty="0"/>
              <a:t>HATEOAS</a:t>
            </a:r>
            <a:r>
              <a:rPr lang="zh-CN" altLang="en-US" dirty="0"/>
              <a:t>就可以搞定</a:t>
            </a:r>
            <a:endParaRPr lang="en-US" altLang="zh-CN" dirty="0"/>
          </a:p>
          <a:p>
            <a:pPr lvl="1"/>
            <a:r>
              <a:rPr lang="en-US" altLang="zh-CN" dirty="0"/>
              <a:t>API</a:t>
            </a:r>
            <a:r>
              <a:rPr lang="zh-CN" altLang="en-US" dirty="0"/>
              <a:t>的消费者程序必须检查这些</a:t>
            </a:r>
            <a:r>
              <a:rPr lang="en-US" altLang="zh-CN" dirty="0"/>
              <a:t>HATEOAS</a:t>
            </a:r>
            <a:r>
              <a:rPr lang="zh-CN" altLang="en-US" dirty="0"/>
              <a:t>链接。</a:t>
            </a:r>
            <a:endParaRPr lang="en-US" altLang="zh-CN" dirty="0"/>
          </a:p>
          <a:p>
            <a:r>
              <a:rPr lang="zh-CN" altLang="en-US" dirty="0"/>
              <a:t>如果结果的表述变化了呢？例如添加、删除字段了</a:t>
            </a:r>
            <a:endParaRPr lang="en-US" altLang="zh-CN" dirty="0"/>
          </a:p>
          <a:p>
            <a:pPr lvl="1"/>
            <a:r>
              <a:rPr lang="zh-CN" altLang="en-US" dirty="0"/>
              <a:t>参照按需编码（</a:t>
            </a:r>
            <a:r>
              <a:rPr lang="en-US" altLang="zh-CN" dirty="0"/>
              <a:t>Code On Demand</a:t>
            </a:r>
            <a:r>
              <a:rPr lang="zh-CN" altLang="en-US" dirty="0"/>
              <a:t>）这个约束，也就是</a:t>
            </a:r>
            <a:r>
              <a:rPr lang="en-US" altLang="zh-CN" dirty="0"/>
              <a:t>API</a:t>
            </a:r>
            <a:r>
              <a:rPr lang="zh-CN" altLang="en-US" dirty="0"/>
              <a:t>可以扩展客户端的一些功能，例如</a:t>
            </a:r>
            <a:r>
              <a:rPr lang="en-US" altLang="zh-CN" dirty="0" err="1"/>
              <a:t>js</a:t>
            </a:r>
            <a:r>
              <a:rPr lang="zh-CN" altLang="en-US" dirty="0"/>
              <a:t>的客户端程序。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但是实际情况是。。。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7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ACDB-8846-4315-8928-EA4495AD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建议使用</a:t>
            </a:r>
            <a:r>
              <a:rPr lang="en-US" altLang="zh-CN" dirty="0"/>
              <a:t>media type</a:t>
            </a:r>
            <a:r>
              <a:rPr lang="zh-CN" altLang="en-US" dirty="0"/>
              <a:t>来进行</a:t>
            </a:r>
            <a:r>
              <a:rPr lang="en-US" altLang="zh-CN" dirty="0"/>
              <a:t>API</a:t>
            </a:r>
            <a:r>
              <a:rPr lang="zh-CN" altLang="en-US" dirty="0"/>
              <a:t>版本管理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4636-C82F-4301-AD4F-07D8B8CD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application/vnd.mycompany.company.friendly.v1+json</a:t>
            </a:r>
          </a:p>
          <a:p>
            <a:r>
              <a:rPr lang="en-US" dirty="0"/>
              <a:t>application/vnd.mycompany.company.friendly.v2+json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8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ASP.NET Core 3.x  构建 RESTful API</vt:lpstr>
      <vt:lpstr>45. API 版本</vt:lpstr>
      <vt:lpstr>API可能会变化</vt:lpstr>
      <vt:lpstr>一些流行的API版本策略</vt:lpstr>
      <vt:lpstr>Roy Fielding 怎么说</vt:lpstr>
      <vt:lpstr>但如何处理变化 – 可进化性</vt:lpstr>
      <vt:lpstr>建议使用media type来进行API版本管理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2020-02-17T12:04:59Z</dcterms:created>
  <dcterms:modified xsi:type="dcterms:W3CDTF">2020-02-21T08:24:28Z</dcterms:modified>
</cp:coreProperties>
</file>