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7"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9AEE-EA82-4747-9DDF-B9887655D28A}" v="298" dt="2020-02-21T08:24:04.838"/>
    <p1510:client id="{7B9451A2-4720-4F8E-BD26-2C3634A48D2B}" v="28" dt="2020-02-22T00:25:19.433"/>
    <p1510:client id="{88331C0F-52D6-4560-B925-8B7A09CC38A2}" v="86" dt="2020-02-22T02:18:07.149"/>
    <p1510:client id="{C0D22F9E-9605-4B1A-8F0C-59515AA47BDD}" v="236" dt="2020-02-21T08:07:26.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Xu" userId="2ef8d03b0d59ea36" providerId="LiveId" clId="{7B9451A2-4720-4F8E-BD26-2C3634A48D2B}"/>
    <pc:docChg chg="undo custSel addSld delSld modSld modMainMaster">
      <pc:chgData name="Yang Xu" userId="2ef8d03b0d59ea36" providerId="LiveId" clId="{7B9451A2-4720-4F8E-BD26-2C3634A48D2B}" dt="2020-02-22T00:28:13.440" v="448" actId="20577"/>
      <pc:docMkLst>
        <pc:docMk/>
      </pc:docMkLst>
      <pc:sldChg chg="modSp mod">
        <pc:chgData name="Yang Xu" userId="2ef8d03b0d59ea36" providerId="LiveId" clId="{7B9451A2-4720-4F8E-BD26-2C3634A48D2B}" dt="2020-02-22T00:20:07.991" v="6" actId="20577"/>
        <pc:sldMkLst>
          <pc:docMk/>
          <pc:sldMk cId="1232935249" sldId="257"/>
        </pc:sldMkLst>
        <pc:spChg chg="mod">
          <ac:chgData name="Yang Xu" userId="2ef8d03b0d59ea36" providerId="LiveId" clId="{7B9451A2-4720-4F8E-BD26-2C3634A48D2B}" dt="2020-02-22T00:20:07.991" v="6" actId="20577"/>
          <ac:spMkLst>
            <pc:docMk/>
            <pc:sldMk cId="1232935249" sldId="257"/>
            <ac:spMk id="2" creationId="{B4520B70-2A11-4C52-8CC0-6F63A2EF322F}"/>
          </ac:spMkLst>
        </pc:spChg>
      </pc:sldChg>
      <pc:sldChg chg="del">
        <pc:chgData name="Yang Xu" userId="2ef8d03b0d59ea36" providerId="LiveId" clId="{7B9451A2-4720-4F8E-BD26-2C3634A48D2B}" dt="2020-02-22T00:20:12.061" v="7" actId="47"/>
        <pc:sldMkLst>
          <pc:docMk/>
          <pc:sldMk cId="3278361009" sldId="268"/>
        </pc:sldMkLst>
      </pc:sldChg>
      <pc:sldChg chg="modSp add mod">
        <pc:chgData name="Yang Xu" userId="2ef8d03b0d59ea36" providerId="LiveId" clId="{7B9451A2-4720-4F8E-BD26-2C3634A48D2B}" dt="2020-02-22T00:22:57.470" v="14" actId="20577"/>
        <pc:sldMkLst>
          <pc:docMk/>
          <pc:sldMk cId="4266902931" sldId="268"/>
        </pc:sldMkLst>
        <pc:spChg chg="mod">
          <ac:chgData name="Yang Xu" userId="2ef8d03b0d59ea36" providerId="LiveId" clId="{7B9451A2-4720-4F8E-BD26-2C3634A48D2B}" dt="2020-02-22T00:22:36.779" v="12" actId="20577"/>
          <ac:spMkLst>
            <pc:docMk/>
            <pc:sldMk cId="4266902931" sldId="268"/>
            <ac:spMk id="2" creationId="{C95A0F55-8B49-416A-A7D5-0B97B91F085A}"/>
          </ac:spMkLst>
        </pc:spChg>
        <pc:spChg chg="mod">
          <ac:chgData name="Yang Xu" userId="2ef8d03b0d59ea36" providerId="LiveId" clId="{7B9451A2-4720-4F8E-BD26-2C3634A48D2B}" dt="2020-02-22T00:22:57.470" v="14" actId="20577"/>
          <ac:spMkLst>
            <pc:docMk/>
            <pc:sldMk cId="4266902931" sldId="268"/>
            <ac:spMk id="3" creationId="{05661809-8841-4819-9069-1CD3DF172111}"/>
          </ac:spMkLst>
        </pc:spChg>
      </pc:sldChg>
      <pc:sldChg chg="del">
        <pc:chgData name="Yang Xu" userId="2ef8d03b0d59ea36" providerId="LiveId" clId="{7B9451A2-4720-4F8E-BD26-2C3634A48D2B}" dt="2020-02-22T00:20:12.061" v="7" actId="47"/>
        <pc:sldMkLst>
          <pc:docMk/>
          <pc:sldMk cId="821586923" sldId="269"/>
        </pc:sldMkLst>
      </pc:sldChg>
      <pc:sldChg chg="modSp add mod">
        <pc:chgData name="Yang Xu" userId="2ef8d03b0d59ea36" providerId="LiveId" clId="{7B9451A2-4720-4F8E-BD26-2C3634A48D2B}" dt="2020-02-22T00:24:25.154" v="46" actId="20577"/>
        <pc:sldMkLst>
          <pc:docMk/>
          <pc:sldMk cId="2961185082" sldId="269"/>
        </pc:sldMkLst>
        <pc:spChg chg="mod">
          <ac:chgData name="Yang Xu" userId="2ef8d03b0d59ea36" providerId="LiveId" clId="{7B9451A2-4720-4F8E-BD26-2C3634A48D2B}" dt="2020-02-22T00:23:20.456" v="23" actId="20577"/>
          <ac:spMkLst>
            <pc:docMk/>
            <pc:sldMk cId="2961185082" sldId="269"/>
            <ac:spMk id="2" creationId="{3D776B07-1223-4623-989B-CB79317C4EC4}"/>
          </ac:spMkLst>
        </pc:spChg>
        <pc:spChg chg="mod">
          <ac:chgData name="Yang Xu" userId="2ef8d03b0d59ea36" providerId="LiveId" clId="{7B9451A2-4720-4F8E-BD26-2C3634A48D2B}" dt="2020-02-22T00:24:25.154" v="46" actId="20577"/>
          <ac:spMkLst>
            <pc:docMk/>
            <pc:sldMk cId="2961185082" sldId="269"/>
            <ac:spMk id="3" creationId="{5ABC1961-3838-48C0-AF95-320858AA46A7}"/>
          </ac:spMkLst>
        </pc:spChg>
      </pc:sldChg>
      <pc:sldChg chg="modSp add">
        <pc:chgData name="Yang Xu" userId="2ef8d03b0d59ea36" providerId="LiveId" clId="{7B9451A2-4720-4F8E-BD26-2C3634A48D2B}" dt="2020-02-22T00:24:49.121" v="49"/>
        <pc:sldMkLst>
          <pc:docMk/>
          <pc:sldMk cId="1595988507" sldId="270"/>
        </pc:sldMkLst>
        <pc:spChg chg="mod">
          <ac:chgData name="Yang Xu" userId="2ef8d03b0d59ea36" providerId="LiveId" clId="{7B9451A2-4720-4F8E-BD26-2C3634A48D2B}" dt="2020-02-22T00:24:37.181" v="48"/>
          <ac:spMkLst>
            <pc:docMk/>
            <pc:sldMk cId="1595988507" sldId="270"/>
            <ac:spMk id="2" creationId="{FC03C1C9-243C-4A32-BCB2-35B2FC6DBB92}"/>
          </ac:spMkLst>
        </pc:spChg>
        <pc:spChg chg="mod">
          <ac:chgData name="Yang Xu" userId="2ef8d03b0d59ea36" providerId="LiveId" clId="{7B9451A2-4720-4F8E-BD26-2C3634A48D2B}" dt="2020-02-22T00:24:49.121" v="49"/>
          <ac:spMkLst>
            <pc:docMk/>
            <pc:sldMk cId="1595988507" sldId="270"/>
            <ac:spMk id="3" creationId="{12CE8938-1DB1-44CA-B359-838E0D2A44DB}"/>
          </ac:spMkLst>
        </pc:spChg>
      </pc:sldChg>
      <pc:sldChg chg="del">
        <pc:chgData name="Yang Xu" userId="2ef8d03b0d59ea36" providerId="LiveId" clId="{7B9451A2-4720-4F8E-BD26-2C3634A48D2B}" dt="2020-02-22T00:20:12.061" v="7" actId="47"/>
        <pc:sldMkLst>
          <pc:docMk/>
          <pc:sldMk cId="2175693634" sldId="270"/>
        </pc:sldMkLst>
      </pc:sldChg>
      <pc:sldChg chg="del">
        <pc:chgData name="Yang Xu" userId="2ef8d03b0d59ea36" providerId="LiveId" clId="{7B9451A2-4720-4F8E-BD26-2C3634A48D2B}" dt="2020-02-22T00:20:12.061" v="7" actId="47"/>
        <pc:sldMkLst>
          <pc:docMk/>
          <pc:sldMk cId="513871236" sldId="271"/>
        </pc:sldMkLst>
      </pc:sldChg>
      <pc:sldChg chg="addSp delSp modSp add">
        <pc:chgData name="Yang Xu" userId="2ef8d03b0d59ea36" providerId="LiveId" clId="{7B9451A2-4720-4F8E-BD26-2C3634A48D2B}" dt="2020-02-22T00:25:03.185" v="54"/>
        <pc:sldMkLst>
          <pc:docMk/>
          <pc:sldMk cId="3795854464" sldId="271"/>
        </pc:sldMkLst>
        <pc:spChg chg="mod">
          <ac:chgData name="Yang Xu" userId="2ef8d03b0d59ea36" providerId="LiveId" clId="{7B9451A2-4720-4F8E-BD26-2C3634A48D2B}" dt="2020-02-22T00:24:58.376" v="53"/>
          <ac:spMkLst>
            <pc:docMk/>
            <pc:sldMk cId="3795854464" sldId="271"/>
            <ac:spMk id="2" creationId="{08677147-F3B5-4AC8-8FCA-19F573E31E84}"/>
          </ac:spMkLst>
        </pc:spChg>
        <pc:spChg chg="mod">
          <ac:chgData name="Yang Xu" userId="2ef8d03b0d59ea36" providerId="LiveId" clId="{7B9451A2-4720-4F8E-BD26-2C3634A48D2B}" dt="2020-02-22T00:25:03.185" v="54"/>
          <ac:spMkLst>
            <pc:docMk/>
            <pc:sldMk cId="3795854464" sldId="271"/>
            <ac:spMk id="3" creationId="{BAF1243C-51E0-4FC5-BC93-CE2C73A3D35E}"/>
          </ac:spMkLst>
        </pc:spChg>
        <pc:spChg chg="add del">
          <ac:chgData name="Yang Xu" userId="2ef8d03b0d59ea36" providerId="LiveId" clId="{7B9451A2-4720-4F8E-BD26-2C3634A48D2B}" dt="2020-02-22T00:24:57.522" v="52"/>
          <ac:spMkLst>
            <pc:docMk/>
            <pc:sldMk cId="3795854464" sldId="271"/>
            <ac:spMk id="4" creationId="{2F13967A-0E3B-4F24-80B2-2C8E24BE7481}"/>
          </ac:spMkLst>
        </pc:spChg>
      </pc:sldChg>
      <pc:sldChg chg="modSp add mod">
        <pc:chgData name="Yang Xu" userId="2ef8d03b0d59ea36" providerId="LiveId" clId="{7B9451A2-4720-4F8E-BD26-2C3634A48D2B}" dt="2020-02-22T00:28:13.440" v="448" actId="20577"/>
        <pc:sldMkLst>
          <pc:docMk/>
          <pc:sldMk cId="1395588821" sldId="272"/>
        </pc:sldMkLst>
        <pc:spChg chg="mod">
          <ac:chgData name="Yang Xu" userId="2ef8d03b0d59ea36" providerId="LiveId" clId="{7B9451A2-4720-4F8E-BD26-2C3634A48D2B}" dt="2020-02-22T00:25:26.304" v="78" actId="20577"/>
          <ac:spMkLst>
            <pc:docMk/>
            <pc:sldMk cId="1395588821" sldId="272"/>
            <ac:spMk id="2" creationId="{AD0E4394-7A29-4AE0-A3F3-C2FFC25CCFA4}"/>
          </ac:spMkLst>
        </pc:spChg>
        <pc:spChg chg="mod">
          <ac:chgData name="Yang Xu" userId="2ef8d03b0d59ea36" providerId="LiveId" clId="{7B9451A2-4720-4F8E-BD26-2C3634A48D2B}" dt="2020-02-22T00:28:13.440" v="448" actId="20577"/>
          <ac:spMkLst>
            <pc:docMk/>
            <pc:sldMk cId="1395588821" sldId="272"/>
            <ac:spMk id="3" creationId="{151FD085-4284-40BA-84C5-72B908BC264B}"/>
          </ac:spMkLst>
        </pc:spChg>
      </pc:sldChg>
      <pc:sldChg chg="del">
        <pc:chgData name="Yang Xu" userId="2ef8d03b0d59ea36" providerId="LiveId" clId="{7B9451A2-4720-4F8E-BD26-2C3634A48D2B}" dt="2020-02-22T00:20:12.061" v="7" actId="47"/>
        <pc:sldMkLst>
          <pc:docMk/>
          <pc:sldMk cId="2597188384" sldId="272"/>
        </pc:sldMkLst>
      </pc:sldChg>
      <pc:sldMasterChg chg="setBg">
        <pc:chgData name="Yang Xu" userId="2ef8d03b0d59ea36" providerId="LiveId" clId="{7B9451A2-4720-4F8E-BD26-2C3634A48D2B}" dt="2020-02-22T00:21:12.675" v="8"/>
        <pc:sldMasterMkLst>
          <pc:docMk/>
          <pc:sldMasterMk cId="190841913" sldId="2147483903"/>
        </pc:sldMasterMkLst>
      </pc:sldMasterChg>
      <pc:sldMasterChg chg="setBg">
        <pc:chgData name="Yang Xu" userId="2ef8d03b0d59ea36" providerId="LiveId" clId="{7B9451A2-4720-4F8E-BD26-2C3634A48D2B}" dt="2020-02-22T00:21:58.327" v="9"/>
        <pc:sldMasterMkLst>
          <pc:docMk/>
          <pc:sldMasterMk cId="487975479" sldId="2147483921"/>
        </pc:sldMasterMkLst>
      </pc:sldMasterChg>
    </pc:docChg>
  </pc:docChgLst>
  <pc:docChgLst>
    <pc:chgData name="Yang Xu" userId="2ef8d03b0d59ea36" providerId="LiveId" clId="{73E1197F-CE37-4666-A294-E1E1B9536564}"/>
    <pc:docChg chg="delSld modSld">
      <pc:chgData name="Yang Xu" userId="2ef8d03b0d59ea36" providerId="LiveId" clId="{73E1197F-CE37-4666-A294-E1E1B9536564}" dt="2020-02-04T22:53:17.346" v="1" actId="47"/>
      <pc:docMkLst>
        <pc:docMk/>
      </pc:docMkLst>
      <pc:sldChg chg="modSp">
        <pc:chgData name="Yang Xu" userId="2ef8d03b0d59ea36" providerId="LiveId" clId="{73E1197F-CE37-4666-A294-E1E1B9536564}" dt="2020-02-04T22:53:14.190" v="0" actId="20577"/>
        <pc:sldMkLst>
          <pc:docMk/>
          <pc:sldMk cId="1232935249" sldId="257"/>
        </pc:sldMkLst>
        <pc:spChg chg="mod">
          <ac:chgData name="Yang Xu" userId="2ef8d03b0d59ea36" providerId="LiveId" clId="{73E1197F-CE37-4666-A294-E1E1B9536564}" dt="2020-02-04T22:53:14.190" v="0" actId="20577"/>
          <ac:spMkLst>
            <pc:docMk/>
            <pc:sldMk cId="1232935249" sldId="257"/>
            <ac:spMk id="2" creationId="{B4520B70-2A11-4C52-8CC0-6F63A2EF322F}"/>
          </ac:spMkLst>
        </pc:spChg>
      </pc:sldChg>
      <pc:sldChg chg="del">
        <pc:chgData name="Yang Xu" userId="2ef8d03b0d59ea36" providerId="LiveId" clId="{73E1197F-CE37-4666-A294-E1E1B9536564}" dt="2020-02-04T22:53:17.346" v="1" actId="47"/>
        <pc:sldMkLst>
          <pc:docMk/>
          <pc:sldMk cId="4214042525" sldId="272"/>
        </pc:sldMkLst>
      </pc:sldChg>
    </pc:docChg>
  </pc:docChgLst>
  <pc:docChgLst>
    <pc:chgData name="Yang Xu" userId="2ef8d03b0d59ea36" providerId="LiveId" clId="{C041E056-EE77-4499-97F6-873CE1570D1E}"/>
    <pc:docChg chg="custSel addSld modSld">
      <pc:chgData name="Yang Xu" userId="2ef8d03b0d59ea36" providerId="LiveId" clId="{C041E056-EE77-4499-97F6-873CE1570D1E}" dt="2019-12-15T01:38:04.296" v="137" actId="20577"/>
      <pc:docMkLst>
        <pc:docMk/>
      </pc:docMkLst>
      <pc:sldChg chg="modSp">
        <pc:chgData name="Yang Xu" userId="2ef8d03b0d59ea36" providerId="LiveId" clId="{C041E056-EE77-4499-97F6-873CE1570D1E}" dt="2019-12-15T01:23:17.107" v="56" actId="20577"/>
        <pc:sldMkLst>
          <pc:docMk/>
          <pc:sldMk cId="1232935249" sldId="257"/>
        </pc:sldMkLst>
        <pc:spChg chg="mod">
          <ac:chgData name="Yang Xu" userId="2ef8d03b0d59ea36" providerId="LiveId" clId="{C041E056-EE77-4499-97F6-873CE1570D1E}" dt="2019-12-15T01:23:10.486" v="37" actId="20577"/>
          <ac:spMkLst>
            <pc:docMk/>
            <pc:sldMk cId="1232935249" sldId="257"/>
            <ac:spMk id="2" creationId="{B4520B70-2A11-4C52-8CC0-6F63A2EF322F}"/>
          </ac:spMkLst>
        </pc:spChg>
        <pc:spChg chg="mod">
          <ac:chgData name="Yang Xu" userId="2ef8d03b0d59ea36" providerId="LiveId" clId="{C041E056-EE77-4499-97F6-873CE1570D1E}" dt="2019-12-15T01:23:17.107" v="56" actId="20577"/>
          <ac:spMkLst>
            <pc:docMk/>
            <pc:sldMk cId="1232935249" sldId="257"/>
            <ac:spMk id="3" creationId="{C3BAE5F0-36E7-4AA5-9FD3-F3CB959A2B69}"/>
          </ac:spMkLst>
        </pc:spChg>
      </pc:sldChg>
    </pc:docChg>
  </pc:docChgLst>
  <pc:docChgLst>
    <pc:chgData name="Yang Xu" userId="2ef8d03b0d59ea36" providerId="LiveId" clId="{23BA7ACA-99E3-4612-BFF6-598626AAAD06}"/>
    <pc:docChg chg="undo custSel addSld modSld modMainMaster">
      <pc:chgData name="Yang Xu" userId="2ef8d03b0d59ea36" providerId="LiveId" clId="{23BA7ACA-99E3-4612-BFF6-598626AAAD06}" dt="2020-01-19T11:46:56.035" v="435" actId="20577"/>
      <pc:docMkLst>
        <pc:docMk/>
      </pc:docMkLst>
      <pc:sldChg chg="modSp">
        <pc:chgData name="Yang Xu" userId="2ef8d03b0d59ea36" providerId="LiveId" clId="{23BA7ACA-99E3-4612-BFF6-598626AAAD06}" dt="2020-01-19T11:36:17.216" v="3"/>
        <pc:sldMkLst>
          <pc:docMk/>
          <pc:sldMk cId="3658131297" sldId="256"/>
        </pc:sldMkLst>
        <pc:spChg chg="mod">
          <ac:chgData name="Yang Xu" userId="2ef8d03b0d59ea36" providerId="LiveId" clId="{23BA7ACA-99E3-4612-BFF6-598626AAAD06}" dt="2020-01-19T11:36:17.216" v="3"/>
          <ac:spMkLst>
            <pc:docMk/>
            <pc:sldMk cId="3658131297" sldId="256"/>
            <ac:spMk id="3" creationId="{40575951-5C1F-4B5C-8FC6-E1403B60445E}"/>
          </ac:spMkLst>
        </pc:spChg>
      </pc:sldChg>
      <pc:sldChg chg="modSp">
        <pc:chgData name="Yang Xu" userId="2ef8d03b0d59ea36" providerId="LiveId" clId="{23BA7ACA-99E3-4612-BFF6-598626AAAD06}" dt="2020-01-19T11:37:10.694" v="10" actId="20577"/>
        <pc:sldMkLst>
          <pc:docMk/>
          <pc:sldMk cId="1232935249" sldId="257"/>
        </pc:sldMkLst>
        <pc:spChg chg="mod">
          <ac:chgData name="Yang Xu" userId="2ef8d03b0d59ea36" providerId="LiveId" clId="{23BA7ACA-99E3-4612-BFF6-598626AAAD06}" dt="2020-01-19T11:37:10.694" v="10" actId="20577"/>
          <ac:spMkLst>
            <pc:docMk/>
            <pc:sldMk cId="1232935249" sldId="257"/>
            <ac:spMk id="2" creationId="{B4520B70-2A11-4C52-8CC0-6F63A2EF322F}"/>
          </ac:spMkLst>
        </pc:spChg>
      </pc:sldChg>
      <pc:sldChg chg="modSp add">
        <pc:chgData name="Yang Xu" userId="2ef8d03b0d59ea36" providerId="LiveId" clId="{23BA7ACA-99E3-4612-BFF6-598626AAAD06}" dt="2020-01-19T11:46:56.035" v="435" actId="20577"/>
        <pc:sldMkLst>
          <pc:docMk/>
          <pc:sldMk cId="2536527152" sldId="268"/>
        </pc:sldMkLst>
        <pc:spChg chg="mod">
          <ac:chgData name="Yang Xu" userId="2ef8d03b0d59ea36" providerId="LiveId" clId="{23BA7ACA-99E3-4612-BFF6-598626AAAD06}" dt="2020-01-19T11:42:56.440" v="67" actId="20577"/>
          <ac:spMkLst>
            <pc:docMk/>
            <pc:sldMk cId="2536527152" sldId="268"/>
            <ac:spMk id="2" creationId="{193CF2DD-9DF4-4BDB-BB5B-6715935BE28E}"/>
          </ac:spMkLst>
        </pc:spChg>
        <pc:spChg chg="mod">
          <ac:chgData name="Yang Xu" userId="2ef8d03b0d59ea36" providerId="LiveId" clId="{23BA7ACA-99E3-4612-BFF6-598626AAAD06}" dt="2020-01-19T11:46:56.035" v="435" actId="20577"/>
          <ac:spMkLst>
            <pc:docMk/>
            <pc:sldMk cId="2536527152" sldId="268"/>
            <ac:spMk id="3" creationId="{DCDBFD4E-74B2-4C84-A43F-53AD664C1AAC}"/>
          </ac:spMkLst>
        </pc:spChg>
      </pc:sldChg>
      <pc:sldMasterChg chg="modSldLayout">
        <pc:chgData name="Yang Xu" userId="2ef8d03b0d59ea36" providerId="LiveId" clId="{23BA7ACA-99E3-4612-BFF6-598626AAAD06}" dt="2020-01-19T11:36:17.216" v="3"/>
        <pc:sldMasterMkLst>
          <pc:docMk/>
          <pc:sldMasterMk cId="3763587329" sldId="2147483795"/>
        </pc:sldMasterMkLst>
        <pc:sldLayoutChg chg="addSp delSp">
          <pc:chgData name="Yang Xu" userId="2ef8d03b0d59ea36" providerId="LiveId" clId="{23BA7ACA-99E3-4612-BFF6-598626AAAD06}" dt="2020-01-19T11:36:17.216" v="3"/>
          <pc:sldLayoutMkLst>
            <pc:docMk/>
            <pc:sldMasterMk cId="3763587329" sldId="2147483795"/>
            <pc:sldLayoutMk cId="1213512646" sldId="2147483813"/>
          </pc:sldLayoutMkLst>
          <pc:spChg chg="add del">
            <ac:chgData name="Yang Xu" userId="2ef8d03b0d59ea36" providerId="LiveId" clId="{23BA7ACA-99E3-4612-BFF6-598626AAAD06}" dt="2020-01-19T11:36:17.216" v="3"/>
            <ac:spMkLst>
              <pc:docMk/>
              <pc:sldMasterMk cId="3763587329" sldId="2147483795"/>
              <pc:sldLayoutMk cId="1213512646" sldId="2147483813"/>
              <ac:spMk id="10" creationId="{00000000-0000-0000-0000-000000000000}"/>
            </ac:spMkLst>
          </pc:spChg>
          <pc:spChg chg="add del">
            <ac:chgData name="Yang Xu" userId="2ef8d03b0d59ea36" providerId="LiveId" clId="{23BA7ACA-99E3-4612-BFF6-598626AAAD06}" dt="2020-01-19T11:36:17.216" v="3"/>
            <ac:spMkLst>
              <pc:docMk/>
              <pc:sldMasterMk cId="3763587329" sldId="2147483795"/>
              <pc:sldLayoutMk cId="1213512646" sldId="2147483813"/>
              <ac:spMk id="11" creationId="{00000000-0000-0000-0000-000000000000}"/>
            </ac:spMkLst>
          </pc:spChg>
          <pc:picChg chg="add del">
            <ac:chgData name="Yang Xu" userId="2ef8d03b0d59ea36" providerId="LiveId" clId="{23BA7ACA-99E3-4612-BFF6-598626AAAD06}" dt="2020-01-19T11:36:17.216" v="3"/>
            <ac:picMkLst>
              <pc:docMk/>
              <pc:sldMasterMk cId="3763587329" sldId="2147483795"/>
              <pc:sldLayoutMk cId="1213512646" sldId="2147483813"/>
              <ac:picMk id="8" creationId="{00000000-0000-0000-0000-000000000000}"/>
            </ac:picMkLst>
          </pc:picChg>
          <pc:picChg chg="add del">
            <ac:chgData name="Yang Xu" userId="2ef8d03b0d59ea36" providerId="LiveId" clId="{23BA7ACA-99E3-4612-BFF6-598626AAAD06}" dt="2020-01-19T11:36:17.216" v="3"/>
            <ac:picMkLst>
              <pc:docMk/>
              <pc:sldMasterMk cId="3763587329" sldId="2147483795"/>
              <pc:sldLayoutMk cId="1213512646" sldId="2147483813"/>
              <ac:picMk id="9" creationId="{00000000-0000-0000-0000-000000000000}"/>
            </ac:picMkLst>
          </pc:picChg>
        </pc:sldLayoutChg>
      </pc:sldMasterChg>
    </pc:docChg>
  </pc:docChgLst>
  <pc:docChgLst>
    <pc:chgData name="Yang Xu" userId="2ef8d03b0d59ea36" providerId="LiveId" clId="{450D649B-FEA4-4911-A55B-DF40B5EF6807}"/>
    <pc:docChg chg="delSld modSld">
      <pc:chgData name="Yang Xu" userId="2ef8d03b0d59ea36" providerId="LiveId" clId="{450D649B-FEA4-4911-A55B-DF40B5EF6807}" dt="2020-02-19T12:14:10.633" v="1" actId="47"/>
      <pc:docMkLst>
        <pc:docMk/>
      </pc:docMkLst>
      <pc:sldChg chg="modSp">
        <pc:chgData name="Yang Xu" userId="2ef8d03b0d59ea36" providerId="LiveId" clId="{450D649B-FEA4-4911-A55B-DF40B5EF6807}" dt="2020-02-19T12:14:07.712" v="0" actId="20577"/>
        <pc:sldMkLst>
          <pc:docMk/>
          <pc:sldMk cId="1232935249" sldId="257"/>
        </pc:sldMkLst>
        <pc:spChg chg="mod">
          <ac:chgData name="Yang Xu" userId="2ef8d03b0d59ea36" providerId="LiveId" clId="{450D649B-FEA4-4911-A55B-DF40B5EF6807}" dt="2020-02-19T12:14:07.712" v="0" actId="20577"/>
          <ac:spMkLst>
            <pc:docMk/>
            <pc:sldMk cId="1232935249" sldId="257"/>
            <ac:spMk id="2" creationId="{B4520B70-2A11-4C52-8CC0-6F63A2EF322F}"/>
          </ac:spMkLst>
        </pc:spChg>
      </pc:sldChg>
      <pc:sldChg chg="del">
        <pc:chgData name="Yang Xu" userId="2ef8d03b0d59ea36" providerId="LiveId" clId="{450D649B-FEA4-4911-A55B-DF40B5EF6807}" dt="2020-02-19T12:14:10.633" v="1" actId="47"/>
        <pc:sldMkLst>
          <pc:docMk/>
          <pc:sldMk cId="2322020541" sldId="268"/>
        </pc:sldMkLst>
      </pc:sldChg>
    </pc:docChg>
  </pc:docChgLst>
  <pc:docChgLst>
    <pc:chgData name="Yang Xu" userId="2ef8d03b0d59ea36" providerId="LiveId" clId="{22EA9AAC-E84C-4AE3-8432-AF9594ABE5DD}"/>
    <pc:docChg chg="delSld modSld">
      <pc:chgData name="Yang Xu" userId="2ef8d03b0d59ea36" providerId="LiveId" clId="{22EA9AAC-E84C-4AE3-8432-AF9594ABE5DD}" dt="2020-01-08T12:07:05.776" v="64" actId="20577"/>
      <pc:docMkLst>
        <pc:docMk/>
      </pc:docMkLst>
      <pc:sldChg chg="modSp">
        <pc:chgData name="Yang Xu" userId="2ef8d03b0d59ea36" providerId="LiveId" clId="{22EA9AAC-E84C-4AE3-8432-AF9594ABE5DD}" dt="2020-01-08T12:07:05.776" v="64" actId="20577"/>
        <pc:sldMkLst>
          <pc:docMk/>
          <pc:sldMk cId="1232935249" sldId="257"/>
        </pc:sldMkLst>
        <pc:spChg chg="mod">
          <ac:chgData name="Yang Xu" userId="2ef8d03b0d59ea36" providerId="LiveId" clId="{22EA9AAC-E84C-4AE3-8432-AF9594ABE5DD}" dt="2020-01-08T12:07:05.776" v="64" actId="20577"/>
          <ac:spMkLst>
            <pc:docMk/>
            <pc:sldMk cId="1232935249" sldId="257"/>
            <ac:spMk id="2" creationId="{B4520B70-2A11-4C52-8CC0-6F63A2EF322F}"/>
          </ac:spMkLst>
        </pc:spChg>
      </pc:sldChg>
      <pc:sldChg chg="del">
        <pc:chgData name="Yang Xu" userId="2ef8d03b0d59ea36" providerId="LiveId" clId="{22EA9AAC-E84C-4AE3-8432-AF9594ABE5DD}" dt="2020-01-08T12:05:50.725" v="1" actId="47"/>
        <pc:sldMkLst>
          <pc:docMk/>
          <pc:sldMk cId="2494942929" sldId="268"/>
        </pc:sldMkLst>
      </pc:sldChg>
      <pc:sldChg chg="del">
        <pc:chgData name="Yang Xu" userId="2ef8d03b0d59ea36" providerId="LiveId" clId="{22EA9AAC-E84C-4AE3-8432-AF9594ABE5DD}" dt="2020-01-08T12:05:50.725" v="1" actId="47"/>
        <pc:sldMkLst>
          <pc:docMk/>
          <pc:sldMk cId="3499997383" sldId="269"/>
        </pc:sldMkLst>
      </pc:sldChg>
    </pc:docChg>
  </pc:docChgLst>
  <pc:docChgLst>
    <pc:chgData name="Yang Xu" userId="2ef8d03b0d59ea36" providerId="LiveId" clId="{8C86F01E-60D8-4E60-98C2-073A1AFEBD5E}"/>
    <pc:docChg chg="delSld modSld">
      <pc:chgData name="Yang Xu" userId="2ef8d03b0d59ea36" providerId="LiveId" clId="{8C86F01E-60D8-4E60-98C2-073A1AFEBD5E}" dt="2019-12-16T13:08:40.549" v="12" actId="2696"/>
      <pc:docMkLst>
        <pc:docMk/>
      </pc:docMkLst>
      <pc:sldChg chg="modSp">
        <pc:chgData name="Yang Xu" userId="2ef8d03b0d59ea36" providerId="LiveId" clId="{8C86F01E-60D8-4E60-98C2-073A1AFEBD5E}" dt="2019-12-16T13:08:37.117" v="8" actId="20577"/>
        <pc:sldMkLst>
          <pc:docMk/>
          <pc:sldMk cId="1232935249" sldId="257"/>
        </pc:sldMkLst>
        <pc:spChg chg="mod">
          <ac:chgData name="Yang Xu" userId="2ef8d03b0d59ea36" providerId="LiveId" clId="{8C86F01E-60D8-4E60-98C2-073A1AFEBD5E}" dt="2019-12-16T13:08:33.443" v="1" actId="20577"/>
          <ac:spMkLst>
            <pc:docMk/>
            <pc:sldMk cId="1232935249" sldId="257"/>
            <ac:spMk id="2" creationId="{B4520B70-2A11-4C52-8CC0-6F63A2EF322F}"/>
          </ac:spMkLst>
        </pc:spChg>
        <pc:spChg chg="mod">
          <ac:chgData name="Yang Xu" userId="2ef8d03b0d59ea36" providerId="LiveId" clId="{8C86F01E-60D8-4E60-98C2-073A1AFEBD5E}" dt="2019-12-16T13:08:37.117" v="8" actId="20577"/>
          <ac:spMkLst>
            <pc:docMk/>
            <pc:sldMk cId="1232935249" sldId="257"/>
            <ac:spMk id="3" creationId="{C3BAE5F0-36E7-4AA5-9FD3-F3CB959A2B69}"/>
          </ac:spMkLst>
        </pc:spChg>
      </pc:sldChg>
    </pc:docChg>
  </pc:docChgLst>
  <pc:docChgLst>
    <pc:chgData name="Yang Xu" userId="2ef8d03b0d59ea36" providerId="LiveId" clId="{29167FFA-0DF0-4792-8242-F7E886900458}"/>
    <pc:docChg chg="delSld modSld">
      <pc:chgData name="Yang Xu" userId="2ef8d03b0d59ea36" providerId="LiveId" clId="{29167FFA-0DF0-4792-8242-F7E886900458}" dt="2020-02-04T14:00:18.862" v="1" actId="47"/>
      <pc:docMkLst>
        <pc:docMk/>
      </pc:docMkLst>
      <pc:sldChg chg="modSp">
        <pc:chgData name="Yang Xu" userId="2ef8d03b0d59ea36" providerId="LiveId" clId="{29167FFA-0DF0-4792-8242-F7E886900458}" dt="2020-02-04T14:00:15.733" v="0" actId="20577"/>
        <pc:sldMkLst>
          <pc:docMk/>
          <pc:sldMk cId="1232935249" sldId="257"/>
        </pc:sldMkLst>
        <pc:spChg chg="mod">
          <ac:chgData name="Yang Xu" userId="2ef8d03b0d59ea36" providerId="LiveId" clId="{29167FFA-0DF0-4792-8242-F7E886900458}" dt="2020-02-04T14:00:15.733" v="0" actId="20577"/>
          <ac:spMkLst>
            <pc:docMk/>
            <pc:sldMk cId="1232935249" sldId="257"/>
            <ac:spMk id="2" creationId="{B4520B70-2A11-4C52-8CC0-6F63A2EF322F}"/>
          </ac:spMkLst>
        </pc:spChg>
      </pc:sldChg>
      <pc:sldChg chg="del">
        <pc:chgData name="Yang Xu" userId="2ef8d03b0d59ea36" providerId="LiveId" clId="{29167FFA-0DF0-4792-8242-F7E886900458}" dt="2020-02-04T14:00:18.862" v="1" actId="47"/>
        <pc:sldMkLst>
          <pc:docMk/>
          <pc:sldMk cId="116335913" sldId="268"/>
        </pc:sldMkLst>
      </pc:sldChg>
      <pc:sldChg chg="del">
        <pc:chgData name="Yang Xu" userId="2ef8d03b0d59ea36" providerId="LiveId" clId="{29167FFA-0DF0-4792-8242-F7E886900458}" dt="2020-02-04T14:00:18.862" v="1" actId="47"/>
        <pc:sldMkLst>
          <pc:docMk/>
          <pc:sldMk cId="4035383097" sldId="269"/>
        </pc:sldMkLst>
      </pc:sldChg>
      <pc:sldChg chg="del">
        <pc:chgData name="Yang Xu" userId="2ef8d03b0d59ea36" providerId="LiveId" clId="{29167FFA-0DF0-4792-8242-F7E886900458}" dt="2020-02-04T14:00:18.862" v="1" actId="47"/>
        <pc:sldMkLst>
          <pc:docMk/>
          <pc:sldMk cId="2243483688" sldId="270"/>
        </pc:sldMkLst>
      </pc:sldChg>
      <pc:sldChg chg="del">
        <pc:chgData name="Yang Xu" userId="2ef8d03b0d59ea36" providerId="LiveId" clId="{29167FFA-0DF0-4792-8242-F7E886900458}" dt="2020-02-04T14:00:18.862" v="1" actId="47"/>
        <pc:sldMkLst>
          <pc:docMk/>
          <pc:sldMk cId="1815455375" sldId="271"/>
        </pc:sldMkLst>
      </pc:sldChg>
    </pc:docChg>
  </pc:docChgLst>
  <pc:docChgLst>
    <pc:chgData name="Yang Xu" userId="2ef8d03b0d59ea36" providerId="LiveId" clId="{DEEC5985-8E24-4575-8274-B79BE8BA2F4C}"/>
    <pc:docChg chg="undo custSel mod addSld delSld modSld">
      <pc:chgData name="Yang Xu" userId="2ef8d03b0d59ea36" providerId="LiveId" clId="{DEEC5985-8E24-4575-8274-B79BE8BA2F4C}" dt="2020-01-14T11:58:44.854" v="200" actId="20577"/>
      <pc:docMkLst>
        <pc:docMk/>
      </pc:docMkLst>
      <pc:sldChg chg="modSp">
        <pc:chgData name="Yang Xu" userId="2ef8d03b0d59ea36" providerId="LiveId" clId="{DEEC5985-8E24-4575-8274-B79BE8BA2F4C}" dt="2020-01-14T11:38:21.693" v="58" actId="20577"/>
        <pc:sldMkLst>
          <pc:docMk/>
          <pc:sldMk cId="1232935249" sldId="257"/>
        </pc:sldMkLst>
        <pc:spChg chg="mod">
          <ac:chgData name="Yang Xu" userId="2ef8d03b0d59ea36" providerId="LiveId" clId="{DEEC5985-8E24-4575-8274-B79BE8BA2F4C}" dt="2020-01-14T11:37:32.538" v="46" actId="16037"/>
          <ac:spMkLst>
            <pc:docMk/>
            <pc:sldMk cId="1232935249" sldId="257"/>
            <ac:spMk id="2" creationId="{B4520B70-2A11-4C52-8CC0-6F63A2EF322F}"/>
          </ac:spMkLst>
        </pc:spChg>
        <pc:spChg chg="mod">
          <ac:chgData name="Yang Xu" userId="2ef8d03b0d59ea36" providerId="LiveId" clId="{DEEC5985-8E24-4575-8274-B79BE8BA2F4C}" dt="2020-01-14T11:38:21.693" v="58" actId="20577"/>
          <ac:spMkLst>
            <pc:docMk/>
            <pc:sldMk cId="1232935249" sldId="257"/>
            <ac:spMk id="3" creationId="{C3BAE5F0-36E7-4AA5-9FD3-F3CB959A2B69}"/>
          </ac:spMkLst>
        </pc:spChg>
      </pc:sldChg>
      <pc:sldChg chg="del">
        <pc:chgData name="Yang Xu" userId="2ef8d03b0d59ea36" providerId="LiveId" clId="{DEEC5985-8E24-4575-8274-B79BE8BA2F4C}" dt="2020-01-14T11:38:25.485" v="59" actId="47"/>
        <pc:sldMkLst>
          <pc:docMk/>
          <pc:sldMk cId="2402576325" sldId="268"/>
        </pc:sldMkLst>
      </pc:sldChg>
      <pc:sldChg chg="addSp delSp modSp add mod setBg delDesignElem">
        <pc:chgData name="Yang Xu" userId="2ef8d03b0d59ea36" providerId="LiveId" clId="{DEEC5985-8E24-4575-8274-B79BE8BA2F4C}" dt="2020-01-14T11:43:11.122" v="132"/>
        <pc:sldMkLst>
          <pc:docMk/>
          <pc:sldMk cId="3271254871" sldId="268"/>
        </pc:sldMkLst>
        <pc:spChg chg="mod">
          <ac:chgData name="Yang Xu" userId="2ef8d03b0d59ea36" providerId="LiveId" clId="{DEEC5985-8E24-4575-8274-B79BE8BA2F4C}" dt="2020-01-14T11:40:05.518" v="77" actId="26606"/>
          <ac:spMkLst>
            <pc:docMk/>
            <pc:sldMk cId="3271254871" sldId="268"/>
            <ac:spMk id="2" creationId="{CE957DEA-BE5B-4008-AAA7-ACCC389E8E32}"/>
          </ac:spMkLst>
        </pc:spChg>
        <pc:spChg chg="del mod">
          <ac:chgData name="Yang Xu" userId="2ef8d03b0d59ea36" providerId="LiveId" clId="{DEEC5985-8E24-4575-8274-B79BE8BA2F4C}" dt="2020-01-14T11:39:51.787" v="76" actId="26606"/>
          <ac:spMkLst>
            <pc:docMk/>
            <pc:sldMk cId="3271254871" sldId="268"/>
            <ac:spMk id="3" creationId="{10AB8890-A799-4224-B7B7-9CED0BD89DB7}"/>
          </ac:spMkLst>
        </pc:spChg>
        <pc:spChg chg="add del">
          <ac:chgData name="Yang Xu" userId="2ef8d03b0d59ea36" providerId="LiveId" clId="{DEEC5985-8E24-4575-8274-B79BE8BA2F4C}" dt="2020-01-14T11:43:11.122" v="132"/>
          <ac:spMkLst>
            <pc:docMk/>
            <pc:sldMk cId="3271254871" sldId="268"/>
            <ac:spMk id="10" creationId="{1BE32198-13E3-4E97-B505-965E99225EE7}"/>
          </ac:spMkLst>
        </pc:spChg>
        <pc:spChg chg="add del">
          <ac:chgData name="Yang Xu" userId="2ef8d03b0d59ea36" providerId="LiveId" clId="{DEEC5985-8E24-4575-8274-B79BE8BA2F4C}" dt="2020-01-14T11:43:11.122" v="132"/>
          <ac:spMkLst>
            <pc:docMk/>
            <pc:sldMk cId="3271254871" sldId="268"/>
            <ac:spMk id="14" creationId="{16D00EF7-9F92-4E2C-9883-93BBD4104304}"/>
          </ac:spMkLst>
        </pc:spChg>
        <pc:spChg chg="add del">
          <ac:chgData name="Yang Xu" userId="2ef8d03b0d59ea36" providerId="LiveId" clId="{DEEC5985-8E24-4575-8274-B79BE8BA2F4C}" dt="2020-01-14T11:43:11.122" v="132"/>
          <ac:spMkLst>
            <pc:docMk/>
            <pc:sldMk cId="3271254871" sldId="268"/>
            <ac:spMk id="16" creationId="{75D49BE6-5837-4B8A-AD43-B837B9540FD0}"/>
          </ac:spMkLst>
        </pc:spChg>
        <pc:spChg chg="add del">
          <ac:chgData name="Yang Xu" userId="2ef8d03b0d59ea36" providerId="LiveId" clId="{DEEC5985-8E24-4575-8274-B79BE8BA2F4C}" dt="2020-01-14T11:43:11.122" v="132"/>
          <ac:spMkLst>
            <pc:docMk/>
            <pc:sldMk cId="3271254871" sldId="268"/>
            <ac:spMk id="18" creationId="{C58D9F2E-A2BB-4E1F-9101-4758CAB39080}"/>
          </ac:spMkLst>
        </pc:spChg>
        <pc:spChg chg="add del">
          <ac:chgData name="Yang Xu" userId="2ef8d03b0d59ea36" providerId="LiveId" clId="{DEEC5985-8E24-4575-8274-B79BE8BA2F4C}" dt="2020-01-14T11:43:11.122" v="132"/>
          <ac:spMkLst>
            <pc:docMk/>
            <pc:sldMk cId="3271254871" sldId="268"/>
            <ac:spMk id="20" creationId="{C4FF09B4-A0F7-42EF-8DEB-CBE18169A0D5}"/>
          </ac:spMkLst>
        </pc:spChg>
        <pc:spChg chg="add del">
          <ac:chgData name="Yang Xu" userId="2ef8d03b0d59ea36" providerId="LiveId" clId="{DEEC5985-8E24-4575-8274-B79BE8BA2F4C}" dt="2020-01-14T11:43:11.122" v="132"/>
          <ac:spMkLst>
            <pc:docMk/>
            <pc:sldMk cId="3271254871" sldId="268"/>
            <ac:spMk id="22" creationId="{C441F297-7115-4BBC-A28B-164E120A50AE}"/>
          </ac:spMkLst>
        </pc:spChg>
        <pc:graphicFrameChg chg="add mod modGraphic">
          <ac:chgData name="Yang Xu" userId="2ef8d03b0d59ea36" providerId="LiveId" clId="{DEEC5985-8E24-4575-8274-B79BE8BA2F4C}" dt="2020-01-14T11:40:05.518" v="77" actId="26606"/>
          <ac:graphicFrameMkLst>
            <pc:docMk/>
            <pc:sldMk cId="3271254871" sldId="268"/>
            <ac:graphicFrameMk id="5" creationId="{F9B509F1-B97E-4F3E-BEF4-BD830DA47068}"/>
          </ac:graphicFrameMkLst>
        </pc:graphicFrameChg>
        <pc:picChg chg="add del">
          <ac:chgData name="Yang Xu" userId="2ef8d03b0d59ea36" providerId="LiveId" clId="{DEEC5985-8E24-4575-8274-B79BE8BA2F4C}" dt="2020-01-14T11:43:11.122" v="132"/>
          <ac:picMkLst>
            <pc:docMk/>
            <pc:sldMk cId="3271254871" sldId="268"/>
            <ac:picMk id="12" creationId="{D3066F2A-E0A8-41D2-B557-246083394278}"/>
          </ac:picMkLst>
        </pc:picChg>
      </pc:sldChg>
      <pc:sldChg chg="addSp delSp modSp add mod setBg">
        <pc:chgData name="Yang Xu" userId="2ef8d03b0d59ea36" providerId="LiveId" clId="{DEEC5985-8E24-4575-8274-B79BE8BA2F4C}" dt="2020-01-14T11:52:02.856" v="135" actId="20577"/>
        <pc:sldMkLst>
          <pc:docMk/>
          <pc:sldMk cId="1139190952" sldId="269"/>
        </pc:sldMkLst>
        <pc:spChg chg="mod">
          <ac:chgData name="Yang Xu" userId="2ef8d03b0d59ea36" providerId="LiveId" clId="{DEEC5985-8E24-4575-8274-B79BE8BA2F4C}" dt="2020-01-14T11:40:38.034" v="83" actId="26606"/>
          <ac:spMkLst>
            <pc:docMk/>
            <pc:sldMk cId="1139190952" sldId="269"/>
            <ac:spMk id="2" creationId="{5D64655F-2741-4DA0-A217-0E68C77488C3}"/>
          </ac:spMkLst>
        </pc:spChg>
        <pc:spChg chg="add del mod">
          <ac:chgData name="Yang Xu" userId="2ef8d03b0d59ea36" providerId="LiveId" clId="{DEEC5985-8E24-4575-8274-B79BE8BA2F4C}" dt="2020-01-14T11:40:38.034" v="83" actId="26606"/>
          <ac:spMkLst>
            <pc:docMk/>
            <pc:sldMk cId="1139190952" sldId="269"/>
            <ac:spMk id="3" creationId="{6B6AC29E-0B08-4620-BC4A-0F114ECF07D8}"/>
          </ac:spMkLst>
        </pc:spChg>
        <pc:spChg chg="add del">
          <ac:chgData name="Yang Xu" userId="2ef8d03b0d59ea36" providerId="LiveId" clId="{DEEC5985-8E24-4575-8274-B79BE8BA2F4C}" dt="2020-01-14T11:40:38.013" v="82" actId="26606"/>
          <ac:spMkLst>
            <pc:docMk/>
            <pc:sldMk cId="1139190952" sldId="269"/>
            <ac:spMk id="10" creationId="{EF80DE4C-0C31-4F4F-BA78-30C6E52FDE4E}"/>
          </ac:spMkLst>
        </pc:spChg>
        <pc:spChg chg="add del">
          <ac:chgData name="Yang Xu" userId="2ef8d03b0d59ea36" providerId="LiveId" clId="{DEEC5985-8E24-4575-8274-B79BE8BA2F4C}" dt="2020-01-14T11:40:38.013" v="82" actId="26606"/>
          <ac:spMkLst>
            <pc:docMk/>
            <pc:sldMk cId="1139190952" sldId="269"/>
            <ac:spMk id="14" creationId="{0663CEEF-E862-497E-8B58-D5FC7B598AE2}"/>
          </ac:spMkLst>
        </pc:spChg>
        <pc:spChg chg="add del">
          <ac:chgData name="Yang Xu" userId="2ef8d03b0d59ea36" providerId="LiveId" clId="{DEEC5985-8E24-4575-8274-B79BE8BA2F4C}" dt="2020-01-14T11:40:38.013" v="82" actId="26606"/>
          <ac:spMkLst>
            <pc:docMk/>
            <pc:sldMk cId="1139190952" sldId="269"/>
            <ac:spMk id="18" creationId="{F238B29C-0945-4ED7-825C-2662C6957772}"/>
          </ac:spMkLst>
        </pc:spChg>
        <pc:graphicFrameChg chg="add del">
          <ac:chgData name="Yang Xu" userId="2ef8d03b0d59ea36" providerId="LiveId" clId="{DEEC5985-8E24-4575-8274-B79BE8BA2F4C}" dt="2020-01-14T11:40:38.013" v="82" actId="26606"/>
          <ac:graphicFrameMkLst>
            <pc:docMk/>
            <pc:sldMk cId="1139190952" sldId="269"/>
            <ac:graphicFrameMk id="5" creationId="{298D5B2E-76B7-4CA8-A93C-A3D4DF3E8C79}"/>
          </ac:graphicFrameMkLst>
        </pc:graphicFrameChg>
        <pc:graphicFrameChg chg="add mod">
          <ac:chgData name="Yang Xu" userId="2ef8d03b0d59ea36" providerId="LiveId" clId="{DEEC5985-8E24-4575-8274-B79BE8BA2F4C}" dt="2020-01-14T11:52:02.856" v="135" actId="20577"/>
          <ac:graphicFrameMkLst>
            <pc:docMk/>
            <pc:sldMk cId="1139190952" sldId="269"/>
            <ac:graphicFrameMk id="20" creationId="{351D0FE5-4D83-4D83-9D18-652491FBEEA3}"/>
          </ac:graphicFrameMkLst>
        </pc:graphicFrameChg>
        <pc:picChg chg="add del">
          <ac:chgData name="Yang Xu" userId="2ef8d03b0d59ea36" providerId="LiveId" clId="{DEEC5985-8E24-4575-8274-B79BE8BA2F4C}" dt="2020-01-14T11:40:38.013" v="82" actId="26606"/>
          <ac:picMkLst>
            <pc:docMk/>
            <pc:sldMk cId="1139190952" sldId="269"/>
            <ac:picMk id="12" creationId="{3799E698-FF9B-4101-95EF-59189E5D012E}"/>
          </ac:picMkLst>
        </pc:picChg>
        <pc:picChg chg="add del">
          <ac:chgData name="Yang Xu" userId="2ef8d03b0d59ea36" providerId="LiveId" clId="{DEEC5985-8E24-4575-8274-B79BE8BA2F4C}" dt="2020-01-14T11:40:38.013" v="82" actId="26606"/>
          <ac:picMkLst>
            <pc:docMk/>
            <pc:sldMk cId="1139190952" sldId="269"/>
            <ac:picMk id="16" creationId="{F62DE490-9B76-4FCB-B722-75055E30A00A}"/>
          </ac:picMkLst>
        </pc:picChg>
      </pc:sldChg>
      <pc:sldChg chg="del">
        <pc:chgData name="Yang Xu" userId="2ef8d03b0d59ea36" providerId="LiveId" clId="{DEEC5985-8E24-4575-8274-B79BE8BA2F4C}" dt="2020-01-14T11:38:25.485" v="59" actId="47"/>
        <pc:sldMkLst>
          <pc:docMk/>
          <pc:sldMk cId="2240970012" sldId="269"/>
        </pc:sldMkLst>
      </pc:sldChg>
      <pc:sldChg chg="addSp delSp modSp add mod setBg delDesignElem">
        <pc:chgData name="Yang Xu" userId="2ef8d03b0d59ea36" providerId="LiveId" clId="{DEEC5985-8E24-4575-8274-B79BE8BA2F4C}" dt="2020-01-14T11:43:11.122" v="132"/>
        <pc:sldMkLst>
          <pc:docMk/>
          <pc:sldMk cId="268738215" sldId="270"/>
        </pc:sldMkLst>
        <pc:spChg chg="mod">
          <ac:chgData name="Yang Xu" userId="2ef8d03b0d59ea36" providerId="LiveId" clId="{DEEC5985-8E24-4575-8274-B79BE8BA2F4C}" dt="2020-01-14T11:41:01.347" v="87" actId="26606"/>
          <ac:spMkLst>
            <pc:docMk/>
            <pc:sldMk cId="268738215" sldId="270"/>
            <ac:spMk id="2" creationId="{A50FDD0E-85ED-45CB-912B-76FBA9623D0C}"/>
          </ac:spMkLst>
        </pc:spChg>
        <pc:spChg chg="mod">
          <ac:chgData name="Yang Xu" userId="2ef8d03b0d59ea36" providerId="LiveId" clId="{DEEC5985-8E24-4575-8274-B79BE8BA2F4C}" dt="2020-01-14T11:41:01.347" v="87" actId="26606"/>
          <ac:spMkLst>
            <pc:docMk/>
            <pc:sldMk cId="268738215" sldId="270"/>
            <ac:spMk id="3" creationId="{9DDB6343-199E-445F-8483-EB20EA71A220}"/>
          </ac:spMkLst>
        </pc:spChg>
        <pc:spChg chg="add del">
          <ac:chgData name="Yang Xu" userId="2ef8d03b0d59ea36" providerId="LiveId" clId="{DEEC5985-8E24-4575-8274-B79BE8BA2F4C}" dt="2020-01-14T11:43:11.122" v="132"/>
          <ac:spMkLst>
            <pc:docMk/>
            <pc:sldMk cId="268738215" sldId="270"/>
            <ac:spMk id="14" creationId="{7EF5ECB8-D49C-48FB-A93E-88EB2FFDFD42}"/>
          </ac:spMkLst>
        </pc:spChg>
        <pc:spChg chg="add del">
          <ac:chgData name="Yang Xu" userId="2ef8d03b0d59ea36" providerId="LiveId" clId="{DEEC5985-8E24-4575-8274-B79BE8BA2F4C}" dt="2020-01-14T11:43:11.122" v="132"/>
          <ac:spMkLst>
            <pc:docMk/>
            <pc:sldMk cId="268738215" sldId="270"/>
            <ac:spMk id="16" creationId="{411B77A2-BD5C-432D-B52E-C12612C74C17}"/>
          </ac:spMkLst>
        </pc:spChg>
        <pc:spChg chg="add del">
          <ac:chgData name="Yang Xu" userId="2ef8d03b0d59ea36" providerId="LiveId" clId="{DEEC5985-8E24-4575-8274-B79BE8BA2F4C}" dt="2020-01-14T11:43:11.122" v="132"/>
          <ac:spMkLst>
            <pc:docMk/>
            <pc:sldMk cId="268738215" sldId="270"/>
            <ac:spMk id="18" creationId="{8B1B45BD-D05B-47CB-97E5-994F293A1581}"/>
          </ac:spMkLst>
        </pc:spChg>
        <pc:spChg chg="add del">
          <ac:chgData name="Yang Xu" userId="2ef8d03b0d59ea36" providerId="LiveId" clId="{DEEC5985-8E24-4575-8274-B79BE8BA2F4C}" dt="2020-01-14T11:43:11.122" v="132"/>
          <ac:spMkLst>
            <pc:docMk/>
            <pc:sldMk cId="268738215" sldId="270"/>
            <ac:spMk id="22" creationId="{2D3E1E67-68B8-49AF-8DBA-E7E08CD3F886}"/>
          </ac:spMkLst>
        </pc:spChg>
        <pc:spChg chg="add del">
          <ac:chgData name="Yang Xu" userId="2ef8d03b0d59ea36" providerId="LiveId" clId="{DEEC5985-8E24-4575-8274-B79BE8BA2F4C}" dt="2020-01-14T11:43:11.122" v="132"/>
          <ac:spMkLst>
            <pc:docMk/>
            <pc:sldMk cId="268738215" sldId="270"/>
            <ac:spMk id="24" creationId="{896FDE7C-B860-44EE-B294-C8358F7A8EB1}"/>
          </ac:spMkLst>
        </pc:spChg>
        <pc:picChg chg="add del">
          <ac:chgData name="Yang Xu" userId="2ef8d03b0d59ea36" providerId="LiveId" clId="{DEEC5985-8E24-4575-8274-B79BE8BA2F4C}" dt="2020-01-14T11:43:11.122" v="132"/>
          <ac:picMkLst>
            <pc:docMk/>
            <pc:sldMk cId="268738215" sldId="270"/>
            <ac:picMk id="8" creationId="{AC3E6C53-102E-4ACA-BCBB-3CC973B99486}"/>
          </ac:picMkLst>
        </pc:picChg>
        <pc:picChg chg="add del">
          <ac:chgData name="Yang Xu" userId="2ef8d03b0d59ea36" providerId="LiveId" clId="{DEEC5985-8E24-4575-8274-B79BE8BA2F4C}" dt="2020-01-14T11:43:11.122" v="132"/>
          <ac:picMkLst>
            <pc:docMk/>
            <pc:sldMk cId="268738215" sldId="270"/>
            <ac:picMk id="10" creationId="{17B2B42C-0777-4D6E-9432-535281803A88}"/>
          </ac:picMkLst>
        </pc:picChg>
        <pc:picChg chg="add del">
          <ac:chgData name="Yang Xu" userId="2ef8d03b0d59ea36" providerId="LiveId" clId="{DEEC5985-8E24-4575-8274-B79BE8BA2F4C}" dt="2020-01-14T11:43:11.122" v="132"/>
          <ac:picMkLst>
            <pc:docMk/>
            <pc:sldMk cId="268738215" sldId="270"/>
            <ac:picMk id="12" creationId="{EFEAAB60-93E2-4DC6-99AC-939637BCE864}"/>
          </ac:picMkLst>
        </pc:picChg>
        <pc:picChg chg="add del">
          <ac:chgData name="Yang Xu" userId="2ef8d03b0d59ea36" providerId="LiveId" clId="{DEEC5985-8E24-4575-8274-B79BE8BA2F4C}" dt="2020-01-14T11:43:11.122" v="132"/>
          <ac:picMkLst>
            <pc:docMk/>
            <pc:sldMk cId="268738215" sldId="270"/>
            <ac:picMk id="20" creationId="{57BDE151-4F7A-4E95-939F-18B2F607C742}"/>
          </ac:picMkLst>
        </pc:picChg>
      </pc:sldChg>
      <pc:sldChg chg="del">
        <pc:chgData name="Yang Xu" userId="2ef8d03b0d59ea36" providerId="LiveId" clId="{DEEC5985-8E24-4575-8274-B79BE8BA2F4C}" dt="2020-01-14T11:38:25.485" v="59" actId="47"/>
        <pc:sldMkLst>
          <pc:docMk/>
          <pc:sldMk cId="4255453007" sldId="270"/>
        </pc:sldMkLst>
      </pc:sldChg>
      <pc:sldChg chg="addSp delSp modSp add mod setBg delDesignElem">
        <pc:chgData name="Yang Xu" userId="2ef8d03b0d59ea36" providerId="LiveId" clId="{DEEC5985-8E24-4575-8274-B79BE8BA2F4C}" dt="2020-01-14T11:43:11.122" v="132"/>
        <pc:sldMkLst>
          <pc:docMk/>
          <pc:sldMk cId="706351576" sldId="271"/>
        </pc:sldMkLst>
        <pc:spChg chg="mod">
          <ac:chgData name="Yang Xu" userId="2ef8d03b0d59ea36" providerId="LiveId" clId="{DEEC5985-8E24-4575-8274-B79BE8BA2F4C}" dt="2020-01-14T11:41:36.697" v="100" actId="26606"/>
          <ac:spMkLst>
            <pc:docMk/>
            <pc:sldMk cId="706351576" sldId="271"/>
            <ac:spMk id="2" creationId="{58CA99D2-6CB8-4B1D-8969-875B9D90E730}"/>
          </ac:spMkLst>
        </pc:spChg>
        <pc:spChg chg="add del mod">
          <ac:chgData name="Yang Xu" userId="2ef8d03b0d59ea36" providerId="LiveId" clId="{DEEC5985-8E24-4575-8274-B79BE8BA2F4C}" dt="2020-01-14T11:41:36.697" v="100" actId="26606"/>
          <ac:spMkLst>
            <pc:docMk/>
            <pc:sldMk cId="706351576" sldId="271"/>
            <ac:spMk id="3" creationId="{F827B7DF-607B-467C-8DA1-035DAAD94B10}"/>
          </ac:spMkLst>
        </pc:spChg>
        <pc:spChg chg="add del">
          <ac:chgData name="Yang Xu" userId="2ef8d03b0d59ea36" providerId="LiveId" clId="{DEEC5985-8E24-4575-8274-B79BE8BA2F4C}" dt="2020-01-14T11:41:35.537" v="97" actId="26606"/>
          <ac:spMkLst>
            <pc:docMk/>
            <pc:sldMk cId="706351576" sldId="271"/>
            <ac:spMk id="8" creationId="{4B0FA309-807F-4C17-98EF-A3BA7388E213}"/>
          </ac:spMkLst>
        </pc:spChg>
        <pc:spChg chg="add del">
          <ac:chgData name="Yang Xu" userId="2ef8d03b0d59ea36" providerId="LiveId" clId="{DEEC5985-8E24-4575-8274-B79BE8BA2F4C}" dt="2020-01-14T11:41:31.655" v="93" actId="26606"/>
          <ac:spMkLst>
            <pc:docMk/>
            <pc:sldMk cId="706351576" sldId="271"/>
            <ac:spMk id="10" creationId="{1BE32198-13E3-4E97-B505-965E99225EE7}"/>
          </ac:spMkLst>
        </pc:spChg>
        <pc:spChg chg="add del">
          <ac:chgData name="Yang Xu" userId="2ef8d03b0d59ea36" providerId="LiveId" clId="{DEEC5985-8E24-4575-8274-B79BE8BA2F4C}" dt="2020-01-14T11:41:31.655" v="93" actId="26606"/>
          <ac:spMkLst>
            <pc:docMk/>
            <pc:sldMk cId="706351576" sldId="271"/>
            <ac:spMk id="14" creationId="{16D00EF7-9F92-4E2C-9883-93BBD4104304}"/>
          </ac:spMkLst>
        </pc:spChg>
        <pc:spChg chg="add del">
          <ac:chgData name="Yang Xu" userId="2ef8d03b0d59ea36" providerId="LiveId" clId="{DEEC5985-8E24-4575-8274-B79BE8BA2F4C}" dt="2020-01-14T11:41:31.655" v="93" actId="26606"/>
          <ac:spMkLst>
            <pc:docMk/>
            <pc:sldMk cId="706351576" sldId="271"/>
            <ac:spMk id="16" creationId="{75D49BE6-5837-4B8A-AD43-B837B9540FD0}"/>
          </ac:spMkLst>
        </pc:spChg>
        <pc:spChg chg="add del">
          <ac:chgData name="Yang Xu" userId="2ef8d03b0d59ea36" providerId="LiveId" clId="{DEEC5985-8E24-4575-8274-B79BE8BA2F4C}" dt="2020-01-14T11:41:31.655" v="93" actId="26606"/>
          <ac:spMkLst>
            <pc:docMk/>
            <pc:sldMk cId="706351576" sldId="271"/>
            <ac:spMk id="18" creationId="{C58D9F2E-A2BB-4E1F-9101-4758CAB39080}"/>
          </ac:spMkLst>
        </pc:spChg>
        <pc:spChg chg="add del">
          <ac:chgData name="Yang Xu" userId="2ef8d03b0d59ea36" providerId="LiveId" clId="{DEEC5985-8E24-4575-8274-B79BE8BA2F4C}" dt="2020-01-14T11:41:31.655" v="93" actId="26606"/>
          <ac:spMkLst>
            <pc:docMk/>
            <pc:sldMk cId="706351576" sldId="271"/>
            <ac:spMk id="20" creationId="{C4FF09B4-A0F7-42EF-8DEB-CBE18169A0D5}"/>
          </ac:spMkLst>
        </pc:spChg>
        <pc:spChg chg="add del">
          <ac:chgData name="Yang Xu" userId="2ef8d03b0d59ea36" providerId="LiveId" clId="{DEEC5985-8E24-4575-8274-B79BE8BA2F4C}" dt="2020-01-14T11:41:31.655" v="93" actId="26606"/>
          <ac:spMkLst>
            <pc:docMk/>
            <pc:sldMk cId="706351576" sldId="271"/>
            <ac:spMk id="22" creationId="{C441F297-7115-4BBC-A28B-164E120A50AE}"/>
          </ac:spMkLst>
        </pc:spChg>
        <pc:spChg chg="add del">
          <ac:chgData name="Yang Xu" userId="2ef8d03b0d59ea36" providerId="LiveId" clId="{DEEC5985-8E24-4575-8274-B79BE8BA2F4C}" dt="2020-01-14T11:41:34.348" v="95" actId="26606"/>
          <ac:spMkLst>
            <pc:docMk/>
            <pc:sldMk cId="706351576" sldId="271"/>
            <ac:spMk id="24" creationId="{EF80DE4C-0C31-4F4F-BA78-30C6E52FDE4E}"/>
          </ac:spMkLst>
        </pc:spChg>
        <pc:spChg chg="add del">
          <ac:chgData name="Yang Xu" userId="2ef8d03b0d59ea36" providerId="LiveId" clId="{DEEC5985-8E24-4575-8274-B79BE8BA2F4C}" dt="2020-01-14T11:41:34.348" v="95" actId="26606"/>
          <ac:spMkLst>
            <pc:docMk/>
            <pc:sldMk cId="706351576" sldId="271"/>
            <ac:spMk id="26" creationId="{0663CEEF-E862-497E-8B58-D5FC7B598AE2}"/>
          </ac:spMkLst>
        </pc:spChg>
        <pc:spChg chg="add del">
          <ac:chgData name="Yang Xu" userId="2ef8d03b0d59ea36" providerId="LiveId" clId="{DEEC5985-8E24-4575-8274-B79BE8BA2F4C}" dt="2020-01-14T11:41:34.348" v="95" actId="26606"/>
          <ac:spMkLst>
            <pc:docMk/>
            <pc:sldMk cId="706351576" sldId="271"/>
            <ac:spMk id="28" creationId="{F238B29C-0945-4ED7-825C-2662C6957772}"/>
          </ac:spMkLst>
        </pc:spChg>
        <pc:spChg chg="add del">
          <ac:chgData name="Yang Xu" userId="2ef8d03b0d59ea36" providerId="LiveId" clId="{DEEC5985-8E24-4575-8274-B79BE8BA2F4C}" dt="2020-01-14T11:41:35.537" v="97" actId="26606"/>
          <ac:spMkLst>
            <pc:docMk/>
            <pc:sldMk cId="706351576" sldId="271"/>
            <ac:spMk id="32" creationId="{C8FA1749-B91A-40E7-AD01-0B9C9C6AF74E}"/>
          </ac:spMkLst>
        </pc:spChg>
        <pc:spChg chg="add del">
          <ac:chgData name="Yang Xu" userId="2ef8d03b0d59ea36" providerId="LiveId" clId="{DEEC5985-8E24-4575-8274-B79BE8BA2F4C}" dt="2020-01-14T11:41:35.537" v="97" actId="26606"/>
          <ac:spMkLst>
            <pc:docMk/>
            <pc:sldMk cId="706351576" sldId="271"/>
            <ac:spMk id="34" creationId="{700676C8-6DE8-47DD-9A23-D42063A12E10}"/>
          </ac:spMkLst>
        </pc:spChg>
        <pc:spChg chg="add del">
          <ac:chgData name="Yang Xu" userId="2ef8d03b0d59ea36" providerId="LiveId" clId="{DEEC5985-8E24-4575-8274-B79BE8BA2F4C}" dt="2020-01-14T11:41:35.537" v="97" actId="26606"/>
          <ac:spMkLst>
            <pc:docMk/>
            <pc:sldMk cId="706351576" sldId="271"/>
            <ac:spMk id="35" creationId="{F827B7DF-607B-467C-8DA1-035DAAD94B10}"/>
          </ac:spMkLst>
        </pc:spChg>
        <pc:spChg chg="add del">
          <ac:chgData name="Yang Xu" userId="2ef8d03b0d59ea36" providerId="LiveId" clId="{DEEC5985-8E24-4575-8274-B79BE8BA2F4C}" dt="2020-01-14T11:41:36.662" v="99" actId="26606"/>
          <ac:spMkLst>
            <pc:docMk/>
            <pc:sldMk cId="706351576" sldId="271"/>
            <ac:spMk id="37" creationId="{1BE32198-13E3-4E97-B505-965E99225EE7}"/>
          </ac:spMkLst>
        </pc:spChg>
        <pc:spChg chg="add del">
          <ac:chgData name="Yang Xu" userId="2ef8d03b0d59ea36" providerId="LiveId" clId="{DEEC5985-8E24-4575-8274-B79BE8BA2F4C}" dt="2020-01-14T11:41:36.662" v="99" actId="26606"/>
          <ac:spMkLst>
            <pc:docMk/>
            <pc:sldMk cId="706351576" sldId="271"/>
            <ac:spMk id="39" creationId="{16D00EF7-9F92-4E2C-9883-93BBD4104304}"/>
          </ac:spMkLst>
        </pc:spChg>
        <pc:spChg chg="add del">
          <ac:chgData name="Yang Xu" userId="2ef8d03b0d59ea36" providerId="LiveId" clId="{DEEC5985-8E24-4575-8274-B79BE8BA2F4C}" dt="2020-01-14T11:41:36.662" v="99" actId="26606"/>
          <ac:spMkLst>
            <pc:docMk/>
            <pc:sldMk cId="706351576" sldId="271"/>
            <ac:spMk id="40" creationId="{75D49BE6-5837-4B8A-AD43-B837B9540FD0}"/>
          </ac:spMkLst>
        </pc:spChg>
        <pc:spChg chg="add del">
          <ac:chgData name="Yang Xu" userId="2ef8d03b0d59ea36" providerId="LiveId" clId="{DEEC5985-8E24-4575-8274-B79BE8BA2F4C}" dt="2020-01-14T11:41:36.662" v="99" actId="26606"/>
          <ac:spMkLst>
            <pc:docMk/>
            <pc:sldMk cId="706351576" sldId="271"/>
            <ac:spMk id="41" creationId="{C58D9F2E-A2BB-4E1F-9101-4758CAB39080}"/>
          </ac:spMkLst>
        </pc:spChg>
        <pc:spChg chg="add del">
          <ac:chgData name="Yang Xu" userId="2ef8d03b0d59ea36" providerId="LiveId" clId="{DEEC5985-8E24-4575-8274-B79BE8BA2F4C}" dt="2020-01-14T11:41:36.662" v="99" actId="26606"/>
          <ac:spMkLst>
            <pc:docMk/>
            <pc:sldMk cId="706351576" sldId="271"/>
            <ac:spMk id="42" creationId="{C4FF09B4-A0F7-42EF-8DEB-CBE18169A0D5}"/>
          </ac:spMkLst>
        </pc:spChg>
        <pc:spChg chg="add del">
          <ac:chgData name="Yang Xu" userId="2ef8d03b0d59ea36" providerId="LiveId" clId="{DEEC5985-8E24-4575-8274-B79BE8BA2F4C}" dt="2020-01-14T11:41:36.662" v="99" actId="26606"/>
          <ac:spMkLst>
            <pc:docMk/>
            <pc:sldMk cId="706351576" sldId="271"/>
            <ac:spMk id="43" creationId="{C441F297-7115-4BBC-A28B-164E120A50AE}"/>
          </ac:spMkLst>
        </pc:spChg>
        <pc:spChg chg="add del">
          <ac:chgData name="Yang Xu" userId="2ef8d03b0d59ea36" providerId="LiveId" clId="{DEEC5985-8E24-4575-8274-B79BE8BA2F4C}" dt="2020-01-14T11:43:11.122" v="132"/>
          <ac:spMkLst>
            <pc:docMk/>
            <pc:sldMk cId="706351576" sldId="271"/>
            <ac:spMk id="46" creationId="{B4D90FF1-1CC5-4993-9B8C-F1974F1C642B}"/>
          </ac:spMkLst>
        </pc:spChg>
        <pc:spChg chg="add del">
          <ac:chgData name="Yang Xu" userId="2ef8d03b0d59ea36" providerId="LiveId" clId="{DEEC5985-8E24-4575-8274-B79BE8BA2F4C}" dt="2020-01-14T11:43:11.122" v="132"/>
          <ac:spMkLst>
            <pc:docMk/>
            <pc:sldMk cId="706351576" sldId="271"/>
            <ac:spMk id="48" creationId="{3E5519EF-92B0-492E-ABC9-05CDA8EFF4C4}"/>
          </ac:spMkLst>
        </pc:spChg>
        <pc:spChg chg="add del">
          <ac:chgData name="Yang Xu" userId="2ef8d03b0d59ea36" providerId="LiveId" clId="{DEEC5985-8E24-4575-8274-B79BE8BA2F4C}" dt="2020-01-14T11:43:11.122" v="132"/>
          <ac:spMkLst>
            <pc:docMk/>
            <pc:sldMk cId="706351576" sldId="271"/>
            <ac:spMk id="49" creationId="{4E2D35B2-2CFA-4548-BA91-F6F3642B53F0}"/>
          </ac:spMkLst>
        </pc:spChg>
        <pc:spChg chg="add del">
          <ac:chgData name="Yang Xu" userId="2ef8d03b0d59ea36" providerId="LiveId" clId="{DEEC5985-8E24-4575-8274-B79BE8BA2F4C}" dt="2020-01-14T11:43:11.122" v="132"/>
          <ac:spMkLst>
            <pc:docMk/>
            <pc:sldMk cId="706351576" sldId="271"/>
            <ac:spMk id="50" creationId="{D6C5C9BD-3F18-4B30-89C4-0A44351ADBC3}"/>
          </ac:spMkLst>
        </pc:spChg>
        <pc:graphicFrameChg chg="add del">
          <ac:chgData name="Yang Xu" userId="2ef8d03b0d59ea36" providerId="LiveId" clId="{DEEC5985-8E24-4575-8274-B79BE8BA2F4C}" dt="2020-01-14T11:41:31.655" v="93" actId="26606"/>
          <ac:graphicFrameMkLst>
            <pc:docMk/>
            <pc:sldMk cId="706351576" sldId="271"/>
            <ac:graphicFrameMk id="5" creationId="{B9F49915-8C4F-46A3-BB4F-8F3DD18CD610}"/>
          </ac:graphicFrameMkLst>
        </pc:graphicFrameChg>
        <pc:graphicFrameChg chg="add del">
          <ac:chgData name="Yang Xu" userId="2ef8d03b0d59ea36" providerId="LiveId" clId="{DEEC5985-8E24-4575-8274-B79BE8BA2F4C}" dt="2020-01-14T11:41:34.348" v="95" actId="26606"/>
          <ac:graphicFrameMkLst>
            <pc:docMk/>
            <pc:sldMk cId="706351576" sldId="271"/>
            <ac:graphicFrameMk id="29" creationId="{1CBA3B10-2EB6-4977-A59C-48FFFBEA5621}"/>
          </ac:graphicFrameMkLst>
        </pc:graphicFrameChg>
        <pc:graphicFrameChg chg="add del">
          <ac:chgData name="Yang Xu" userId="2ef8d03b0d59ea36" providerId="LiveId" clId="{DEEC5985-8E24-4575-8274-B79BE8BA2F4C}" dt="2020-01-14T11:41:36.662" v="99" actId="26606"/>
          <ac:graphicFrameMkLst>
            <pc:docMk/>
            <pc:sldMk cId="706351576" sldId="271"/>
            <ac:graphicFrameMk id="44" creationId="{B9F49915-8C4F-46A3-BB4F-8F3DD18CD610}"/>
          </ac:graphicFrameMkLst>
        </pc:graphicFrameChg>
        <pc:graphicFrameChg chg="add">
          <ac:chgData name="Yang Xu" userId="2ef8d03b0d59ea36" providerId="LiveId" clId="{DEEC5985-8E24-4575-8274-B79BE8BA2F4C}" dt="2020-01-14T11:41:36.697" v="100" actId="26606"/>
          <ac:graphicFrameMkLst>
            <pc:docMk/>
            <pc:sldMk cId="706351576" sldId="271"/>
            <ac:graphicFrameMk id="53" creationId="{6C7310A0-0663-4A63-ABE3-888B98F3AC8A}"/>
          </ac:graphicFrameMkLst>
        </pc:graphicFrameChg>
        <pc:picChg chg="add del">
          <ac:chgData name="Yang Xu" userId="2ef8d03b0d59ea36" providerId="LiveId" clId="{DEEC5985-8E24-4575-8274-B79BE8BA2F4C}" dt="2020-01-14T11:41:31.655" v="93" actId="26606"/>
          <ac:picMkLst>
            <pc:docMk/>
            <pc:sldMk cId="706351576" sldId="271"/>
            <ac:picMk id="12" creationId="{D3066F2A-E0A8-41D2-B557-246083394278}"/>
          </ac:picMkLst>
        </pc:picChg>
        <pc:picChg chg="add del">
          <ac:chgData name="Yang Xu" userId="2ef8d03b0d59ea36" providerId="LiveId" clId="{DEEC5985-8E24-4575-8274-B79BE8BA2F4C}" dt="2020-01-14T11:41:34.348" v="95" actId="26606"/>
          <ac:picMkLst>
            <pc:docMk/>
            <pc:sldMk cId="706351576" sldId="271"/>
            <ac:picMk id="25" creationId="{3799E698-FF9B-4101-95EF-59189E5D012E}"/>
          </ac:picMkLst>
        </pc:picChg>
        <pc:picChg chg="add del">
          <ac:chgData name="Yang Xu" userId="2ef8d03b0d59ea36" providerId="LiveId" clId="{DEEC5985-8E24-4575-8274-B79BE8BA2F4C}" dt="2020-01-14T11:41:34.348" v="95" actId="26606"/>
          <ac:picMkLst>
            <pc:docMk/>
            <pc:sldMk cId="706351576" sldId="271"/>
            <ac:picMk id="27" creationId="{F62DE490-9B76-4FCB-B722-75055E30A00A}"/>
          </ac:picMkLst>
        </pc:picChg>
        <pc:picChg chg="add del">
          <ac:chgData name="Yang Xu" userId="2ef8d03b0d59ea36" providerId="LiveId" clId="{DEEC5985-8E24-4575-8274-B79BE8BA2F4C}" dt="2020-01-14T11:41:35.537" v="97" actId="26606"/>
          <ac:picMkLst>
            <pc:docMk/>
            <pc:sldMk cId="706351576" sldId="271"/>
            <ac:picMk id="31" creationId="{2642A87B-CAE9-4F8F-B293-28388E45D9EE}"/>
          </ac:picMkLst>
        </pc:picChg>
        <pc:picChg chg="add del">
          <ac:chgData name="Yang Xu" userId="2ef8d03b0d59ea36" providerId="LiveId" clId="{DEEC5985-8E24-4575-8274-B79BE8BA2F4C}" dt="2020-01-14T11:41:35.537" v="97" actId="26606"/>
          <ac:picMkLst>
            <pc:docMk/>
            <pc:sldMk cId="706351576" sldId="271"/>
            <ac:picMk id="33" creationId="{3B7A934F-FFF7-4353-83D3-4EF66E93EEF8}"/>
          </ac:picMkLst>
        </pc:picChg>
        <pc:picChg chg="add del">
          <ac:chgData name="Yang Xu" userId="2ef8d03b0d59ea36" providerId="LiveId" clId="{DEEC5985-8E24-4575-8274-B79BE8BA2F4C}" dt="2020-01-14T11:41:36.662" v="99" actId="26606"/>
          <ac:picMkLst>
            <pc:docMk/>
            <pc:sldMk cId="706351576" sldId="271"/>
            <ac:picMk id="38" creationId="{D3066F2A-E0A8-41D2-B557-246083394278}"/>
          </ac:picMkLst>
        </pc:picChg>
        <pc:picChg chg="add del">
          <ac:chgData name="Yang Xu" userId="2ef8d03b0d59ea36" providerId="LiveId" clId="{DEEC5985-8E24-4575-8274-B79BE8BA2F4C}" dt="2020-01-14T11:43:11.122" v="132"/>
          <ac:picMkLst>
            <pc:docMk/>
            <pc:sldMk cId="706351576" sldId="271"/>
            <ac:picMk id="47" creationId="{15139723-4AC8-425D-9AB8-BAB43C20642C}"/>
          </ac:picMkLst>
        </pc:picChg>
        <pc:picChg chg="add del">
          <ac:chgData name="Yang Xu" userId="2ef8d03b0d59ea36" providerId="LiveId" clId="{DEEC5985-8E24-4575-8274-B79BE8BA2F4C}" dt="2020-01-14T11:43:11.122" v="132"/>
          <ac:picMkLst>
            <pc:docMk/>
            <pc:sldMk cId="706351576" sldId="271"/>
            <ac:picMk id="51" creationId="{26E8BBC6-652E-48FC-BFDA-5BD883AD1AF8}"/>
          </ac:picMkLst>
        </pc:picChg>
        <pc:picChg chg="add del">
          <ac:chgData name="Yang Xu" userId="2ef8d03b0d59ea36" providerId="LiveId" clId="{DEEC5985-8E24-4575-8274-B79BE8BA2F4C}" dt="2020-01-14T11:43:11.122" v="132"/>
          <ac:picMkLst>
            <pc:docMk/>
            <pc:sldMk cId="706351576" sldId="271"/>
            <ac:picMk id="52" creationId="{7D1A2EB9-D190-4E30-A2BD-87A5E4B7EBA6}"/>
          </ac:picMkLst>
        </pc:picChg>
      </pc:sldChg>
      <pc:sldChg chg="addSp delSp modSp add mod setBg delDesignElem">
        <pc:chgData name="Yang Xu" userId="2ef8d03b0d59ea36" providerId="LiveId" clId="{DEEC5985-8E24-4575-8274-B79BE8BA2F4C}" dt="2020-01-14T11:43:11.122" v="132"/>
        <pc:sldMkLst>
          <pc:docMk/>
          <pc:sldMk cId="387369245" sldId="272"/>
        </pc:sldMkLst>
        <pc:spChg chg="mod">
          <ac:chgData name="Yang Xu" userId="2ef8d03b0d59ea36" providerId="LiveId" clId="{DEEC5985-8E24-4575-8274-B79BE8BA2F4C}" dt="2020-01-14T11:43:04.141" v="127" actId="26606"/>
          <ac:spMkLst>
            <pc:docMk/>
            <pc:sldMk cId="387369245" sldId="272"/>
            <ac:spMk id="2" creationId="{1531120A-E4CB-4D0B-87D1-6F8622E9B42E}"/>
          </ac:spMkLst>
        </pc:spChg>
        <pc:spChg chg="add del mod">
          <ac:chgData name="Yang Xu" userId="2ef8d03b0d59ea36" providerId="LiveId" clId="{DEEC5985-8E24-4575-8274-B79BE8BA2F4C}" dt="2020-01-14T11:43:04.141" v="127" actId="26606"/>
          <ac:spMkLst>
            <pc:docMk/>
            <pc:sldMk cId="387369245" sldId="272"/>
            <ac:spMk id="3" creationId="{1E8B2094-EFD1-43E3-A0B7-65ADA4CC27FE}"/>
          </ac:spMkLst>
        </pc:spChg>
        <pc:spChg chg="add del">
          <ac:chgData name="Yang Xu" userId="2ef8d03b0d59ea36" providerId="LiveId" clId="{DEEC5985-8E24-4575-8274-B79BE8BA2F4C}" dt="2020-01-14T11:42:56.266" v="120" actId="26606"/>
          <ac:spMkLst>
            <pc:docMk/>
            <pc:sldMk cId="387369245" sldId="272"/>
            <ac:spMk id="10" creationId="{1BE32198-13E3-4E97-B505-965E99225EE7}"/>
          </ac:spMkLst>
        </pc:spChg>
        <pc:spChg chg="add del">
          <ac:chgData name="Yang Xu" userId="2ef8d03b0d59ea36" providerId="LiveId" clId="{DEEC5985-8E24-4575-8274-B79BE8BA2F4C}" dt="2020-01-14T11:42:56.266" v="120" actId="26606"/>
          <ac:spMkLst>
            <pc:docMk/>
            <pc:sldMk cId="387369245" sldId="272"/>
            <ac:spMk id="14" creationId="{16D00EF7-9F92-4E2C-9883-93BBD4104304}"/>
          </ac:spMkLst>
        </pc:spChg>
        <pc:spChg chg="add del">
          <ac:chgData name="Yang Xu" userId="2ef8d03b0d59ea36" providerId="LiveId" clId="{DEEC5985-8E24-4575-8274-B79BE8BA2F4C}" dt="2020-01-14T11:42:56.266" v="120" actId="26606"/>
          <ac:spMkLst>
            <pc:docMk/>
            <pc:sldMk cId="387369245" sldId="272"/>
            <ac:spMk id="16" creationId="{75D49BE6-5837-4B8A-AD43-B837B9540FD0}"/>
          </ac:spMkLst>
        </pc:spChg>
        <pc:spChg chg="add del">
          <ac:chgData name="Yang Xu" userId="2ef8d03b0d59ea36" providerId="LiveId" clId="{DEEC5985-8E24-4575-8274-B79BE8BA2F4C}" dt="2020-01-14T11:42:56.266" v="120" actId="26606"/>
          <ac:spMkLst>
            <pc:docMk/>
            <pc:sldMk cId="387369245" sldId="272"/>
            <ac:spMk id="18" creationId="{C58D9F2E-A2BB-4E1F-9101-4758CAB39080}"/>
          </ac:spMkLst>
        </pc:spChg>
        <pc:spChg chg="add del">
          <ac:chgData name="Yang Xu" userId="2ef8d03b0d59ea36" providerId="LiveId" clId="{DEEC5985-8E24-4575-8274-B79BE8BA2F4C}" dt="2020-01-14T11:42:56.266" v="120" actId="26606"/>
          <ac:spMkLst>
            <pc:docMk/>
            <pc:sldMk cId="387369245" sldId="272"/>
            <ac:spMk id="20" creationId="{C4FF09B4-A0F7-42EF-8DEB-CBE18169A0D5}"/>
          </ac:spMkLst>
        </pc:spChg>
        <pc:spChg chg="add del">
          <ac:chgData name="Yang Xu" userId="2ef8d03b0d59ea36" providerId="LiveId" clId="{DEEC5985-8E24-4575-8274-B79BE8BA2F4C}" dt="2020-01-14T11:42:56.266" v="120" actId="26606"/>
          <ac:spMkLst>
            <pc:docMk/>
            <pc:sldMk cId="387369245" sldId="272"/>
            <ac:spMk id="22" creationId="{C441F297-7115-4BBC-A28B-164E120A50AE}"/>
          </ac:spMkLst>
        </pc:spChg>
        <pc:spChg chg="add del">
          <ac:chgData name="Yang Xu" userId="2ef8d03b0d59ea36" providerId="LiveId" clId="{DEEC5985-8E24-4575-8274-B79BE8BA2F4C}" dt="2020-01-14T11:42:58.714" v="122" actId="26606"/>
          <ac:spMkLst>
            <pc:docMk/>
            <pc:sldMk cId="387369245" sldId="272"/>
            <ac:spMk id="24" creationId="{B4D90FF1-1CC5-4993-9B8C-F1974F1C642B}"/>
          </ac:spMkLst>
        </pc:spChg>
        <pc:spChg chg="add del">
          <ac:chgData name="Yang Xu" userId="2ef8d03b0d59ea36" providerId="LiveId" clId="{DEEC5985-8E24-4575-8274-B79BE8BA2F4C}" dt="2020-01-14T11:42:58.714" v="122" actId="26606"/>
          <ac:spMkLst>
            <pc:docMk/>
            <pc:sldMk cId="387369245" sldId="272"/>
            <ac:spMk id="26" creationId="{3E5519EF-92B0-492E-ABC9-05CDA8EFF4C4}"/>
          </ac:spMkLst>
        </pc:spChg>
        <pc:spChg chg="add del">
          <ac:chgData name="Yang Xu" userId="2ef8d03b0d59ea36" providerId="LiveId" clId="{DEEC5985-8E24-4575-8274-B79BE8BA2F4C}" dt="2020-01-14T11:42:58.714" v="122" actId="26606"/>
          <ac:spMkLst>
            <pc:docMk/>
            <pc:sldMk cId="387369245" sldId="272"/>
            <ac:spMk id="27" creationId="{4E2D35B2-2CFA-4548-BA91-F6F3642B53F0}"/>
          </ac:spMkLst>
        </pc:spChg>
        <pc:spChg chg="add del">
          <ac:chgData name="Yang Xu" userId="2ef8d03b0d59ea36" providerId="LiveId" clId="{DEEC5985-8E24-4575-8274-B79BE8BA2F4C}" dt="2020-01-14T11:42:58.714" v="122" actId="26606"/>
          <ac:spMkLst>
            <pc:docMk/>
            <pc:sldMk cId="387369245" sldId="272"/>
            <ac:spMk id="28" creationId="{D6C5C9BD-3F18-4B30-89C4-0A44351ADBC3}"/>
          </ac:spMkLst>
        </pc:spChg>
        <pc:spChg chg="add del">
          <ac:chgData name="Yang Xu" userId="2ef8d03b0d59ea36" providerId="LiveId" clId="{DEEC5985-8E24-4575-8274-B79BE8BA2F4C}" dt="2020-01-14T11:43:02.980" v="124" actId="26606"/>
          <ac:spMkLst>
            <pc:docMk/>
            <pc:sldMk cId="387369245" sldId="272"/>
            <ac:spMk id="33" creationId="{1BE32198-13E3-4E97-B505-965E99225EE7}"/>
          </ac:spMkLst>
        </pc:spChg>
        <pc:spChg chg="add del">
          <ac:chgData name="Yang Xu" userId="2ef8d03b0d59ea36" providerId="LiveId" clId="{DEEC5985-8E24-4575-8274-B79BE8BA2F4C}" dt="2020-01-14T11:43:02.980" v="124" actId="26606"/>
          <ac:spMkLst>
            <pc:docMk/>
            <pc:sldMk cId="387369245" sldId="272"/>
            <ac:spMk id="35" creationId="{16D00EF7-9F92-4E2C-9883-93BBD4104304}"/>
          </ac:spMkLst>
        </pc:spChg>
        <pc:spChg chg="add del">
          <ac:chgData name="Yang Xu" userId="2ef8d03b0d59ea36" providerId="LiveId" clId="{DEEC5985-8E24-4575-8274-B79BE8BA2F4C}" dt="2020-01-14T11:43:02.980" v="124" actId="26606"/>
          <ac:spMkLst>
            <pc:docMk/>
            <pc:sldMk cId="387369245" sldId="272"/>
            <ac:spMk id="36" creationId="{75D49BE6-5837-4B8A-AD43-B837B9540FD0}"/>
          </ac:spMkLst>
        </pc:spChg>
        <pc:spChg chg="add del">
          <ac:chgData name="Yang Xu" userId="2ef8d03b0d59ea36" providerId="LiveId" clId="{DEEC5985-8E24-4575-8274-B79BE8BA2F4C}" dt="2020-01-14T11:43:02.980" v="124" actId="26606"/>
          <ac:spMkLst>
            <pc:docMk/>
            <pc:sldMk cId="387369245" sldId="272"/>
            <ac:spMk id="37" creationId="{C58D9F2E-A2BB-4E1F-9101-4758CAB39080}"/>
          </ac:spMkLst>
        </pc:spChg>
        <pc:spChg chg="add del">
          <ac:chgData name="Yang Xu" userId="2ef8d03b0d59ea36" providerId="LiveId" clId="{DEEC5985-8E24-4575-8274-B79BE8BA2F4C}" dt="2020-01-14T11:43:02.980" v="124" actId="26606"/>
          <ac:spMkLst>
            <pc:docMk/>
            <pc:sldMk cId="387369245" sldId="272"/>
            <ac:spMk id="38" creationId="{C4FF09B4-A0F7-42EF-8DEB-CBE18169A0D5}"/>
          </ac:spMkLst>
        </pc:spChg>
        <pc:spChg chg="add del">
          <ac:chgData name="Yang Xu" userId="2ef8d03b0d59ea36" providerId="LiveId" clId="{DEEC5985-8E24-4575-8274-B79BE8BA2F4C}" dt="2020-01-14T11:43:02.980" v="124" actId="26606"/>
          <ac:spMkLst>
            <pc:docMk/>
            <pc:sldMk cId="387369245" sldId="272"/>
            <ac:spMk id="39" creationId="{C441F297-7115-4BBC-A28B-164E120A50AE}"/>
          </ac:spMkLst>
        </pc:spChg>
        <pc:spChg chg="add del">
          <ac:chgData name="Yang Xu" userId="2ef8d03b0d59ea36" providerId="LiveId" clId="{DEEC5985-8E24-4575-8274-B79BE8BA2F4C}" dt="2020-01-14T11:43:04.084" v="126" actId="26606"/>
          <ac:spMkLst>
            <pc:docMk/>
            <pc:sldMk cId="387369245" sldId="272"/>
            <ac:spMk id="42" creationId="{2812AC83-22F0-44D1-B41F-5FF2304A1478}"/>
          </ac:spMkLst>
        </pc:spChg>
        <pc:spChg chg="add del">
          <ac:chgData name="Yang Xu" userId="2ef8d03b0d59ea36" providerId="LiveId" clId="{DEEC5985-8E24-4575-8274-B79BE8BA2F4C}" dt="2020-01-14T11:43:04.084" v="126" actId="26606"/>
          <ac:spMkLst>
            <pc:docMk/>
            <pc:sldMk cId="387369245" sldId="272"/>
            <ac:spMk id="44" creationId="{053743EE-5C98-4818-927C-F0CA00C3C285}"/>
          </ac:spMkLst>
        </pc:spChg>
        <pc:spChg chg="add del">
          <ac:chgData name="Yang Xu" userId="2ef8d03b0d59ea36" providerId="LiveId" clId="{DEEC5985-8E24-4575-8274-B79BE8BA2F4C}" dt="2020-01-14T11:43:04.084" v="126" actId="26606"/>
          <ac:spMkLst>
            <pc:docMk/>
            <pc:sldMk cId="387369245" sldId="272"/>
            <ac:spMk id="46" creationId="{60D20CA5-592A-495C-845B-170F147EC1E7}"/>
          </ac:spMkLst>
        </pc:spChg>
        <pc:spChg chg="add del">
          <ac:chgData name="Yang Xu" userId="2ef8d03b0d59ea36" providerId="LiveId" clId="{DEEC5985-8E24-4575-8274-B79BE8BA2F4C}" dt="2020-01-14T11:43:11.122" v="132"/>
          <ac:spMkLst>
            <pc:docMk/>
            <pc:sldMk cId="387369245" sldId="272"/>
            <ac:spMk id="49" creationId="{1BE32198-13E3-4E97-B505-965E99225EE7}"/>
          </ac:spMkLst>
        </pc:spChg>
        <pc:spChg chg="add del">
          <ac:chgData name="Yang Xu" userId="2ef8d03b0d59ea36" providerId="LiveId" clId="{DEEC5985-8E24-4575-8274-B79BE8BA2F4C}" dt="2020-01-14T11:43:11.122" v="132"/>
          <ac:spMkLst>
            <pc:docMk/>
            <pc:sldMk cId="387369245" sldId="272"/>
            <ac:spMk id="51" creationId="{16D00EF7-9F92-4E2C-9883-93BBD4104304}"/>
          </ac:spMkLst>
        </pc:spChg>
        <pc:spChg chg="add del">
          <ac:chgData name="Yang Xu" userId="2ef8d03b0d59ea36" providerId="LiveId" clId="{DEEC5985-8E24-4575-8274-B79BE8BA2F4C}" dt="2020-01-14T11:43:11.122" v="132"/>
          <ac:spMkLst>
            <pc:docMk/>
            <pc:sldMk cId="387369245" sldId="272"/>
            <ac:spMk id="52" creationId="{75D49BE6-5837-4B8A-AD43-B837B9540FD0}"/>
          </ac:spMkLst>
        </pc:spChg>
        <pc:spChg chg="add del">
          <ac:chgData name="Yang Xu" userId="2ef8d03b0d59ea36" providerId="LiveId" clId="{DEEC5985-8E24-4575-8274-B79BE8BA2F4C}" dt="2020-01-14T11:43:11.122" v="132"/>
          <ac:spMkLst>
            <pc:docMk/>
            <pc:sldMk cId="387369245" sldId="272"/>
            <ac:spMk id="53" creationId="{C58D9F2E-A2BB-4E1F-9101-4758CAB39080}"/>
          </ac:spMkLst>
        </pc:spChg>
        <pc:spChg chg="add del">
          <ac:chgData name="Yang Xu" userId="2ef8d03b0d59ea36" providerId="LiveId" clId="{DEEC5985-8E24-4575-8274-B79BE8BA2F4C}" dt="2020-01-14T11:43:11.122" v="132"/>
          <ac:spMkLst>
            <pc:docMk/>
            <pc:sldMk cId="387369245" sldId="272"/>
            <ac:spMk id="54" creationId="{C4FF09B4-A0F7-42EF-8DEB-CBE18169A0D5}"/>
          </ac:spMkLst>
        </pc:spChg>
        <pc:spChg chg="add del">
          <ac:chgData name="Yang Xu" userId="2ef8d03b0d59ea36" providerId="LiveId" clId="{DEEC5985-8E24-4575-8274-B79BE8BA2F4C}" dt="2020-01-14T11:43:11.122" v="132"/>
          <ac:spMkLst>
            <pc:docMk/>
            <pc:sldMk cId="387369245" sldId="272"/>
            <ac:spMk id="55" creationId="{C441F297-7115-4BBC-A28B-164E120A50AE}"/>
          </ac:spMkLst>
        </pc:spChg>
        <pc:graphicFrameChg chg="add del">
          <ac:chgData name="Yang Xu" userId="2ef8d03b0d59ea36" providerId="LiveId" clId="{DEEC5985-8E24-4575-8274-B79BE8BA2F4C}" dt="2020-01-14T11:42:51.359" v="114" actId="26606"/>
          <ac:graphicFrameMkLst>
            <pc:docMk/>
            <pc:sldMk cId="387369245" sldId="272"/>
            <ac:graphicFrameMk id="5" creationId="{6063D3BE-CA9C-4462-A199-BF0C01CCD3DC}"/>
          </ac:graphicFrameMkLst>
        </pc:graphicFrameChg>
        <pc:graphicFrameChg chg="add del">
          <ac:chgData name="Yang Xu" userId="2ef8d03b0d59ea36" providerId="LiveId" clId="{DEEC5985-8E24-4575-8274-B79BE8BA2F4C}" dt="2020-01-14T11:42:52.603" v="116" actId="26606"/>
          <ac:graphicFrameMkLst>
            <pc:docMk/>
            <pc:sldMk cId="387369245" sldId="272"/>
            <ac:graphicFrameMk id="7" creationId="{DAC38120-1A22-4CD4-BF78-60D52331FD7D}"/>
          </ac:graphicFrameMkLst>
        </pc:graphicFrameChg>
        <pc:graphicFrameChg chg="add del">
          <ac:chgData name="Yang Xu" userId="2ef8d03b0d59ea36" providerId="LiveId" clId="{DEEC5985-8E24-4575-8274-B79BE8BA2F4C}" dt="2020-01-14T11:42:55.074" v="118" actId="26606"/>
          <ac:graphicFrameMkLst>
            <pc:docMk/>
            <pc:sldMk cId="387369245" sldId="272"/>
            <ac:graphicFrameMk id="9" creationId="{6063D3BE-CA9C-4462-A199-BF0C01CCD3DC}"/>
          </ac:graphicFrameMkLst>
        </pc:graphicFrameChg>
        <pc:graphicFrameChg chg="add del">
          <ac:chgData name="Yang Xu" userId="2ef8d03b0d59ea36" providerId="LiveId" clId="{DEEC5985-8E24-4575-8274-B79BE8BA2F4C}" dt="2020-01-14T11:42:56.266" v="120" actId="26606"/>
          <ac:graphicFrameMkLst>
            <pc:docMk/>
            <pc:sldMk cId="387369245" sldId="272"/>
            <ac:graphicFrameMk id="11" creationId="{6DAE979B-22C9-4AAC-BA82-F614F5AA86C4}"/>
          </ac:graphicFrameMkLst>
        </pc:graphicFrameChg>
        <pc:graphicFrameChg chg="add del">
          <ac:chgData name="Yang Xu" userId="2ef8d03b0d59ea36" providerId="LiveId" clId="{DEEC5985-8E24-4575-8274-B79BE8BA2F4C}" dt="2020-01-14T11:42:58.714" v="122" actId="26606"/>
          <ac:graphicFrameMkLst>
            <pc:docMk/>
            <pc:sldMk cId="387369245" sldId="272"/>
            <ac:graphicFrameMk id="31" creationId="{FFAFA1B0-6E9F-4C38-ACDF-DBB1962C2BC2}"/>
          </ac:graphicFrameMkLst>
        </pc:graphicFrameChg>
        <pc:graphicFrameChg chg="add del">
          <ac:chgData name="Yang Xu" userId="2ef8d03b0d59ea36" providerId="LiveId" clId="{DEEC5985-8E24-4575-8274-B79BE8BA2F4C}" dt="2020-01-14T11:43:02.980" v="124" actId="26606"/>
          <ac:graphicFrameMkLst>
            <pc:docMk/>
            <pc:sldMk cId="387369245" sldId="272"/>
            <ac:graphicFrameMk id="40" creationId="{FD0CB261-5AEE-407D-B4BA-09F0DE526331}"/>
          </ac:graphicFrameMkLst>
        </pc:graphicFrameChg>
        <pc:graphicFrameChg chg="add del">
          <ac:chgData name="Yang Xu" userId="2ef8d03b0d59ea36" providerId="LiveId" clId="{DEEC5985-8E24-4575-8274-B79BE8BA2F4C}" dt="2020-01-14T11:43:04.084" v="126" actId="26606"/>
          <ac:graphicFrameMkLst>
            <pc:docMk/>
            <pc:sldMk cId="387369245" sldId="272"/>
            <ac:graphicFrameMk id="47" creationId="{C0329232-5CE4-4CDB-9F08-435AC3B180D7}"/>
          </ac:graphicFrameMkLst>
        </pc:graphicFrameChg>
        <pc:graphicFrameChg chg="add">
          <ac:chgData name="Yang Xu" userId="2ef8d03b0d59ea36" providerId="LiveId" clId="{DEEC5985-8E24-4575-8274-B79BE8BA2F4C}" dt="2020-01-14T11:43:04.141" v="127" actId="26606"/>
          <ac:graphicFrameMkLst>
            <pc:docMk/>
            <pc:sldMk cId="387369245" sldId="272"/>
            <ac:graphicFrameMk id="56" creationId="{FD0CB261-5AEE-407D-B4BA-09F0DE526331}"/>
          </ac:graphicFrameMkLst>
        </pc:graphicFrameChg>
        <pc:picChg chg="add del">
          <ac:chgData name="Yang Xu" userId="2ef8d03b0d59ea36" providerId="LiveId" clId="{DEEC5985-8E24-4575-8274-B79BE8BA2F4C}" dt="2020-01-14T11:42:56.266" v="120" actId="26606"/>
          <ac:picMkLst>
            <pc:docMk/>
            <pc:sldMk cId="387369245" sldId="272"/>
            <ac:picMk id="12" creationId="{D3066F2A-E0A8-41D2-B557-246083394278}"/>
          </ac:picMkLst>
        </pc:picChg>
        <pc:picChg chg="add del">
          <ac:chgData name="Yang Xu" userId="2ef8d03b0d59ea36" providerId="LiveId" clId="{DEEC5985-8E24-4575-8274-B79BE8BA2F4C}" dt="2020-01-14T11:42:58.714" v="122" actId="26606"/>
          <ac:picMkLst>
            <pc:docMk/>
            <pc:sldMk cId="387369245" sldId="272"/>
            <ac:picMk id="25" creationId="{15139723-4AC8-425D-9AB8-BAB43C20642C}"/>
          </ac:picMkLst>
        </pc:picChg>
        <pc:picChg chg="add del">
          <ac:chgData name="Yang Xu" userId="2ef8d03b0d59ea36" providerId="LiveId" clId="{DEEC5985-8E24-4575-8274-B79BE8BA2F4C}" dt="2020-01-14T11:42:58.714" v="122" actId="26606"/>
          <ac:picMkLst>
            <pc:docMk/>
            <pc:sldMk cId="387369245" sldId="272"/>
            <ac:picMk id="29" creationId="{26E8BBC6-652E-48FC-BFDA-5BD883AD1AF8}"/>
          </ac:picMkLst>
        </pc:picChg>
        <pc:picChg chg="add del">
          <ac:chgData name="Yang Xu" userId="2ef8d03b0d59ea36" providerId="LiveId" clId="{DEEC5985-8E24-4575-8274-B79BE8BA2F4C}" dt="2020-01-14T11:42:58.714" v="122" actId="26606"/>
          <ac:picMkLst>
            <pc:docMk/>
            <pc:sldMk cId="387369245" sldId="272"/>
            <ac:picMk id="30" creationId="{7D1A2EB9-D190-4E30-A2BD-87A5E4B7EBA6}"/>
          </ac:picMkLst>
        </pc:picChg>
        <pc:picChg chg="add del">
          <ac:chgData name="Yang Xu" userId="2ef8d03b0d59ea36" providerId="LiveId" clId="{DEEC5985-8E24-4575-8274-B79BE8BA2F4C}" dt="2020-01-14T11:43:02.980" v="124" actId="26606"/>
          <ac:picMkLst>
            <pc:docMk/>
            <pc:sldMk cId="387369245" sldId="272"/>
            <ac:picMk id="34" creationId="{D3066F2A-E0A8-41D2-B557-246083394278}"/>
          </ac:picMkLst>
        </pc:picChg>
        <pc:picChg chg="add del">
          <ac:chgData name="Yang Xu" userId="2ef8d03b0d59ea36" providerId="LiveId" clId="{DEEC5985-8E24-4575-8274-B79BE8BA2F4C}" dt="2020-01-14T11:43:04.084" v="126" actId="26606"/>
          <ac:picMkLst>
            <pc:docMk/>
            <pc:sldMk cId="387369245" sldId="272"/>
            <ac:picMk id="43" creationId="{9A9B3369-20B8-495A-B857-05C117B58937}"/>
          </ac:picMkLst>
        </pc:picChg>
        <pc:picChg chg="add del">
          <ac:chgData name="Yang Xu" userId="2ef8d03b0d59ea36" providerId="LiveId" clId="{DEEC5985-8E24-4575-8274-B79BE8BA2F4C}" dt="2020-01-14T11:43:04.084" v="126" actId="26606"/>
          <ac:picMkLst>
            <pc:docMk/>
            <pc:sldMk cId="387369245" sldId="272"/>
            <ac:picMk id="45" creationId="{A832B64A-5DE3-4CF7-93BD-E4EEFDC83D95}"/>
          </ac:picMkLst>
        </pc:picChg>
        <pc:picChg chg="add del">
          <ac:chgData name="Yang Xu" userId="2ef8d03b0d59ea36" providerId="LiveId" clId="{DEEC5985-8E24-4575-8274-B79BE8BA2F4C}" dt="2020-01-14T11:43:11.122" v="132"/>
          <ac:picMkLst>
            <pc:docMk/>
            <pc:sldMk cId="387369245" sldId="272"/>
            <ac:picMk id="50" creationId="{D3066F2A-E0A8-41D2-B557-246083394278}"/>
          </ac:picMkLst>
        </pc:picChg>
      </pc:sldChg>
      <pc:sldChg chg="modSp add">
        <pc:chgData name="Yang Xu" userId="2ef8d03b0d59ea36" providerId="LiveId" clId="{DEEC5985-8E24-4575-8274-B79BE8BA2F4C}" dt="2020-01-14T11:58:44.854" v="200" actId="20577"/>
        <pc:sldMkLst>
          <pc:docMk/>
          <pc:sldMk cId="297724987" sldId="273"/>
        </pc:sldMkLst>
        <pc:spChg chg="mod">
          <ac:chgData name="Yang Xu" userId="2ef8d03b0d59ea36" providerId="LiveId" clId="{DEEC5985-8E24-4575-8274-B79BE8BA2F4C}" dt="2020-01-14T11:58:24.682" v="137"/>
          <ac:spMkLst>
            <pc:docMk/>
            <pc:sldMk cId="297724987" sldId="273"/>
            <ac:spMk id="2" creationId="{9522DFA8-88B9-423C-9C77-956D87A864AF}"/>
          </ac:spMkLst>
        </pc:spChg>
        <pc:spChg chg="mod">
          <ac:chgData name="Yang Xu" userId="2ef8d03b0d59ea36" providerId="LiveId" clId="{DEEC5985-8E24-4575-8274-B79BE8BA2F4C}" dt="2020-01-14T11:58:44.854" v="200" actId="20577"/>
          <ac:spMkLst>
            <pc:docMk/>
            <pc:sldMk cId="297724987" sldId="273"/>
            <ac:spMk id="3" creationId="{6CD3E5BF-355A-490F-97E4-6C0A4EBE3EB5}"/>
          </ac:spMkLst>
        </pc:spChg>
      </pc:sldChg>
    </pc:docChg>
  </pc:docChgLst>
  <pc:docChgLst>
    <pc:chgData name="Yang Xu" userId="2ef8d03b0d59ea36" providerId="LiveId" clId="{C1B02F8C-9A33-4ACF-BB1E-68498D9920FD}"/>
    <pc:docChg chg="undo custSel addSld delSld modSld">
      <pc:chgData name="Yang Xu" userId="2ef8d03b0d59ea36" providerId="LiveId" clId="{C1B02F8C-9A33-4ACF-BB1E-68498D9920FD}" dt="2019-12-06T12:19:21.026" v="149" actId="20577"/>
      <pc:docMkLst>
        <pc:docMk/>
      </pc:docMkLst>
      <pc:sldChg chg="modSp">
        <pc:chgData name="Yang Xu" userId="2ef8d03b0d59ea36" providerId="LiveId" clId="{C1B02F8C-9A33-4ACF-BB1E-68498D9920FD}" dt="2019-12-06T11:42:45.177" v="32" actId="20577"/>
        <pc:sldMkLst>
          <pc:docMk/>
          <pc:sldMk cId="1232935249" sldId="257"/>
        </pc:sldMkLst>
        <pc:spChg chg="mod">
          <ac:chgData name="Yang Xu" userId="2ef8d03b0d59ea36" providerId="LiveId" clId="{C1B02F8C-9A33-4ACF-BB1E-68498D9920FD}" dt="2019-12-06T11:42:45.177" v="32" actId="20577"/>
          <ac:spMkLst>
            <pc:docMk/>
            <pc:sldMk cId="1232935249" sldId="257"/>
            <ac:spMk id="2" creationId="{B4520B70-2A11-4C52-8CC0-6F63A2EF322F}"/>
          </ac:spMkLst>
        </pc:spChg>
      </pc:sldChg>
    </pc:docChg>
  </pc:docChgLst>
  <pc:docChgLst>
    <pc:chgData name="Yang Xu" userId="2ef8d03b0d59ea36" providerId="LiveId" clId="{5F3C6FFF-511D-4B89-BB3B-94C74803A8BA}"/>
    <pc:docChg chg="modSld">
      <pc:chgData name="Yang Xu" userId="2ef8d03b0d59ea36" providerId="LiveId" clId="{5F3C6FFF-511D-4B89-BB3B-94C74803A8BA}" dt="2020-01-03T11:03:32.087" v="0" actId="20577"/>
      <pc:docMkLst>
        <pc:docMk/>
      </pc:docMkLst>
      <pc:sldChg chg="modSp">
        <pc:chgData name="Yang Xu" userId="2ef8d03b0d59ea36" providerId="LiveId" clId="{5F3C6FFF-511D-4B89-BB3B-94C74803A8BA}" dt="2020-01-03T11:03:32.087" v="0" actId="20577"/>
        <pc:sldMkLst>
          <pc:docMk/>
          <pc:sldMk cId="1232935249" sldId="257"/>
        </pc:sldMkLst>
        <pc:spChg chg="mod">
          <ac:chgData name="Yang Xu" userId="2ef8d03b0d59ea36" providerId="LiveId" clId="{5F3C6FFF-511D-4B89-BB3B-94C74803A8BA}" dt="2020-01-03T11:03:32.087" v="0" actId="20577"/>
          <ac:spMkLst>
            <pc:docMk/>
            <pc:sldMk cId="1232935249" sldId="257"/>
            <ac:spMk id="2" creationId="{B4520B70-2A11-4C52-8CC0-6F63A2EF322F}"/>
          </ac:spMkLst>
        </pc:spChg>
      </pc:sldChg>
    </pc:docChg>
  </pc:docChgLst>
  <pc:docChgLst>
    <pc:chgData name="Yang Xu" userId="2ef8d03b0d59ea36" providerId="LiveId" clId="{C93F70C4-EFFD-47B3-87CA-99D2B6C51ADB}"/>
    <pc:docChg chg="addSld delSld modSld">
      <pc:chgData name="Yang Xu" userId="2ef8d03b0d59ea36" providerId="LiveId" clId="{C93F70C4-EFFD-47B3-87CA-99D2B6C51ADB}" dt="2020-01-15T12:37:51.158" v="232" actId="20577"/>
      <pc:docMkLst>
        <pc:docMk/>
      </pc:docMkLst>
      <pc:sldChg chg="modSp">
        <pc:chgData name="Yang Xu" userId="2ef8d03b0d59ea36" providerId="LiveId" clId="{C93F70C4-EFFD-47B3-87CA-99D2B6C51ADB}" dt="2020-01-15T12:29:01.584" v="19" actId="20577"/>
        <pc:sldMkLst>
          <pc:docMk/>
          <pc:sldMk cId="1232935249" sldId="257"/>
        </pc:sldMkLst>
        <pc:spChg chg="mod">
          <ac:chgData name="Yang Xu" userId="2ef8d03b0d59ea36" providerId="LiveId" clId="{C93F70C4-EFFD-47B3-87CA-99D2B6C51ADB}" dt="2020-01-15T12:29:01.584" v="19" actId="20577"/>
          <ac:spMkLst>
            <pc:docMk/>
            <pc:sldMk cId="1232935249" sldId="257"/>
            <ac:spMk id="2" creationId="{B4520B70-2A11-4C52-8CC0-6F63A2EF322F}"/>
          </ac:spMkLst>
        </pc:spChg>
      </pc:sldChg>
      <pc:sldChg chg="del">
        <pc:chgData name="Yang Xu" userId="2ef8d03b0d59ea36" providerId="LiveId" clId="{C93F70C4-EFFD-47B3-87CA-99D2B6C51ADB}" dt="2020-01-15T12:29:05.955" v="20" actId="47"/>
        <pc:sldMkLst>
          <pc:docMk/>
          <pc:sldMk cId="3271254871" sldId="268"/>
        </pc:sldMkLst>
      </pc:sldChg>
      <pc:sldChg chg="modSp add">
        <pc:chgData name="Yang Xu" userId="2ef8d03b0d59ea36" providerId="LiveId" clId="{C93F70C4-EFFD-47B3-87CA-99D2B6C51ADB}" dt="2020-01-15T12:37:51.158" v="232" actId="20577"/>
        <pc:sldMkLst>
          <pc:docMk/>
          <pc:sldMk cId="3435951429" sldId="268"/>
        </pc:sldMkLst>
        <pc:spChg chg="mod">
          <ac:chgData name="Yang Xu" userId="2ef8d03b0d59ea36" providerId="LiveId" clId="{C93F70C4-EFFD-47B3-87CA-99D2B6C51ADB}" dt="2020-01-15T12:36:53.972" v="44" actId="20577"/>
          <ac:spMkLst>
            <pc:docMk/>
            <pc:sldMk cId="3435951429" sldId="268"/>
            <ac:spMk id="2" creationId="{F2D850DA-17AB-46F2-85D5-223ABC596561}"/>
          </ac:spMkLst>
        </pc:spChg>
        <pc:spChg chg="mod">
          <ac:chgData name="Yang Xu" userId="2ef8d03b0d59ea36" providerId="LiveId" clId="{C93F70C4-EFFD-47B3-87CA-99D2B6C51ADB}" dt="2020-01-15T12:37:51.158" v="232" actId="20577"/>
          <ac:spMkLst>
            <pc:docMk/>
            <pc:sldMk cId="3435951429" sldId="268"/>
            <ac:spMk id="3" creationId="{EB80BE27-CC82-48EE-8E1E-36078D7AF89C}"/>
          </ac:spMkLst>
        </pc:spChg>
      </pc:sldChg>
      <pc:sldChg chg="del">
        <pc:chgData name="Yang Xu" userId="2ef8d03b0d59ea36" providerId="LiveId" clId="{C93F70C4-EFFD-47B3-87CA-99D2B6C51ADB}" dt="2020-01-15T12:29:05.955" v="20" actId="47"/>
        <pc:sldMkLst>
          <pc:docMk/>
          <pc:sldMk cId="1139190952" sldId="269"/>
        </pc:sldMkLst>
      </pc:sldChg>
      <pc:sldChg chg="del">
        <pc:chgData name="Yang Xu" userId="2ef8d03b0d59ea36" providerId="LiveId" clId="{C93F70C4-EFFD-47B3-87CA-99D2B6C51ADB}" dt="2020-01-15T12:29:05.955" v="20" actId="47"/>
        <pc:sldMkLst>
          <pc:docMk/>
          <pc:sldMk cId="268738215" sldId="270"/>
        </pc:sldMkLst>
      </pc:sldChg>
      <pc:sldChg chg="del">
        <pc:chgData name="Yang Xu" userId="2ef8d03b0d59ea36" providerId="LiveId" clId="{C93F70C4-EFFD-47B3-87CA-99D2B6C51ADB}" dt="2020-01-15T12:29:05.955" v="20" actId="47"/>
        <pc:sldMkLst>
          <pc:docMk/>
          <pc:sldMk cId="706351576" sldId="271"/>
        </pc:sldMkLst>
      </pc:sldChg>
      <pc:sldChg chg="del">
        <pc:chgData name="Yang Xu" userId="2ef8d03b0d59ea36" providerId="LiveId" clId="{C93F70C4-EFFD-47B3-87CA-99D2B6C51ADB}" dt="2020-01-15T12:29:05.955" v="20" actId="47"/>
        <pc:sldMkLst>
          <pc:docMk/>
          <pc:sldMk cId="387369245" sldId="272"/>
        </pc:sldMkLst>
      </pc:sldChg>
      <pc:sldChg chg="del">
        <pc:chgData name="Yang Xu" userId="2ef8d03b0d59ea36" providerId="LiveId" clId="{C93F70C4-EFFD-47B3-87CA-99D2B6C51ADB}" dt="2020-01-15T12:29:05.955" v="20" actId="47"/>
        <pc:sldMkLst>
          <pc:docMk/>
          <pc:sldMk cId="297724987" sldId="273"/>
        </pc:sldMkLst>
      </pc:sldChg>
    </pc:docChg>
  </pc:docChgLst>
  <pc:docChgLst>
    <pc:chgData name="Yang Xu" userId="2ef8d03b0d59ea36" providerId="LiveId" clId="{88331C0F-52D6-4560-B925-8B7A09CC38A2}"/>
    <pc:docChg chg="undo custSel mod addSld delSld modSld">
      <pc:chgData name="Yang Xu" userId="2ef8d03b0d59ea36" providerId="LiveId" clId="{88331C0F-52D6-4560-B925-8B7A09CC38A2}" dt="2020-02-22T03:15:16.125" v="334" actId="20577"/>
      <pc:docMkLst>
        <pc:docMk/>
      </pc:docMkLst>
      <pc:sldChg chg="modSp mod">
        <pc:chgData name="Yang Xu" userId="2ef8d03b0d59ea36" providerId="LiveId" clId="{88331C0F-52D6-4560-B925-8B7A09CC38A2}" dt="2020-02-22T03:15:16.125" v="334" actId="20577"/>
        <pc:sldMkLst>
          <pc:docMk/>
          <pc:sldMk cId="1232935249" sldId="257"/>
        </pc:sldMkLst>
        <pc:spChg chg="mod">
          <ac:chgData name="Yang Xu" userId="2ef8d03b0d59ea36" providerId="LiveId" clId="{88331C0F-52D6-4560-B925-8B7A09CC38A2}" dt="2020-02-22T03:15:16.125" v="334" actId="20577"/>
          <ac:spMkLst>
            <pc:docMk/>
            <pc:sldMk cId="1232935249" sldId="257"/>
            <ac:spMk id="2" creationId="{B4520B70-2A11-4C52-8CC0-6F63A2EF322F}"/>
          </ac:spMkLst>
        </pc:spChg>
      </pc:sldChg>
      <pc:sldChg chg="modSp">
        <pc:chgData name="Yang Xu" userId="2ef8d03b0d59ea36" providerId="LiveId" clId="{88331C0F-52D6-4560-B925-8B7A09CC38A2}" dt="2020-02-22T02:02:56.410" v="36"/>
        <pc:sldMkLst>
          <pc:docMk/>
          <pc:sldMk cId="4266902931" sldId="268"/>
        </pc:sldMkLst>
        <pc:spChg chg="mod">
          <ac:chgData name="Yang Xu" userId="2ef8d03b0d59ea36" providerId="LiveId" clId="{88331C0F-52D6-4560-B925-8B7A09CC38A2}" dt="2020-02-22T02:02:45.418" v="35"/>
          <ac:spMkLst>
            <pc:docMk/>
            <pc:sldMk cId="4266902931" sldId="268"/>
            <ac:spMk id="2" creationId="{C95A0F55-8B49-416A-A7D5-0B97B91F085A}"/>
          </ac:spMkLst>
        </pc:spChg>
        <pc:spChg chg="mod">
          <ac:chgData name="Yang Xu" userId="2ef8d03b0d59ea36" providerId="LiveId" clId="{88331C0F-52D6-4560-B925-8B7A09CC38A2}" dt="2020-02-22T02:02:56.410" v="36"/>
          <ac:spMkLst>
            <pc:docMk/>
            <pc:sldMk cId="4266902931" sldId="268"/>
            <ac:spMk id="3" creationId="{05661809-8841-4819-9069-1CD3DF172111}"/>
          </ac:spMkLst>
        </pc:spChg>
      </pc:sldChg>
      <pc:sldChg chg="modSp">
        <pc:chgData name="Yang Xu" userId="2ef8d03b0d59ea36" providerId="LiveId" clId="{88331C0F-52D6-4560-B925-8B7A09CC38A2}" dt="2020-02-22T02:04:37.057" v="44" actId="27636"/>
        <pc:sldMkLst>
          <pc:docMk/>
          <pc:sldMk cId="2961185082" sldId="269"/>
        </pc:sldMkLst>
        <pc:spChg chg="mod">
          <ac:chgData name="Yang Xu" userId="2ef8d03b0d59ea36" providerId="LiveId" clId="{88331C0F-52D6-4560-B925-8B7A09CC38A2}" dt="2020-02-22T02:04:33.233" v="42"/>
          <ac:spMkLst>
            <pc:docMk/>
            <pc:sldMk cId="2961185082" sldId="269"/>
            <ac:spMk id="2" creationId="{3D776B07-1223-4623-989B-CB79317C4EC4}"/>
          </ac:spMkLst>
        </pc:spChg>
        <pc:spChg chg="mod">
          <ac:chgData name="Yang Xu" userId="2ef8d03b0d59ea36" providerId="LiveId" clId="{88331C0F-52D6-4560-B925-8B7A09CC38A2}" dt="2020-02-22T02:04:37.057" v="44" actId="27636"/>
          <ac:spMkLst>
            <pc:docMk/>
            <pc:sldMk cId="2961185082" sldId="269"/>
            <ac:spMk id="3" creationId="{5ABC1961-3838-48C0-AF95-320858AA46A7}"/>
          </ac:spMkLst>
        </pc:spChg>
      </pc:sldChg>
      <pc:sldChg chg="modSp">
        <pc:chgData name="Yang Xu" userId="2ef8d03b0d59ea36" providerId="LiveId" clId="{88331C0F-52D6-4560-B925-8B7A09CC38A2}" dt="2020-02-22T02:05:40.211" v="49" actId="20577"/>
        <pc:sldMkLst>
          <pc:docMk/>
          <pc:sldMk cId="1595988507" sldId="270"/>
        </pc:sldMkLst>
        <pc:spChg chg="mod">
          <ac:chgData name="Yang Xu" userId="2ef8d03b0d59ea36" providerId="LiveId" clId="{88331C0F-52D6-4560-B925-8B7A09CC38A2}" dt="2020-02-22T02:04:42.948" v="46"/>
          <ac:spMkLst>
            <pc:docMk/>
            <pc:sldMk cId="1595988507" sldId="270"/>
            <ac:spMk id="2" creationId="{FC03C1C9-243C-4A32-BCB2-35B2FC6DBB92}"/>
          </ac:spMkLst>
        </pc:spChg>
        <pc:spChg chg="mod">
          <ac:chgData name="Yang Xu" userId="2ef8d03b0d59ea36" providerId="LiveId" clId="{88331C0F-52D6-4560-B925-8B7A09CC38A2}" dt="2020-02-22T02:05:40.211" v="49" actId="20577"/>
          <ac:spMkLst>
            <pc:docMk/>
            <pc:sldMk cId="1595988507" sldId="270"/>
            <ac:spMk id="3" creationId="{12CE8938-1DB1-44CA-B359-838E0D2A44DB}"/>
          </ac:spMkLst>
        </pc:spChg>
      </pc:sldChg>
      <pc:sldChg chg="addSp delSp modSp add mod setBg">
        <pc:chgData name="Yang Xu" userId="2ef8d03b0d59ea36" providerId="LiveId" clId="{88331C0F-52D6-4560-B925-8B7A09CC38A2}" dt="2020-02-22T02:06:46.612" v="71" actId="27636"/>
        <pc:sldMkLst>
          <pc:docMk/>
          <pc:sldMk cId="2707611004" sldId="271"/>
        </pc:sldMkLst>
        <pc:spChg chg="mod">
          <ac:chgData name="Yang Xu" userId="2ef8d03b0d59ea36" providerId="LiveId" clId="{88331C0F-52D6-4560-B925-8B7A09CC38A2}" dt="2020-02-22T02:06:34.180" v="67" actId="26606"/>
          <ac:spMkLst>
            <pc:docMk/>
            <pc:sldMk cId="2707611004" sldId="271"/>
            <ac:spMk id="2" creationId="{DC242839-21D1-44DC-9BFE-089C20712681}"/>
          </ac:spMkLst>
        </pc:spChg>
        <pc:spChg chg="del">
          <ac:chgData name="Yang Xu" userId="2ef8d03b0d59ea36" providerId="LiveId" clId="{88331C0F-52D6-4560-B925-8B7A09CC38A2}" dt="2020-02-22T02:06:10.233" v="56"/>
          <ac:spMkLst>
            <pc:docMk/>
            <pc:sldMk cId="2707611004" sldId="271"/>
            <ac:spMk id="3" creationId="{4E751439-8D3C-487A-AA4E-47E6E4B1FDD4}"/>
          </ac:spMkLst>
        </pc:spChg>
        <pc:spChg chg="add del">
          <ac:chgData name="Yang Xu" userId="2ef8d03b0d59ea36" providerId="LiveId" clId="{88331C0F-52D6-4560-B925-8B7A09CC38A2}" dt="2020-02-22T02:06:28.311" v="62" actId="26606"/>
          <ac:spMkLst>
            <pc:docMk/>
            <pc:sldMk cId="2707611004" sldId="271"/>
            <ac:spMk id="75" creationId="{5F85E7EB-64DD-4240-8583-6C243806705F}"/>
          </ac:spMkLst>
        </pc:spChg>
        <pc:spChg chg="add del">
          <ac:chgData name="Yang Xu" userId="2ef8d03b0d59ea36" providerId="LiveId" clId="{88331C0F-52D6-4560-B925-8B7A09CC38A2}" dt="2020-02-22T02:06:28.311" v="62" actId="26606"/>
          <ac:spMkLst>
            <pc:docMk/>
            <pc:sldMk cId="2707611004" sldId="271"/>
            <ac:spMk id="79" creationId="{891C6E63-BD83-438C-8E5A-539006F798DD}"/>
          </ac:spMkLst>
        </pc:spChg>
        <pc:spChg chg="add del">
          <ac:chgData name="Yang Xu" userId="2ef8d03b0d59ea36" providerId="LiveId" clId="{88331C0F-52D6-4560-B925-8B7A09CC38A2}" dt="2020-02-22T02:06:28.311" v="62" actId="26606"/>
          <ac:spMkLst>
            <pc:docMk/>
            <pc:sldMk cId="2707611004" sldId="271"/>
            <ac:spMk id="81" creationId="{CA1E0C71-AEB6-4ADF-A06B-0842850D6E81}"/>
          </ac:spMkLst>
        </pc:spChg>
        <pc:spChg chg="add del">
          <ac:chgData name="Yang Xu" userId="2ef8d03b0d59ea36" providerId="LiveId" clId="{88331C0F-52D6-4560-B925-8B7A09CC38A2}" dt="2020-02-22T02:06:28.311" v="62" actId="26606"/>
          <ac:spMkLst>
            <pc:docMk/>
            <pc:sldMk cId="2707611004" sldId="271"/>
            <ac:spMk id="85" creationId="{FA2C39F2-3E8E-489A-8907-3C251BE71AFD}"/>
          </ac:spMkLst>
        </pc:spChg>
        <pc:spChg chg="add del">
          <ac:chgData name="Yang Xu" userId="2ef8d03b0d59ea36" providerId="LiveId" clId="{88331C0F-52D6-4560-B925-8B7A09CC38A2}" dt="2020-02-22T02:06:34.180" v="67" actId="26606"/>
          <ac:spMkLst>
            <pc:docMk/>
            <pc:sldMk cId="2707611004" sldId="271"/>
            <ac:spMk id="141" creationId="{C1DA4A20-1DD6-463A-865B-BC58C7202768}"/>
          </ac:spMkLst>
        </pc:spChg>
        <pc:spChg chg="add del">
          <ac:chgData name="Yang Xu" userId="2ef8d03b0d59ea36" providerId="LiveId" clId="{88331C0F-52D6-4560-B925-8B7A09CC38A2}" dt="2020-02-22T02:06:34.180" v="67" actId="26606"/>
          <ac:spMkLst>
            <pc:docMk/>
            <pc:sldMk cId="2707611004" sldId="271"/>
            <ac:spMk id="145" creationId="{97995CCA-C661-4B85-AAC2-9D76A3B780E0}"/>
          </ac:spMkLst>
        </pc:spChg>
        <pc:spChg chg="add del">
          <ac:chgData name="Yang Xu" userId="2ef8d03b0d59ea36" providerId="LiveId" clId="{88331C0F-52D6-4560-B925-8B7A09CC38A2}" dt="2020-02-22T02:06:34.180" v="67" actId="26606"/>
          <ac:spMkLst>
            <pc:docMk/>
            <pc:sldMk cId="2707611004" sldId="271"/>
            <ac:spMk id="147" creationId="{1537014F-02CF-4051-B4DD-B0501BC1EF62}"/>
          </ac:spMkLst>
        </pc:spChg>
        <pc:spChg chg="add del">
          <ac:chgData name="Yang Xu" userId="2ef8d03b0d59ea36" providerId="LiveId" clId="{88331C0F-52D6-4560-B925-8B7A09CC38A2}" dt="2020-02-22T02:06:34.180" v="67" actId="26606"/>
          <ac:spMkLst>
            <pc:docMk/>
            <pc:sldMk cId="2707611004" sldId="271"/>
            <ac:spMk id="151" creationId="{509BAAAD-6CE7-413C-9BB1-497788C84E5A}"/>
          </ac:spMkLst>
        </pc:spChg>
        <pc:spChg chg="add">
          <ac:chgData name="Yang Xu" userId="2ef8d03b0d59ea36" providerId="LiveId" clId="{88331C0F-52D6-4560-B925-8B7A09CC38A2}" dt="2020-02-22T02:06:34.180" v="67" actId="26606"/>
          <ac:spMkLst>
            <pc:docMk/>
            <pc:sldMk cId="2707611004" sldId="271"/>
            <ac:spMk id="192" creationId="{7539E3D4-6962-40AB-8B73-E9DD5692F0E7}"/>
          </ac:spMkLst>
        </pc:spChg>
        <pc:spChg chg="add">
          <ac:chgData name="Yang Xu" userId="2ef8d03b0d59ea36" providerId="LiveId" clId="{88331C0F-52D6-4560-B925-8B7A09CC38A2}" dt="2020-02-22T02:06:34.180" v="67" actId="26606"/>
          <ac:spMkLst>
            <pc:docMk/>
            <pc:sldMk cId="2707611004" sldId="271"/>
            <ac:spMk id="194" creationId="{AE7C53B3-E639-4BE7-9C53-AAF6DF686F9A}"/>
          </ac:spMkLst>
        </pc:spChg>
        <pc:spChg chg="add">
          <ac:chgData name="Yang Xu" userId="2ef8d03b0d59ea36" providerId="LiveId" clId="{88331C0F-52D6-4560-B925-8B7A09CC38A2}" dt="2020-02-22T02:06:34.180" v="67" actId="26606"/>
          <ac:spMkLst>
            <pc:docMk/>
            <pc:sldMk cId="2707611004" sldId="271"/>
            <ac:spMk id="195" creationId="{2CD7F1D5-2F5D-4F06-91C2-5616C9AD5597}"/>
          </ac:spMkLst>
        </pc:spChg>
        <pc:spChg chg="add mod">
          <ac:chgData name="Yang Xu" userId="2ef8d03b0d59ea36" providerId="LiveId" clId="{88331C0F-52D6-4560-B925-8B7A09CC38A2}" dt="2020-02-22T02:06:46.612" v="71" actId="27636"/>
          <ac:spMkLst>
            <pc:docMk/>
            <pc:sldMk cId="2707611004" sldId="271"/>
            <ac:spMk id="1032" creationId="{D4FC1F3A-2409-48E0-8B2F-847848DA176D}"/>
          </ac:spMkLst>
        </pc:spChg>
        <pc:picChg chg="add del">
          <ac:chgData name="Yang Xu" userId="2ef8d03b0d59ea36" providerId="LiveId" clId="{88331C0F-52D6-4560-B925-8B7A09CC38A2}" dt="2020-02-22T02:06:28.311" v="62" actId="26606"/>
          <ac:picMkLst>
            <pc:docMk/>
            <pc:sldMk cId="2707611004" sldId="271"/>
            <ac:picMk id="77" creationId="{A5AA9413-A886-4022-A477-7ACECA36585E}"/>
          </ac:picMkLst>
        </pc:picChg>
        <pc:picChg chg="add del">
          <ac:chgData name="Yang Xu" userId="2ef8d03b0d59ea36" providerId="LiveId" clId="{88331C0F-52D6-4560-B925-8B7A09CC38A2}" dt="2020-02-22T02:06:28.311" v="62" actId="26606"/>
          <ac:picMkLst>
            <pc:docMk/>
            <pc:sldMk cId="2707611004" sldId="271"/>
            <ac:picMk id="83" creationId="{63AC3CC6-6498-44DC-8A2A-3BCA9A761D1D}"/>
          </ac:picMkLst>
        </pc:picChg>
        <pc:picChg chg="add del">
          <ac:chgData name="Yang Xu" userId="2ef8d03b0d59ea36" providerId="LiveId" clId="{88331C0F-52D6-4560-B925-8B7A09CC38A2}" dt="2020-02-22T02:06:34.180" v="67" actId="26606"/>
          <ac:picMkLst>
            <pc:docMk/>
            <pc:sldMk cId="2707611004" sldId="271"/>
            <ac:picMk id="143" creationId="{962C18E5-8207-4CDA-8D1F-3399785D18AC}"/>
          </ac:picMkLst>
        </pc:picChg>
        <pc:picChg chg="add del">
          <ac:chgData name="Yang Xu" userId="2ef8d03b0d59ea36" providerId="LiveId" clId="{88331C0F-52D6-4560-B925-8B7A09CC38A2}" dt="2020-02-22T02:06:34.180" v="67" actId="26606"/>
          <ac:picMkLst>
            <pc:docMk/>
            <pc:sldMk cId="2707611004" sldId="271"/>
            <ac:picMk id="149" creationId="{4100C9ED-4B59-4A55-9A49-AED52060E907}"/>
          </ac:picMkLst>
        </pc:picChg>
        <pc:picChg chg="add">
          <ac:chgData name="Yang Xu" userId="2ef8d03b0d59ea36" providerId="LiveId" clId="{88331C0F-52D6-4560-B925-8B7A09CC38A2}" dt="2020-02-22T02:06:34.180" v="67" actId="26606"/>
          <ac:picMkLst>
            <pc:docMk/>
            <pc:sldMk cId="2707611004" sldId="271"/>
            <ac:picMk id="193" creationId="{9490E84B-32AB-4B93-B2A7-C660A2894F2C}"/>
          </ac:picMkLst>
        </pc:picChg>
        <pc:picChg chg="add">
          <ac:chgData name="Yang Xu" userId="2ef8d03b0d59ea36" providerId="LiveId" clId="{88331C0F-52D6-4560-B925-8B7A09CC38A2}" dt="2020-02-22T02:06:34.180" v="67" actId="26606"/>
          <ac:picMkLst>
            <pc:docMk/>
            <pc:sldMk cId="2707611004" sldId="271"/>
            <ac:picMk id="196" creationId="{CA0F9C00-759D-439B-962A-EA32D6076602}"/>
          </ac:picMkLst>
        </pc:picChg>
        <pc:picChg chg="add del">
          <ac:chgData name="Yang Xu" userId="2ef8d03b0d59ea36" providerId="LiveId" clId="{88331C0F-52D6-4560-B925-8B7A09CC38A2}" dt="2020-02-22T02:06:09.318" v="55"/>
          <ac:picMkLst>
            <pc:docMk/>
            <pc:sldMk cId="2707611004" sldId="271"/>
            <ac:picMk id="1026" creationId="{A96E7C42-D2D5-41A2-A4F8-1273E309DCBC}"/>
          </ac:picMkLst>
        </pc:picChg>
        <pc:picChg chg="add mod">
          <ac:chgData name="Yang Xu" userId="2ef8d03b0d59ea36" providerId="LiveId" clId="{88331C0F-52D6-4560-B925-8B7A09CC38A2}" dt="2020-02-22T02:06:34.180" v="67" actId="26606"/>
          <ac:picMkLst>
            <pc:docMk/>
            <pc:sldMk cId="2707611004" sldId="271"/>
            <ac:picMk id="1028" creationId="{3CCB16C7-B498-496B-B081-5065101CAF08}"/>
          </ac:picMkLst>
        </pc:picChg>
      </pc:sldChg>
      <pc:sldChg chg="del">
        <pc:chgData name="Yang Xu" userId="2ef8d03b0d59ea36" providerId="LiveId" clId="{88331C0F-52D6-4560-B925-8B7A09CC38A2}" dt="2020-02-22T02:05:48.603" v="50" actId="2696"/>
        <pc:sldMkLst>
          <pc:docMk/>
          <pc:sldMk cId="3795854464" sldId="271"/>
        </pc:sldMkLst>
      </pc:sldChg>
      <pc:sldChg chg="addSp delSp modSp add mod setBg">
        <pc:chgData name="Yang Xu" userId="2ef8d03b0d59ea36" providerId="LiveId" clId="{88331C0F-52D6-4560-B925-8B7A09CC38A2}" dt="2020-02-22T02:08:16.216" v="104" actId="403"/>
        <pc:sldMkLst>
          <pc:docMk/>
          <pc:sldMk cId="1169946380" sldId="272"/>
        </pc:sldMkLst>
        <pc:spChg chg="mod">
          <ac:chgData name="Yang Xu" userId="2ef8d03b0d59ea36" providerId="LiveId" clId="{88331C0F-52D6-4560-B925-8B7A09CC38A2}" dt="2020-02-22T02:07:49.348" v="90" actId="26606"/>
          <ac:spMkLst>
            <pc:docMk/>
            <pc:sldMk cId="1169946380" sldId="272"/>
            <ac:spMk id="2" creationId="{226E11B8-D18E-4305-B2C0-C7B033739A9E}"/>
          </ac:spMkLst>
        </pc:spChg>
        <pc:spChg chg="del">
          <ac:chgData name="Yang Xu" userId="2ef8d03b0d59ea36" providerId="LiveId" clId="{88331C0F-52D6-4560-B925-8B7A09CC38A2}" dt="2020-02-22T02:07:04.209" v="74"/>
          <ac:spMkLst>
            <pc:docMk/>
            <pc:sldMk cId="1169946380" sldId="272"/>
            <ac:spMk id="3" creationId="{07691B14-5EE6-41C5-B378-998A93183548}"/>
          </ac:spMkLst>
        </pc:spChg>
        <pc:spChg chg="add del">
          <ac:chgData name="Yang Xu" userId="2ef8d03b0d59ea36" providerId="LiveId" clId="{88331C0F-52D6-4560-B925-8B7A09CC38A2}" dt="2020-02-22T02:07:50.017" v="93" actId="26606"/>
          <ac:spMkLst>
            <pc:docMk/>
            <pc:sldMk cId="1169946380" sldId="272"/>
            <ac:spMk id="73" creationId="{7539E3D4-6962-40AB-8B73-E9DD5692F0E7}"/>
          </ac:spMkLst>
        </pc:spChg>
        <pc:spChg chg="add del">
          <ac:chgData name="Yang Xu" userId="2ef8d03b0d59ea36" providerId="LiveId" clId="{88331C0F-52D6-4560-B925-8B7A09CC38A2}" dt="2020-02-22T02:07:50.017" v="93" actId="26606"/>
          <ac:spMkLst>
            <pc:docMk/>
            <pc:sldMk cId="1169946380" sldId="272"/>
            <ac:spMk id="77" creationId="{AE7C53B3-E639-4BE7-9C53-AAF6DF686F9A}"/>
          </ac:spMkLst>
        </pc:spChg>
        <pc:spChg chg="add del">
          <ac:chgData name="Yang Xu" userId="2ef8d03b0d59ea36" providerId="LiveId" clId="{88331C0F-52D6-4560-B925-8B7A09CC38A2}" dt="2020-02-22T02:07:50.017" v="93" actId="26606"/>
          <ac:spMkLst>
            <pc:docMk/>
            <pc:sldMk cId="1169946380" sldId="272"/>
            <ac:spMk id="79" creationId="{2CD7F1D5-2F5D-4F06-91C2-5616C9AD5597}"/>
          </ac:spMkLst>
        </pc:spChg>
        <pc:spChg chg="add del">
          <ac:chgData name="Yang Xu" userId="2ef8d03b0d59ea36" providerId="LiveId" clId="{88331C0F-52D6-4560-B925-8B7A09CC38A2}" dt="2020-02-22T02:07:42.965" v="84" actId="26606"/>
          <ac:spMkLst>
            <pc:docMk/>
            <pc:sldMk cId="1169946380" sldId="272"/>
            <ac:spMk id="139" creationId="{7539E3D4-6962-40AB-8B73-E9DD5692F0E7}"/>
          </ac:spMkLst>
        </pc:spChg>
        <pc:spChg chg="add del">
          <ac:chgData name="Yang Xu" userId="2ef8d03b0d59ea36" providerId="LiveId" clId="{88331C0F-52D6-4560-B925-8B7A09CC38A2}" dt="2020-02-22T02:07:42.965" v="84" actId="26606"/>
          <ac:spMkLst>
            <pc:docMk/>
            <pc:sldMk cId="1169946380" sldId="272"/>
            <ac:spMk id="143" creationId="{AE7C53B3-E639-4BE7-9C53-AAF6DF686F9A}"/>
          </ac:spMkLst>
        </pc:spChg>
        <pc:spChg chg="add del">
          <ac:chgData name="Yang Xu" userId="2ef8d03b0d59ea36" providerId="LiveId" clId="{88331C0F-52D6-4560-B925-8B7A09CC38A2}" dt="2020-02-22T02:07:42.965" v="84" actId="26606"/>
          <ac:spMkLst>
            <pc:docMk/>
            <pc:sldMk cId="1169946380" sldId="272"/>
            <ac:spMk id="145" creationId="{2CD7F1D5-2F5D-4F06-91C2-5616C9AD5597}"/>
          </ac:spMkLst>
        </pc:spChg>
        <pc:spChg chg="add del">
          <ac:chgData name="Yang Xu" userId="2ef8d03b0d59ea36" providerId="LiveId" clId="{88331C0F-52D6-4560-B925-8B7A09CC38A2}" dt="2020-02-22T02:07:46.191" v="86" actId="26606"/>
          <ac:spMkLst>
            <pc:docMk/>
            <pc:sldMk cId="1169946380" sldId="272"/>
            <ac:spMk id="149" creationId="{FA2C39F2-3E8E-489A-8907-3C251BE71AFD}"/>
          </ac:spMkLst>
        </pc:spChg>
        <pc:spChg chg="add mod">
          <ac:chgData name="Yang Xu" userId="2ef8d03b0d59ea36" providerId="LiveId" clId="{88331C0F-52D6-4560-B925-8B7A09CC38A2}" dt="2020-02-22T02:08:16.216" v="104" actId="403"/>
          <ac:spMkLst>
            <pc:docMk/>
            <pc:sldMk cId="1169946380" sldId="272"/>
            <ac:spMk id="2054" creationId="{9773681F-E1D8-471A-B55A-EF31617E9BC5}"/>
          </ac:spMkLst>
        </pc:spChg>
        <pc:spChg chg="add del">
          <ac:chgData name="Yang Xu" userId="2ef8d03b0d59ea36" providerId="LiveId" clId="{88331C0F-52D6-4560-B925-8B7A09CC38A2}" dt="2020-02-22T02:07:46.191" v="86" actId="26606"/>
          <ac:spMkLst>
            <pc:docMk/>
            <pc:sldMk cId="1169946380" sldId="272"/>
            <ac:spMk id="2056" creationId="{5F85E7EB-64DD-4240-8583-6C243806705F}"/>
          </ac:spMkLst>
        </pc:spChg>
        <pc:spChg chg="add del">
          <ac:chgData name="Yang Xu" userId="2ef8d03b0d59ea36" providerId="LiveId" clId="{88331C0F-52D6-4560-B925-8B7A09CC38A2}" dt="2020-02-22T02:07:46.191" v="86" actId="26606"/>
          <ac:spMkLst>
            <pc:docMk/>
            <pc:sldMk cId="1169946380" sldId="272"/>
            <ac:spMk id="2058" creationId="{891C6E63-BD83-438C-8E5A-539006F798DD}"/>
          </ac:spMkLst>
        </pc:spChg>
        <pc:spChg chg="add del">
          <ac:chgData name="Yang Xu" userId="2ef8d03b0d59ea36" providerId="LiveId" clId="{88331C0F-52D6-4560-B925-8B7A09CC38A2}" dt="2020-02-22T02:07:46.191" v="86" actId="26606"/>
          <ac:spMkLst>
            <pc:docMk/>
            <pc:sldMk cId="1169946380" sldId="272"/>
            <ac:spMk id="2059" creationId="{CA1E0C71-AEB6-4ADF-A06B-0842850D6E81}"/>
          </ac:spMkLst>
        </pc:spChg>
        <pc:spChg chg="add del">
          <ac:chgData name="Yang Xu" userId="2ef8d03b0d59ea36" providerId="LiveId" clId="{88331C0F-52D6-4560-B925-8B7A09CC38A2}" dt="2020-02-22T02:07:50.002" v="92" actId="26606"/>
          <ac:spMkLst>
            <pc:docMk/>
            <pc:sldMk cId="1169946380" sldId="272"/>
            <ac:spMk id="2061" creationId="{5F85E7EB-64DD-4240-8583-6C243806705F}"/>
          </ac:spMkLst>
        </pc:spChg>
        <pc:spChg chg="add del">
          <ac:chgData name="Yang Xu" userId="2ef8d03b0d59ea36" providerId="LiveId" clId="{88331C0F-52D6-4560-B925-8B7A09CC38A2}" dt="2020-02-22T02:07:50.002" v="92" actId="26606"/>
          <ac:spMkLst>
            <pc:docMk/>
            <pc:sldMk cId="1169946380" sldId="272"/>
            <ac:spMk id="2063" creationId="{891C6E63-BD83-438C-8E5A-539006F798DD}"/>
          </ac:spMkLst>
        </pc:spChg>
        <pc:spChg chg="add del">
          <ac:chgData name="Yang Xu" userId="2ef8d03b0d59ea36" providerId="LiveId" clId="{88331C0F-52D6-4560-B925-8B7A09CC38A2}" dt="2020-02-22T02:07:50.002" v="92" actId="26606"/>
          <ac:spMkLst>
            <pc:docMk/>
            <pc:sldMk cId="1169946380" sldId="272"/>
            <ac:spMk id="2064" creationId="{CA1E0C71-AEB6-4ADF-A06B-0842850D6E81}"/>
          </ac:spMkLst>
        </pc:spChg>
        <pc:spChg chg="add del">
          <ac:chgData name="Yang Xu" userId="2ef8d03b0d59ea36" providerId="LiveId" clId="{88331C0F-52D6-4560-B925-8B7A09CC38A2}" dt="2020-02-22T02:07:50.002" v="92" actId="26606"/>
          <ac:spMkLst>
            <pc:docMk/>
            <pc:sldMk cId="1169946380" sldId="272"/>
            <ac:spMk id="2066" creationId="{FA2C39F2-3E8E-489A-8907-3C251BE71AFD}"/>
          </ac:spMkLst>
        </pc:spChg>
        <pc:spChg chg="add">
          <ac:chgData name="Yang Xu" userId="2ef8d03b0d59ea36" providerId="LiveId" clId="{88331C0F-52D6-4560-B925-8B7A09CC38A2}" dt="2020-02-22T02:07:50.017" v="93" actId="26606"/>
          <ac:spMkLst>
            <pc:docMk/>
            <pc:sldMk cId="1169946380" sldId="272"/>
            <ac:spMk id="2068" creationId="{7539E3D4-6962-40AB-8B73-E9DD5692F0E7}"/>
          </ac:spMkLst>
        </pc:spChg>
        <pc:spChg chg="add">
          <ac:chgData name="Yang Xu" userId="2ef8d03b0d59ea36" providerId="LiveId" clId="{88331C0F-52D6-4560-B925-8B7A09CC38A2}" dt="2020-02-22T02:07:50.017" v="93" actId="26606"/>
          <ac:spMkLst>
            <pc:docMk/>
            <pc:sldMk cId="1169946380" sldId="272"/>
            <ac:spMk id="2070" creationId="{AE7C53B3-E639-4BE7-9C53-AAF6DF686F9A}"/>
          </ac:spMkLst>
        </pc:spChg>
        <pc:spChg chg="add">
          <ac:chgData name="Yang Xu" userId="2ef8d03b0d59ea36" providerId="LiveId" clId="{88331C0F-52D6-4560-B925-8B7A09CC38A2}" dt="2020-02-22T02:07:50.017" v="93" actId="26606"/>
          <ac:spMkLst>
            <pc:docMk/>
            <pc:sldMk cId="1169946380" sldId="272"/>
            <ac:spMk id="2071" creationId="{2CD7F1D5-2F5D-4F06-91C2-5616C9AD5597}"/>
          </ac:spMkLst>
        </pc:spChg>
        <pc:picChg chg="add del">
          <ac:chgData name="Yang Xu" userId="2ef8d03b0d59ea36" providerId="LiveId" clId="{88331C0F-52D6-4560-B925-8B7A09CC38A2}" dt="2020-02-22T02:07:50.017" v="93" actId="26606"/>
          <ac:picMkLst>
            <pc:docMk/>
            <pc:sldMk cId="1169946380" sldId="272"/>
            <ac:picMk id="75" creationId="{9490E84B-32AB-4B93-B2A7-C660A2894F2C}"/>
          </ac:picMkLst>
        </pc:picChg>
        <pc:picChg chg="add del">
          <ac:chgData name="Yang Xu" userId="2ef8d03b0d59ea36" providerId="LiveId" clId="{88331C0F-52D6-4560-B925-8B7A09CC38A2}" dt="2020-02-22T02:07:50.017" v="93" actId="26606"/>
          <ac:picMkLst>
            <pc:docMk/>
            <pc:sldMk cId="1169946380" sldId="272"/>
            <ac:picMk id="81" creationId="{CA0F9C00-759D-439B-962A-EA32D6076602}"/>
          </ac:picMkLst>
        </pc:picChg>
        <pc:picChg chg="add del">
          <ac:chgData name="Yang Xu" userId="2ef8d03b0d59ea36" providerId="LiveId" clId="{88331C0F-52D6-4560-B925-8B7A09CC38A2}" dt="2020-02-22T02:07:42.965" v="84" actId="26606"/>
          <ac:picMkLst>
            <pc:docMk/>
            <pc:sldMk cId="1169946380" sldId="272"/>
            <ac:picMk id="141" creationId="{9490E84B-32AB-4B93-B2A7-C660A2894F2C}"/>
          </ac:picMkLst>
        </pc:picChg>
        <pc:picChg chg="add del">
          <ac:chgData name="Yang Xu" userId="2ef8d03b0d59ea36" providerId="LiveId" clId="{88331C0F-52D6-4560-B925-8B7A09CC38A2}" dt="2020-02-22T02:07:42.965" v="84" actId="26606"/>
          <ac:picMkLst>
            <pc:docMk/>
            <pc:sldMk cId="1169946380" sldId="272"/>
            <ac:picMk id="147" creationId="{CA0F9C00-759D-439B-962A-EA32D6076602}"/>
          </ac:picMkLst>
        </pc:picChg>
        <pc:picChg chg="add mod">
          <ac:chgData name="Yang Xu" userId="2ef8d03b0d59ea36" providerId="LiveId" clId="{88331C0F-52D6-4560-B925-8B7A09CC38A2}" dt="2020-02-22T02:07:50.002" v="92" actId="26606"/>
          <ac:picMkLst>
            <pc:docMk/>
            <pc:sldMk cId="1169946380" sldId="272"/>
            <ac:picMk id="2050" creationId="{345AE18D-BB79-4F7D-919C-A7AF570E3875}"/>
          </ac:picMkLst>
        </pc:picChg>
        <pc:picChg chg="add del">
          <ac:chgData name="Yang Xu" userId="2ef8d03b0d59ea36" providerId="LiveId" clId="{88331C0F-52D6-4560-B925-8B7A09CC38A2}" dt="2020-02-22T02:07:46.191" v="86" actId="26606"/>
          <ac:picMkLst>
            <pc:docMk/>
            <pc:sldMk cId="1169946380" sldId="272"/>
            <ac:picMk id="2057" creationId="{A5AA9413-A886-4022-A477-7ACECA36585E}"/>
          </ac:picMkLst>
        </pc:picChg>
        <pc:picChg chg="add del">
          <ac:chgData name="Yang Xu" userId="2ef8d03b0d59ea36" providerId="LiveId" clId="{88331C0F-52D6-4560-B925-8B7A09CC38A2}" dt="2020-02-22T02:07:46.191" v="86" actId="26606"/>
          <ac:picMkLst>
            <pc:docMk/>
            <pc:sldMk cId="1169946380" sldId="272"/>
            <ac:picMk id="2060" creationId="{63AC3CC6-6498-44DC-8A2A-3BCA9A761D1D}"/>
          </ac:picMkLst>
        </pc:picChg>
        <pc:picChg chg="add del">
          <ac:chgData name="Yang Xu" userId="2ef8d03b0d59ea36" providerId="LiveId" clId="{88331C0F-52D6-4560-B925-8B7A09CC38A2}" dt="2020-02-22T02:07:50.002" v="92" actId="26606"/>
          <ac:picMkLst>
            <pc:docMk/>
            <pc:sldMk cId="1169946380" sldId="272"/>
            <ac:picMk id="2062" creationId="{A5AA9413-A886-4022-A477-7ACECA36585E}"/>
          </ac:picMkLst>
        </pc:picChg>
        <pc:picChg chg="add del">
          <ac:chgData name="Yang Xu" userId="2ef8d03b0d59ea36" providerId="LiveId" clId="{88331C0F-52D6-4560-B925-8B7A09CC38A2}" dt="2020-02-22T02:07:50.002" v="92" actId="26606"/>
          <ac:picMkLst>
            <pc:docMk/>
            <pc:sldMk cId="1169946380" sldId="272"/>
            <ac:picMk id="2065" creationId="{63AC3CC6-6498-44DC-8A2A-3BCA9A761D1D}"/>
          </ac:picMkLst>
        </pc:picChg>
        <pc:picChg chg="add">
          <ac:chgData name="Yang Xu" userId="2ef8d03b0d59ea36" providerId="LiveId" clId="{88331C0F-52D6-4560-B925-8B7A09CC38A2}" dt="2020-02-22T02:07:50.017" v="93" actId="26606"/>
          <ac:picMkLst>
            <pc:docMk/>
            <pc:sldMk cId="1169946380" sldId="272"/>
            <ac:picMk id="2069" creationId="{9490E84B-32AB-4B93-B2A7-C660A2894F2C}"/>
          </ac:picMkLst>
        </pc:picChg>
        <pc:picChg chg="add">
          <ac:chgData name="Yang Xu" userId="2ef8d03b0d59ea36" providerId="LiveId" clId="{88331C0F-52D6-4560-B925-8B7A09CC38A2}" dt="2020-02-22T02:07:50.017" v="93" actId="26606"/>
          <ac:picMkLst>
            <pc:docMk/>
            <pc:sldMk cId="1169946380" sldId="272"/>
            <ac:picMk id="2072" creationId="{CA0F9C00-759D-439B-962A-EA32D6076602}"/>
          </ac:picMkLst>
        </pc:picChg>
      </pc:sldChg>
      <pc:sldChg chg="del">
        <pc:chgData name="Yang Xu" userId="2ef8d03b0d59ea36" providerId="LiveId" clId="{88331C0F-52D6-4560-B925-8B7A09CC38A2}" dt="2020-02-22T02:05:48.607" v="51" actId="2696"/>
        <pc:sldMkLst>
          <pc:docMk/>
          <pc:sldMk cId="1395588821" sldId="272"/>
        </pc:sldMkLst>
      </pc:sldChg>
      <pc:sldChg chg="addSp delSp modSp add mod setBg">
        <pc:chgData name="Yang Xu" userId="2ef8d03b0d59ea36" providerId="LiveId" clId="{88331C0F-52D6-4560-B925-8B7A09CC38A2}" dt="2020-02-22T02:08:50.955" v="110" actId="404"/>
        <pc:sldMkLst>
          <pc:docMk/>
          <pc:sldMk cId="839614071" sldId="273"/>
        </pc:sldMkLst>
        <pc:spChg chg="mod">
          <ac:chgData name="Yang Xu" userId="2ef8d03b0d59ea36" providerId="LiveId" clId="{88331C0F-52D6-4560-B925-8B7A09CC38A2}" dt="2020-02-22T02:08:31.952" v="108"/>
          <ac:spMkLst>
            <pc:docMk/>
            <pc:sldMk cId="839614071" sldId="273"/>
            <ac:spMk id="2" creationId="{E4EBE440-BE01-4F0A-9ECF-3ED5AC2F0124}"/>
          </ac:spMkLst>
        </pc:spChg>
        <pc:spChg chg="del">
          <ac:chgData name="Yang Xu" userId="2ef8d03b0d59ea36" providerId="LiveId" clId="{88331C0F-52D6-4560-B925-8B7A09CC38A2}" dt="2020-02-22T02:08:25.412" v="106"/>
          <ac:spMkLst>
            <pc:docMk/>
            <pc:sldMk cId="839614071" sldId="273"/>
            <ac:spMk id="3" creationId="{49331DD1-6882-40CE-ADCA-36C3ADF7DE6F}"/>
          </ac:spMkLst>
        </pc:spChg>
        <pc:spChg chg="add">
          <ac:chgData name="Yang Xu" userId="2ef8d03b0d59ea36" providerId="LiveId" clId="{88331C0F-52D6-4560-B925-8B7A09CC38A2}" dt="2020-02-22T02:08:27.009" v="107" actId="26606"/>
          <ac:spMkLst>
            <pc:docMk/>
            <pc:sldMk cId="839614071" sldId="273"/>
            <ac:spMk id="73" creationId="{7539E3D4-6962-40AB-8B73-E9DD5692F0E7}"/>
          </ac:spMkLst>
        </pc:spChg>
        <pc:spChg chg="add">
          <ac:chgData name="Yang Xu" userId="2ef8d03b0d59ea36" providerId="LiveId" clId="{88331C0F-52D6-4560-B925-8B7A09CC38A2}" dt="2020-02-22T02:08:27.009" v="107" actId="26606"/>
          <ac:spMkLst>
            <pc:docMk/>
            <pc:sldMk cId="839614071" sldId="273"/>
            <ac:spMk id="77" creationId="{AE7C53B3-E639-4BE7-9C53-AAF6DF686F9A}"/>
          </ac:spMkLst>
        </pc:spChg>
        <pc:spChg chg="add">
          <ac:chgData name="Yang Xu" userId="2ef8d03b0d59ea36" providerId="LiveId" clId="{88331C0F-52D6-4560-B925-8B7A09CC38A2}" dt="2020-02-22T02:08:27.009" v="107" actId="26606"/>
          <ac:spMkLst>
            <pc:docMk/>
            <pc:sldMk cId="839614071" sldId="273"/>
            <ac:spMk id="79" creationId="{2CD7F1D5-2F5D-4F06-91C2-5616C9AD5597}"/>
          </ac:spMkLst>
        </pc:spChg>
        <pc:spChg chg="add mod">
          <ac:chgData name="Yang Xu" userId="2ef8d03b0d59ea36" providerId="LiveId" clId="{88331C0F-52D6-4560-B925-8B7A09CC38A2}" dt="2020-02-22T02:08:50.955" v="110" actId="404"/>
          <ac:spMkLst>
            <pc:docMk/>
            <pc:sldMk cId="839614071" sldId="273"/>
            <ac:spMk id="3078" creationId="{FBA23644-87C0-4E6A-99C6-0B62A4A333ED}"/>
          </ac:spMkLst>
        </pc:spChg>
        <pc:picChg chg="add">
          <ac:chgData name="Yang Xu" userId="2ef8d03b0d59ea36" providerId="LiveId" clId="{88331C0F-52D6-4560-B925-8B7A09CC38A2}" dt="2020-02-22T02:08:27.009" v="107" actId="26606"/>
          <ac:picMkLst>
            <pc:docMk/>
            <pc:sldMk cId="839614071" sldId="273"/>
            <ac:picMk id="75" creationId="{9490E84B-32AB-4B93-B2A7-C660A2894F2C}"/>
          </ac:picMkLst>
        </pc:picChg>
        <pc:picChg chg="add">
          <ac:chgData name="Yang Xu" userId="2ef8d03b0d59ea36" providerId="LiveId" clId="{88331C0F-52D6-4560-B925-8B7A09CC38A2}" dt="2020-02-22T02:08:27.009" v="107" actId="26606"/>
          <ac:picMkLst>
            <pc:docMk/>
            <pc:sldMk cId="839614071" sldId="273"/>
            <ac:picMk id="81" creationId="{CA0F9C00-759D-439B-962A-EA32D6076602}"/>
          </ac:picMkLst>
        </pc:picChg>
        <pc:picChg chg="add mod">
          <ac:chgData name="Yang Xu" userId="2ef8d03b0d59ea36" providerId="LiveId" clId="{88331C0F-52D6-4560-B925-8B7A09CC38A2}" dt="2020-02-22T02:08:27.009" v="107" actId="26606"/>
          <ac:picMkLst>
            <pc:docMk/>
            <pc:sldMk cId="839614071" sldId="273"/>
            <ac:picMk id="3074" creationId="{FFD95026-A620-4D63-8F89-619036127957}"/>
          </ac:picMkLst>
        </pc:picChg>
      </pc:sldChg>
      <pc:sldChg chg="modSp add">
        <pc:chgData name="Yang Xu" userId="2ef8d03b0d59ea36" providerId="LiveId" clId="{88331C0F-52D6-4560-B925-8B7A09CC38A2}" dt="2020-02-22T02:09:07.560" v="114"/>
        <pc:sldMkLst>
          <pc:docMk/>
          <pc:sldMk cId="1751624313" sldId="274"/>
        </pc:sldMkLst>
        <pc:spChg chg="mod">
          <ac:chgData name="Yang Xu" userId="2ef8d03b0d59ea36" providerId="LiveId" clId="{88331C0F-52D6-4560-B925-8B7A09CC38A2}" dt="2020-02-22T02:09:07.560" v="114"/>
          <ac:spMkLst>
            <pc:docMk/>
            <pc:sldMk cId="1751624313" sldId="274"/>
            <ac:spMk id="2" creationId="{35EE2B97-78ED-4A18-B3EB-A7DD6B2BE745}"/>
          </ac:spMkLst>
        </pc:spChg>
        <pc:spChg chg="mod">
          <ac:chgData name="Yang Xu" userId="2ef8d03b0d59ea36" providerId="LiveId" clId="{88331C0F-52D6-4560-B925-8B7A09CC38A2}" dt="2020-02-22T02:09:00.741" v="113" actId="27636"/>
          <ac:spMkLst>
            <pc:docMk/>
            <pc:sldMk cId="1751624313" sldId="274"/>
            <ac:spMk id="3" creationId="{12DB4317-C813-45C8-9E47-D7E8434D9A97}"/>
          </ac:spMkLst>
        </pc:spChg>
      </pc:sldChg>
      <pc:sldChg chg="modSp add">
        <pc:chgData name="Yang Xu" userId="2ef8d03b0d59ea36" providerId="LiveId" clId="{88331C0F-52D6-4560-B925-8B7A09CC38A2}" dt="2020-02-22T02:09:29.187" v="118"/>
        <pc:sldMkLst>
          <pc:docMk/>
          <pc:sldMk cId="1478198507" sldId="275"/>
        </pc:sldMkLst>
        <pc:spChg chg="mod">
          <ac:chgData name="Yang Xu" userId="2ef8d03b0d59ea36" providerId="LiveId" clId="{88331C0F-52D6-4560-B925-8B7A09CC38A2}" dt="2020-02-22T02:09:22.141" v="117" actId="20577"/>
          <ac:spMkLst>
            <pc:docMk/>
            <pc:sldMk cId="1478198507" sldId="275"/>
            <ac:spMk id="2" creationId="{DA8EE3D4-208B-4361-924C-4EDF22959506}"/>
          </ac:spMkLst>
        </pc:spChg>
        <pc:spChg chg="mod">
          <ac:chgData name="Yang Xu" userId="2ef8d03b0d59ea36" providerId="LiveId" clId="{88331C0F-52D6-4560-B925-8B7A09CC38A2}" dt="2020-02-22T02:09:29.187" v="118"/>
          <ac:spMkLst>
            <pc:docMk/>
            <pc:sldMk cId="1478198507" sldId="275"/>
            <ac:spMk id="3" creationId="{63658EAA-173E-4815-AE11-C2FFD611ABA4}"/>
          </ac:spMkLst>
        </pc:spChg>
      </pc:sldChg>
      <pc:sldChg chg="modSp add">
        <pc:chgData name="Yang Xu" userId="2ef8d03b0d59ea36" providerId="LiveId" clId="{88331C0F-52D6-4560-B925-8B7A09CC38A2}" dt="2020-02-22T02:09:44.723" v="122"/>
        <pc:sldMkLst>
          <pc:docMk/>
          <pc:sldMk cId="3195823648" sldId="276"/>
        </pc:sldMkLst>
        <pc:spChg chg="mod">
          <ac:chgData name="Yang Xu" userId="2ef8d03b0d59ea36" providerId="LiveId" clId="{88331C0F-52D6-4560-B925-8B7A09CC38A2}" dt="2020-02-22T02:09:37.595" v="121" actId="20577"/>
          <ac:spMkLst>
            <pc:docMk/>
            <pc:sldMk cId="3195823648" sldId="276"/>
            <ac:spMk id="2" creationId="{0114A63D-005A-4457-8E65-336F7683C80E}"/>
          </ac:spMkLst>
        </pc:spChg>
        <pc:spChg chg="mod">
          <ac:chgData name="Yang Xu" userId="2ef8d03b0d59ea36" providerId="LiveId" clId="{88331C0F-52D6-4560-B925-8B7A09CC38A2}" dt="2020-02-22T02:09:44.723" v="122"/>
          <ac:spMkLst>
            <pc:docMk/>
            <pc:sldMk cId="3195823648" sldId="276"/>
            <ac:spMk id="3" creationId="{A653E9F1-C1BD-4E2D-B4FC-68D4FBF2A123}"/>
          </ac:spMkLst>
        </pc:spChg>
      </pc:sldChg>
      <pc:sldChg chg="modSp add">
        <pc:chgData name="Yang Xu" userId="2ef8d03b0d59ea36" providerId="LiveId" clId="{88331C0F-52D6-4560-B925-8B7A09CC38A2}" dt="2020-02-22T02:09:56.113" v="125"/>
        <pc:sldMkLst>
          <pc:docMk/>
          <pc:sldMk cId="3991547989" sldId="277"/>
        </pc:sldMkLst>
        <pc:spChg chg="mod">
          <ac:chgData name="Yang Xu" userId="2ef8d03b0d59ea36" providerId="LiveId" clId="{88331C0F-52D6-4560-B925-8B7A09CC38A2}" dt="2020-02-22T02:09:50.664" v="124"/>
          <ac:spMkLst>
            <pc:docMk/>
            <pc:sldMk cId="3991547989" sldId="277"/>
            <ac:spMk id="2" creationId="{55C65F1A-545B-4055-A9CD-4F8454E3D81B}"/>
          </ac:spMkLst>
        </pc:spChg>
        <pc:spChg chg="mod">
          <ac:chgData name="Yang Xu" userId="2ef8d03b0d59ea36" providerId="LiveId" clId="{88331C0F-52D6-4560-B925-8B7A09CC38A2}" dt="2020-02-22T02:09:56.113" v="125"/>
          <ac:spMkLst>
            <pc:docMk/>
            <pc:sldMk cId="3991547989" sldId="277"/>
            <ac:spMk id="3" creationId="{362E3B98-67EE-4616-A45F-E8C3DD0C7D99}"/>
          </ac:spMkLst>
        </pc:spChg>
      </pc:sldChg>
      <pc:sldChg chg="modSp add">
        <pc:chgData name="Yang Xu" userId="2ef8d03b0d59ea36" providerId="LiveId" clId="{88331C0F-52D6-4560-B925-8B7A09CC38A2}" dt="2020-02-22T02:10:07.002" v="128"/>
        <pc:sldMkLst>
          <pc:docMk/>
          <pc:sldMk cId="500019644" sldId="278"/>
        </pc:sldMkLst>
        <pc:spChg chg="mod">
          <ac:chgData name="Yang Xu" userId="2ef8d03b0d59ea36" providerId="LiveId" clId="{88331C0F-52D6-4560-B925-8B7A09CC38A2}" dt="2020-02-22T02:10:02.133" v="127"/>
          <ac:spMkLst>
            <pc:docMk/>
            <pc:sldMk cId="500019644" sldId="278"/>
            <ac:spMk id="2" creationId="{8F2C1CE9-A365-4302-BD62-A981C9FDB263}"/>
          </ac:spMkLst>
        </pc:spChg>
        <pc:spChg chg="mod">
          <ac:chgData name="Yang Xu" userId="2ef8d03b0d59ea36" providerId="LiveId" clId="{88331C0F-52D6-4560-B925-8B7A09CC38A2}" dt="2020-02-22T02:10:07.002" v="128"/>
          <ac:spMkLst>
            <pc:docMk/>
            <pc:sldMk cId="500019644" sldId="278"/>
            <ac:spMk id="3" creationId="{29F9F8F5-9E46-4F7B-89B2-0ED6458AED79}"/>
          </ac:spMkLst>
        </pc:spChg>
      </pc:sldChg>
      <pc:sldChg chg="modSp add">
        <pc:chgData name="Yang Xu" userId="2ef8d03b0d59ea36" providerId="LiveId" clId="{88331C0F-52D6-4560-B925-8B7A09CC38A2}" dt="2020-02-22T02:10:35.686" v="133"/>
        <pc:sldMkLst>
          <pc:docMk/>
          <pc:sldMk cId="1350431447" sldId="279"/>
        </pc:sldMkLst>
        <pc:spChg chg="mod">
          <ac:chgData name="Yang Xu" userId="2ef8d03b0d59ea36" providerId="LiveId" clId="{88331C0F-52D6-4560-B925-8B7A09CC38A2}" dt="2020-02-22T02:10:15.168" v="130"/>
          <ac:spMkLst>
            <pc:docMk/>
            <pc:sldMk cId="1350431447" sldId="279"/>
            <ac:spMk id="2" creationId="{7AC39D12-4F99-4DA9-A509-39F1CB5AF3B6}"/>
          </ac:spMkLst>
        </pc:spChg>
        <pc:spChg chg="mod">
          <ac:chgData name="Yang Xu" userId="2ef8d03b0d59ea36" providerId="LiveId" clId="{88331C0F-52D6-4560-B925-8B7A09CC38A2}" dt="2020-02-22T02:10:35.686" v="133"/>
          <ac:spMkLst>
            <pc:docMk/>
            <pc:sldMk cId="1350431447" sldId="279"/>
            <ac:spMk id="3" creationId="{A1336487-A262-490C-9F09-269A912F9810}"/>
          </ac:spMkLst>
        </pc:spChg>
      </pc:sldChg>
      <pc:sldChg chg="modSp add">
        <pc:chgData name="Yang Xu" userId="2ef8d03b0d59ea36" providerId="LiveId" clId="{88331C0F-52D6-4560-B925-8B7A09CC38A2}" dt="2020-02-22T02:10:45.613" v="137" actId="20577"/>
        <pc:sldMkLst>
          <pc:docMk/>
          <pc:sldMk cId="2142854225" sldId="280"/>
        </pc:sldMkLst>
        <pc:spChg chg="mod">
          <ac:chgData name="Yang Xu" userId="2ef8d03b0d59ea36" providerId="LiveId" clId="{88331C0F-52D6-4560-B925-8B7A09CC38A2}" dt="2020-02-22T02:10:43.072" v="136"/>
          <ac:spMkLst>
            <pc:docMk/>
            <pc:sldMk cId="2142854225" sldId="280"/>
            <ac:spMk id="2" creationId="{62908C42-67B7-4F8E-84C4-857565E4ABCF}"/>
          </ac:spMkLst>
        </pc:spChg>
        <pc:spChg chg="mod">
          <ac:chgData name="Yang Xu" userId="2ef8d03b0d59ea36" providerId="LiveId" clId="{88331C0F-52D6-4560-B925-8B7A09CC38A2}" dt="2020-02-22T02:10:45.613" v="137" actId="20577"/>
          <ac:spMkLst>
            <pc:docMk/>
            <pc:sldMk cId="2142854225" sldId="280"/>
            <ac:spMk id="3" creationId="{2BDA3C83-0277-42AD-86B0-DF7D4C003D15}"/>
          </ac:spMkLst>
        </pc:spChg>
      </pc:sldChg>
      <pc:sldChg chg="addSp delSp modSp add mod setBg">
        <pc:chgData name="Yang Xu" userId="2ef8d03b0d59ea36" providerId="LiveId" clId="{88331C0F-52D6-4560-B925-8B7A09CC38A2}" dt="2020-02-22T02:11:35.306" v="167" actId="27636"/>
        <pc:sldMkLst>
          <pc:docMk/>
          <pc:sldMk cId="1224614087" sldId="281"/>
        </pc:sldMkLst>
        <pc:spChg chg="mod">
          <ac:chgData name="Yang Xu" userId="2ef8d03b0d59ea36" providerId="LiveId" clId="{88331C0F-52D6-4560-B925-8B7A09CC38A2}" dt="2020-02-22T02:11:34.129" v="165" actId="26606"/>
          <ac:spMkLst>
            <pc:docMk/>
            <pc:sldMk cId="1224614087" sldId="281"/>
            <ac:spMk id="2" creationId="{999B6C96-036D-4687-8B8B-5A0F97446DCA}"/>
          </ac:spMkLst>
        </pc:spChg>
        <pc:spChg chg="del">
          <ac:chgData name="Yang Xu" userId="2ef8d03b0d59ea36" providerId="LiveId" clId="{88331C0F-52D6-4560-B925-8B7A09CC38A2}" dt="2020-02-22T02:11:07.943" v="164"/>
          <ac:spMkLst>
            <pc:docMk/>
            <pc:sldMk cId="1224614087" sldId="281"/>
            <ac:spMk id="3" creationId="{D3DC6F6F-E26F-4013-AF54-FF1777836418}"/>
          </ac:spMkLst>
        </pc:spChg>
        <pc:spChg chg="add">
          <ac:chgData name="Yang Xu" userId="2ef8d03b0d59ea36" providerId="LiveId" clId="{88331C0F-52D6-4560-B925-8B7A09CC38A2}" dt="2020-02-22T02:11:34.129" v="165" actId="26606"/>
          <ac:spMkLst>
            <pc:docMk/>
            <pc:sldMk cId="1224614087" sldId="281"/>
            <ac:spMk id="73" creationId="{7539E3D4-6962-40AB-8B73-E9DD5692F0E7}"/>
          </ac:spMkLst>
        </pc:spChg>
        <pc:spChg chg="add">
          <ac:chgData name="Yang Xu" userId="2ef8d03b0d59ea36" providerId="LiveId" clId="{88331C0F-52D6-4560-B925-8B7A09CC38A2}" dt="2020-02-22T02:11:34.129" v="165" actId="26606"/>
          <ac:spMkLst>
            <pc:docMk/>
            <pc:sldMk cId="1224614087" sldId="281"/>
            <ac:spMk id="77" creationId="{AE7C53B3-E639-4BE7-9C53-AAF6DF686F9A}"/>
          </ac:spMkLst>
        </pc:spChg>
        <pc:spChg chg="add">
          <ac:chgData name="Yang Xu" userId="2ef8d03b0d59ea36" providerId="LiveId" clId="{88331C0F-52D6-4560-B925-8B7A09CC38A2}" dt="2020-02-22T02:11:34.129" v="165" actId="26606"/>
          <ac:spMkLst>
            <pc:docMk/>
            <pc:sldMk cId="1224614087" sldId="281"/>
            <ac:spMk id="79" creationId="{2CD7F1D5-2F5D-4F06-91C2-5616C9AD5597}"/>
          </ac:spMkLst>
        </pc:spChg>
        <pc:spChg chg="add mod">
          <ac:chgData name="Yang Xu" userId="2ef8d03b0d59ea36" providerId="LiveId" clId="{88331C0F-52D6-4560-B925-8B7A09CC38A2}" dt="2020-02-22T02:11:35.306" v="167" actId="27636"/>
          <ac:spMkLst>
            <pc:docMk/>
            <pc:sldMk cId="1224614087" sldId="281"/>
            <ac:spMk id="4102" creationId="{ECA84FC8-1DE0-47A1-93F1-FE591464089C}"/>
          </ac:spMkLst>
        </pc:spChg>
        <pc:picChg chg="add">
          <ac:chgData name="Yang Xu" userId="2ef8d03b0d59ea36" providerId="LiveId" clId="{88331C0F-52D6-4560-B925-8B7A09CC38A2}" dt="2020-02-22T02:11:34.129" v="165" actId="26606"/>
          <ac:picMkLst>
            <pc:docMk/>
            <pc:sldMk cId="1224614087" sldId="281"/>
            <ac:picMk id="75" creationId="{9490E84B-32AB-4B93-B2A7-C660A2894F2C}"/>
          </ac:picMkLst>
        </pc:picChg>
        <pc:picChg chg="add">
          <ac:chgData name="Yang Xu" userId="2ef8d03b0d59ea36" providerId="LiveId" clId="{88331C0F-52D6-4560-B925-8B7A09CC38A2}" dt="2020-02-22T02:11:34.129" v="165" actId="26606"/>
          <ac:picMkLst>
            <pc:docMk/>
            <pc:sldMk cId="1224614087" sldId="281"/>
            <ac:picMk id="81" creationId="{CA0F9C00-759D-439B-962A-EA32D6076602}"/>
          </ac:picMkLst>
        </pc:picChg>
        <pc:picChg chg="add mod">
          <ac:chgData name="Yang Xu" userId="2ef8d03b0d59ea36" providerId="LiveId" clId="{88331C0F-52D6-4560-B925-8B7A09CC38A2}" dt="2020-02-22T02:11:34.129" v="165" actId="26606"/>
          <ac:picMkLst>
            <pc:docMk/>
            <pc:sldMk cId="1224614087" sldId="281"/>
            <ac:picMk id="4098" creationId="{8DF835F4-E054-4AC4-BDA7-084CE22FFF13}"/>
          </ac:picMkLst>
        </pc:picChg>
      </pc:sldChg>
      <pc:sldChg chg="addSp delSp modSp add mod setBg">
        <pc:chgData name="Yang Xu" userId="2ef8d03b0d59ea36" providerId="LiveId" clId="{88331C0F-52D6-4560-B925-8B7A09CC38A2}" dt="2020-02-22T02:12:55.141" v="180" actId="27636"/>
        <pc:sldMkLst>
          <pc:docMk/>
          <pc:sldMk cId="692235547" sldId="282"/>
        </pc:sldMkLst>
        <pc:spChg chg="mod">
          <ac:chgData name="Yang Xu" userId="2ef8d03b0d59ea36" providerId="LiveId" clId="{88331C0F-52D6-4560-B925-8B7A09CC38A2}" dt="2020-02-22T02:12:10.328" v="171" actId="26606"/>
          <ac:spMkLst>
            <pc:docMk/>
            <pc:sldMk cId="692235547" sldId="282"/>
            <ac:spMk id="2" creationId="{CFCE42B1-8411-4018-86C7-03DC1B259804}"/>
          </ac:spMkLst>
        </pc:spChg>
        <pc:spChg chg="del">
          <ac:chgData name="Yang Xu" userId="2ef8d03b0d59ea36" providerId="LiveId" clId="{88331C0F-52D6-4560-B925-8B7A09CC38A2}" dt="2020-02-22T02:12:00.046" v="169"/>
          <ac:spMkLst>
            <pc:docMk/>
            <pc:sldMk cId="692235547" sldId="282"/>
            <ac:spMk id="3" creationId="{EC99DFA7-243C-40DD-82BB-84EDD5187E1B}"/>
          </ac:spMkLst>
        </pc:spChg>
        <pc:spChg chg="add del">
          <ac:chgData name="Yang Xu" userId="2ef8d03b0d59ea36" providerId="LiveId" clId="{88331C0F-52D6-4560-B925-8B7A09CC38A2}" dt="2020-02-22T02:12:29.649" v="174" actId="26606"/>
          <ac:spMkLst>
            <pc:docMk/>
            <pc:sldMk cId="692235547" sldId="282"/>
            <ac:spMk id="73" creationId="{7539E3D4-6962-40AB-8B73-E9DD5692F0E7}"/>
          </ac:spMkLst>
        </pc:spChg>
        <pc:spChg chg="add del">
          <ac:chgData name="Yang Xu" userId="2ef8d03b0d59ea36" providerId="LiveId" clId="{88331C0F-52D6-4560-B925-8B7A09CC38A2}" dt="2020-02-22T02:12:29.649" v="174" actId="26606"/>
          <ac:spMkLst>
            <pc:docMk/>
            <pc:sldMk cId="692235547" sldId="282"/>
            <ac:spMk id="77" creationId="{AE7C53B3-E639-4BE7-9C53-AAF6DF686F9A}"/>
          </ac:spMkLst>
        </pc:spChg>
        <pc:spChg chg="add del">
          <ac:chgData name="Yang Xu" userId="2ef8d03b0d59ea36" providerId="LiveId" clId="{88331C0F-52D6-4560-B925-8B7A09CC38A2}" dt="2020-02-22T02:12:29.649" v="174" actId="26606"/>
          <ac:spMkLst>
            <pc:docMk/>
            <pc:sldMk cId="692235547" sldId="282"/>
            <ac:spMk id="79" creationId="{2CD7F1D5-2F5D-4F06-91C2-5616C9AD5597}"/>
          </ac:spMkLst>
        </pc:spChg>
        <pc:spChg chg="add">
          <ac:chgData name="Yang Xu" userId="2ef8d03b0d59ea36" providerId="LiveId" clId="{88331C0F-52D6-4560-B925-8B7A09CC38A2}" dt="2020-02-22T02:12:29.649" v="174" actId="26606"/>
          <ac:spMkLst>
            <pc:docMk/>
            <pc:sldMk cId="692235547" sldId="282"/>
            <ac:spMk id="139" creationId="{7539E3D4-6962-40AB-8B73-E9DD5692F0E7}"/>
          </ac:spMkLst>
        </pc:spChg>
        <pc:spChg chg="add">
          <ac:chgData name="Yang Xu" userId="2ef8d03b0d59ea36" providerId="LiveId" clId="{88331C0F-52D6-4560-B925-8B7A09CC38A2}" dt="2020-02-22T02:12:29.649" v="174" actId="26606"/>
          <ac:spMkLst>
            <pc:docMk/>
            <pc:sldMk cId="692235547" sldId="282"/>
            <ac:spMk id="143" creationId="{AE7C53B3-E639-4BE7-9C53-AAF6DF686F9A}"/>
          </ac:spMkLst>
        </pc:spChg>
        <pc:spChg chg="add">
          <ac:chgData name="Yang Xu" userId="2ef8d03b0d59ea36" providerId="LiveId" clId="{88331C0F-52D6-4560-B925-8B7A09CC38A2}" dt="2020-02-22T02:12:29.649" v="174" actId="26606"/>
          <ac:spMkLst>
            <pc:docMk/>
            <pc:sldMk cId="692235547" sldId="282"/>
            <ac:spMk id="145" creationId="{2CD7F1D5-2F5D-4F06-91C2-5616C9AD5597}"/>
          </ac:spMkLst>
        </pc:spChg>
        <pc:spChg chg="add mod">
          <ac:chgData name="Yang Xu" userId="2ef8d03b0d59ea36" providerId="LiveId" clId="{88331C0F-52D6-4560-B925-8B7A09CC38A2}" dt="2020-02-22T02:12:55.141" v="180" actId="27636"/>
          <ac:spMkLst>
            <pc:docMk/>
            <pc:sldMk cId="692235547" sldId="282"/>
            <ac:spMk id="5126" creationId="{0DB93FEF-5CC6-43F9-A935-D19CF4CD7CA9}"/>
          </ac:spMkLst>
        </pc:spChg>
        <pc:picChg chg="add del">
          <ac:chgData name="Yang Xu" userId="2ef8d03b0d59ea36" providerId="LiveId" clId="{88331C0F-52D6-4560-B925-8B7A09CC38A2}" dt="2020-02-22T02:12:29.649" v="174" actId="26606"/>
          <ac:picMkLst>
            <pc:docMk/>
            <pc:sldMk cId="692235547" sldId="282"/>
            <ac:picMk id="75" creationId="{9490E84B-32AB-4B93-B2A7-C660A2894F2C}"/>
          </ac:picMkLst>
        </pc:picChg>
        <pc:picChg chg="add del">
          <ac:chgData name="Yang Xu" userId="2ef8d03b0d59ea36" providerId="LiveId" clId="{88331C0F-52D6-4560-B925-8B7A09CC38A2}" dt="2020-02-22T02:12:29.649" v="174" actId="26606"/>
          <ac:picMkLst>
            <pc:docMk/>
            <pc:sldMk cId="692235547" sldId="282"/>
            <ac:picMk id="81" creationId="{CA0F9C00-759D-439B-962A-EA32D6076602}"/>
          </ac:picMkLst>
        </pc:picChg>
        <pc:picChg chg="add">
          <ac:chgData name="Yang Xu" userId="2ef8d03b0d59ea36" providerId="LiveId" clId="{88331C0F-52D6-4560-B925-8B7A09CC38A2}" dt="2020-02-22T02:12:29.649" v="174" actId="26606"/>
          <ac:picMkLst>
            <pc:docMk/>
            <pc:sldMk cId="692235547" sldId="282"/>
            <ac:picMk id="141" creationId="{9490E84B-32AB-4B93-B2A7-C660A2894F2C}"/>
          </ac:picMkLst>
        </pc:picChg>
        <pc:picChg chg="add">
          <ac:chgData name="Yang Xu" userId="2ef8d03b0d59ea36" providerId="LiveId" clId="{88331C0F-52D6-4560-B925-8B7A09CC38A2}" dt="2020-02-22T02:12:29.649" v="174" actId="26606"/>
          <ac:picMkLst>
            <pc:docMk/>
            <pc:sldMk cId="692235547" sldId="282"/>
            <ac:picMk id="147" creationId="{CA0F9C00-759D-439B-962A-EA32D6076602}"/>
          </ac:picMkLst>
        </pc:picChg>
        <pc:picChg chg="add mod">
          <ac:chgData name="Yang Xu" userId="2ef8d03b0d59ea36" providerId="LiveId" clId="{88331C0F-52D6-4560-B925-8B7A09CC38A2}" dt="2020-02-22T02:12:10.328" v="171" actId="26606"/>
          <ac:picMkLst>
            <pc:docMk/>
            <pc:sldMk cId="692235547" sldId="282"/>
            <ac:picMk id="5122" creationId="{6DA7BB1A-3DCF-49C7-8828-52E9057C6CEB}"/>
          </ac:picMkLst>
        </pc:picChg>
      </pc:sldChg>
      <pc:sldChg chg="addSp delSp modSp add mod setBg">
        <pc:chgData name="Yang Xu" userId="2ef8d03b0d59ea36" providerId="LiveId" clId="{88331C0F-52D6-4560-B925-8B7A09CC38A2}" dt="2020-02-22T02:13:29.439" v="191"/>
        <pc:sldMkLst>
          <pc:docMk/>
          <pc:sldMk cId="2372890763" sldId="283"/>
        </pc:sldMkLst>
        <pc:spChg chg="mod">
          <ac:chgData name="Yang Xu" userId="2ef8d03b0d59ea36" providerId="LiveId" clId="{88331C0F-52D6-4560-B925-8B7A09CC38A2}" dt="2020-02-22T02:13:14.633" v="183" actId="26606"/>
          <ac:spMkLst>
            <pc:docMk/>
            <pc:sldMk cId="2372890763" sldId="283"/>
            <ac:spMk id="2" creationId="{5A94575D-C894-4D91-8575-9A395A32CF0C}"/>
          </ac:spMkLst>
        </pc:spChg>
        <pc:spChg chg="del">
          <ac:chgData name="Yang Xu" userId="2ef8d03b0d59ea36" providerId="LiveId" clId="{88331C0F-52D6-4560-B925-8B7A09CC38A2}" dt="2020-02-22T02:13:07.593" v="182"/>
          <ac:spMkLst>
            <pc:docMk/>
            <pc:sldMk cId="2372890763" sldId="283"/>
            <ac:spMk id="3" creationId="{101A8EB8-FAA6-4315-A91C-9FB9CA5E67E1}"/>
          </ac:spMkLst>
        </pc:spChg>
        <pc:spChg chg="add">
          <ac:chgData name="Yang Xu" userId="2ef8d03b0d59ea36" providerId="LiveId" clId="{88331C0F-52D6-4560-B925-8B7A09CC38A2}" dt="2020-02-22T02:13:14.633" v="183" actId="26606"/>
          <ac:spMkLst>
            <pc:docMk/>
            <pc:sldMk cId="2372890763" sldId="283"/>
            <ac:spMk id="73" creationId="{7539E3D4-6962-40AB-8B73-E9DD5692F0E7}"/>
          </ac:spMkLst>
        </pc:spChg>
        <pc:spChg chg="add">
          <ac:chgData name="Yang Xu" userId="2ef8d03b0d59ea36" providerId="LiveId" clId="{88331C0F-52D6-4560-B925-8B7A09CC38A2}" dt="2020-02-22T02:13:14.633" v="183" actId="26606"/>
          <ac:spMkLst>
            <pc:docMk/>
            <pc:sldMk cId="2372890763" sldId="283"/>
            <ac:spMk id="77" creationId="{AE7C53B3-E639-4BE7-9C53-AAF6DF686F9A}"/>
          </ac:spMkLst>
        </pc:spChg>
        <pc:spChg chg="add">
          <ac:chgData name="Yang Xu" userId="2ef8d03b0d59ea36" providerId="LiveId" clId="{88331C0F-52D6-4560-B925-8B7A09CC38A2}" dt="2020-02-22T02:13:14.633" v="183" actId="26606"/>
          <ac:spMkLst>
            <pc:docMk/>
            <pc:sldMk cId="2372890763" sldId="283"/>
            <ac:spMk id="79" creationId="{2CD7F1D5-2F5D-4F06-91C2-5616C9AD5597}"/>
          </ac:spMkLst>
        </pc:spChg>
        <pc:spChg chg="add mod">
          <ac:chgData name="Yang Xu" userId="2ef8d03b0d59ea36" providerId="LiveId" clId="{88331C0F-52D6-4560-B925-8B7A09CC38A2}" dt="2020-02-22T02:13:29.439" v="191"/>
          <ac:spMkLst>
            <pc:docMk/>
            <pc:sldMk cId="2372890763" sldId="283"/>
            <ac:spMk id="6150" creationId="{A6BBEB05-642B-4309-A25F-925845360B82}"/>
          </ac:spMkLst>
        </pc:spChg>
        <pc:picChg chg="add">
          <ac:chgData name="Yang Xu" userId="2ef8d03b0d59ea36" providerId="LiveId" clId="{88331C0F-52D6-4560-B925-8B7A09CC38A2}" dt="2020-02-22T02:13:14.633" v="183" actId="26606"/>
          <ac:picMkLst>
            <pc:docMk/>
            <pc:sldMk cId="2372890763" sldId="283"/>
            <ac:picMk id="75" creationId="{9490E84B-32AB-4B93-B2A7-C660A2894F2C}"/>
          </ac:picMkLst>
        </pc:picChg>
        <pc:picChg chg="add">
          <ac:chgData name="Yang Xu" userId="2ef8d03b0d59ea36" providerId="LiveId" clId="{88331C0F-52D6-4560-B925-8B7A09CC38A2}" dt="2020-02-22T02:13:14.633" v="183" actId="26606"/>
          <ac:picMkLst>
            <pc:docMk/>
            <pc:sldMk cId="2372890763" sldId="283"/>
            <ac:picMk id="81" creationId="{CA0F9C00-759D-439B-962A-EA32D6076602}"/>
          </ac:picMkLst>
        </pc:picChg>
        <pc:picChg chg="add mod">
          <ac:chgData name="Yang Xu" userId="2ef8d03b0d59ea36" providerId="LiveId" clId="{88331C0F-52D6-4560-B925-8B7A09CC38A2}" dt="2020-02-22T02:13:14.633" v="183" actId="26606"/>
          <ac:picMkLst>
            <pc:docMk/>
            <pc:sldMk cId="2372890763" sldId="283"/>
            <ac:picMk id="6146" creationId="{7BDA7194-DAF2-4A27-9917-ABF9AF2B3910}"/>
          </ac:picMkLst>
        </pc:picChg>
      </pc:sldChg>
      <pc:sldChg chg="modSp add">
        <pc:chgData name="Yang Xu" userId="2ef8d03b0d59ea36" providerId="LiveId" clId="{88331C0F-52D6-4560-B925-8B7A09CC38A2}" dt="2020-02-22T02:13:46.125" v="195" actId="20577"/>
        <pc:sldMkLst>
          <pc:docMk/>
          <pc:sldMk cId="3536251442" sldId="284"/>
        </pc:sldMkLst>
        <pc:spChg chg="mod">
          <ac:chgData name="Yang Xu" userId="2ef8d03b0d59ea36" providerId="LiveId" clId="{88331C0F-52D6-4560-B925-8B7A09CC38A2}" dt="2020-02-22T02:13:39.265" v="193"/>
          <ac:spMkLst>
            <pc:docMk/>
            <pc:sldMk cId="3536251442" sldId="284"/>
            <ac:spMk id="2" creationId="{6DEF81FE-99E8-4C7E-88E8-3747E955B4E2}"/>
          </ac:spMkLst>
        </pc:spChg>
        <pc:spChg chg="mod">
          <ac:chgData name="Yang Xu" userId="2ef8d03b0d59ea36" providerId="LiveId" clId="{88331C0F-52D6-4560-B925-8B7A09CC38A2}" dt="2020-02-22T02:13:46.125" v="195" actId="20577"/>
          <ac:spMkLst>
            <pc:docMk/>
            <pc:sldMk cId="3536251442" sldId="284"/>
            <ac:spMk id="3" creationId="{2FF31CA3-0C30-4C8E-A398-5AA249FB86DA}"/>
          </ac:spMkLst>
        </pc:spChg>
      </pc:sldChg>
      <pc:sldChg chg="modSp add">
        <pc:chgData name="Yang Xu" userId="2ef8d03b0d59ea36" providerId="LiveId" clId="{88331C0F-52D6-4560-B925-8B7A09CC38A2}" dt="2020-02-22T02:14:27.619" v="211" actId="403"/>
        <pc:sldMkLst>
          <pc:docMk/>
          <pc:sldMk cId="2224916577" sldId="285"/>
        </pc:sldMkLst>
        <pc:spChg chg="mod">
          <ac:chgData name="Yang Xu" userId="2ef8d03b0d59ea36" providerId="LiveId" clId="{88331C0F-52D6-4560-B925-8B7A09CC38A2}" dt="2020-02-22T02:14:01.460" v="198" actId="20577"/>
          <ac:spMkLst>
            <pc:docMk/>
            <pc:sldMk cId="2224916577" sldId="285"/>
            <ac:spMk id="2" creationId="{98CF56D3-35D4-43EA-8784-F6561163C5AA}"/>
          </ac:spMkLst>
        </pc:spChg>
        <pc:spChg chg="mod">
          <ac:chgData name="Yang Xu" userId="2ef8d03b0d59ea36" providerId="LiveId" clId="{88331C0F-52D6-4560-B925-8B7A09CC38A2}" dt="2020-02-22T02:14:27.619" v="211" actId="403"/>
          <ac:spMkLst>
            <pc:docMk/>
            <pc:sldMk cId="2224916577" sldId="285"/>
            <ac:spMk id="3" creationId="{B1BD22F6-1ABE-48AB-9AC1-F754F42FD4D3}"/>
          </ac:spMkLst>
        </pc:spChg>
      </pc:sldChg>
      <pc:sldChg chg="modSp add">
        <pc:chgData name="Yang Xu" userId="2ef8d03b0d59ea36" providerId="LiveId" clId="{88331C0F-52D6-4560-B925-8B7A09CC38A2}" dt="2020-02-22T02:16:42.806" v="256" actId="20577"/>
        <pc:sldMkLst>
          <pc:docMk/>
          <pc:sldMk cId="974522594" sldId="286"/>
        </pc:sldMkLst>
        <pc:spChg chg="mod">
          <ac:chgData name="Yang Xu" userId="2ef8d03b0d59ea36" providerId="LiveId" clId="{88331C0F-52D6-4560-B925-8B7A09CC38A2}" dt="2020-02-22T02:16:23.091" v="220"/>
          <ac:spMkLst>
            <pc:docMk/>
            <pc:sldMk cId="974522594" sldId="286"/>
            <ac:spMk id="2" creationId="{491A555A-72E2-4F49-93CE-45FAE7DC63BB}"/>
          </ac:spMkLst>
        </pc:spChg>
        <pc:spChg chg="mod">
          <ac:chgData name="Yang Xu" userId="2ef8d03b0d59ea36" providerId="LiveId" clId="{88331C0F-52D6-4560-B925-8B7A09CC38A2}" dt="2020-02-22T02:16:42.806" v="256" actId="20577"/>
          <ac:spMkLst>
            <pc:docMk/>
            <pc:sldMk cId="974522594" sldId="286"/>
            <ac:spMk id="3" creationId="{28472169-8F5C-416A-BEA1-9E9E6F6296A1}"/>
          </ac:spMkLst>
        </pc:spChg>
      </pc:sldChg>
      <pc:sldChg chg="modSp add">
        <pc:chgData name="Yang Xu" userId="2ef8d03b0d59ea36" providerId="LiveId" clId="{88331C0F-52D6-4560-B925-8B7A09CC38A2}" dt="2020-02-22T02:17:24.796" v="272" actId="27636"/>
        <pc:sldMkLst>
          <pc:docMk/>
          <pc:sldMk cId="2338870663" sldId="287"/>
        </pc:sldMkLst>
        <pc:spChg chg="mod">
          <ac:chgData name="Yang Xu" userId="2ef8d03b0d59ea36" providerId="LiveId" clId="{88331C0F-52D6-4560-B925-8B7A09CC38A2}" dt="2020-02-22T02:16:49.748" v="258"/>
          <ac:spMkLst>
            <pc:docMk/>
            <pc:sldMk cId="2338870663" sldId="287"/>
            <ac:spMk id="2" creationId="{3DD418B8-14F3-428C-A0CD-B5E5FB393536}"/>
          </ac:spMkLst>
        </pc:spChg>
        <pc:spChg chg="mod">
          <ac:chgData name="Yang Xu" userId="2ef8d03b0d59ea36" providerId="LiveId" clId="{88331C0F-52D6-4560-B925-8B7A09CC38A2}" dt="2020-02-22T02:17:24.796" v="272" actId="27636"/>
          <ac:spMkLst>
            <pc:docMk/>
            <pc:sldMk cId="2338870663" sldId="287"/>
            <ac:spMk id="3" creationId="{BBF0B043-2948-436F-B886-81D3B29B5637}"/>
          </ac:spMkLst>
        </pc:spChg>
      </pc:sldChg>
      <pc:sldChg chg="modSp add">
        <pc:chgData name="Yang Xu" userId="2ef8d03b0d59ea36" providerId="LiveId" clId="{88331C0F-52D6-4560-B925-8B7A09CC38A2}" dt="2020-02-22T02:17:52.342" v="279" actId="27636"/>
        <pc:sldMkLst>
          <pc:docMk/>
          <pc:sldMk cId="2328787489" sldId="288"/>
        </pc:sldMkLst>
        <pc:spChg chg="mod">
          <ac:chgData name="Yang Xu" userId="2ef8d03b0d59ea36" providerId="LiveId" clId="{88331C0F-52D6-4560-B925-8B7A09CC38A2}" dt="2020-02-22T02:17:34.963" v="273"/>
          <ac:spMkLst>
            <pc:docMk/>
            <pc:sldMk cId="2328787489" sldId="288"/>
            <ac:spMk id="2" creationId="{AF3091B5-D5CB-493D-AAB8-624F03CC84A6}"/>
          </ac:spMkLst>
        </pc:spChg>
        <pc:spChg chg="mod">
          <ac:chgData name="Yang Xu" userId="2ef8d03b0d59ea36" providerId="LiveId" clId="{88331C0F-52D6-4560-B925-8B7A09CC38A2}" dt="2020-02-22T02:17:52.342" v="279" actId="27636"/>
          <ac:spMkLst>
            <pc:docMk/>
            <pc:sldMk cId="2328787489" sldId="288"/>
            <ac:spMk id="3" creationId="{41D8935E-C220-4140-908E-725E58427300}"/>
          </ac:spMkLst>
        </pc:spChg>
      </pc:sldChg>
      <pc:sldChg chg="modSp add">
        <pc:chgData name="Yang Xu" userId="2ef8d03b0d59ea36" providerId="LiveId" clId="{88331C0F-52D6-4560-B925-8B7A09CC38A2}" dt="2020-02-22T02:18:12.841" v="292" actId="20577"/>
        <pc:sldMkLst>
          <pc:docMk/>
          <pc:sldMk cId="41702786" sldId="289"/>
        </pc:sldMkLst>
        <pc:spChg chg="mod">
          <ac:chgData name="Yang Xu" userId="2ef8d03b0d59ea36" providerId="LiveId" clId="{88331C0F-52D6-4560-B925-8B7A09CC38A2}" dt="2020-02-22T02:18:12.841" v="292" actId="20577"/>
          <ac:spMkLst>
            <pc:docMk/>
            <pc:sldMk cId="41702786" sldId="289"/>
            <ac:spMk id="2" creationId="{4428149A-6021-45F8-A2EB-9642246F0C6B}"/>
          </ac:spMkLst>
        </pc:spChg>
        <pc:spChg chg="mod">
          <ac:chgData name="Yang Xu" userId="2ef8d03b0d59ea36" providerId="LiveId" clId="{88331C0F-52D6-4560-B925-8B7A09CC38A2}" dt="2020-02-22T02:18:07.149" v="284"/>
          <ac:spMkLst>
            <pc:docMk/>
            <pc:sldMk cId="41702786" sldId="289"/>
            <ac:spMk id="3" creationId="{02EA1818-4EB7-4811-8025-2F871FFC3AAE}"/>
          </ac:spMkLst>
        </pc:spChg>
      </pc:sldChg>
    </pc:docChg>
  </pc:docChgLst>
  <pc:docChgLst>
    <pc:chgData name="Yang Xu" userId="2ef8d03b0d59ea36" providerId="LiveId" clId="{A1F02554-5150-4473-845A-461F7ADDB281}"/>
    <pc:docChg chg="modSld">
      <pc:chgData name="Yang Xu" userId="2ef8d03b0d59ea36" providerId="LiveId" clId="{A1F02554-5150-4473-845A-461F7ADDB281}" dt="2019-12-18T12:41:54.423" v="21" actId="20577"/>
      <pc:docMkLst>
        <pc:docMk/>
      </pc:docMkLst>
      <pc:sldChg chg="modSp">
        <pc:chgData name="Yang Xu" userId="2ef8d03b0d59ea36" providerId="LiveId" clId="{A1F02554-5150-4473-845A-461F7ADDB281}" dt="2019-12-18T12:41:54.423" v="21" actId="20577"/>
        <pc:sldMkLst>
          <pc:docMk/>
          <pc:sldMk cId="1232935249" sldId="257"/>
        </pc:sldMkLst>
        <pc:spChg chg="mod">
          <ac:chgData name="Yang Xu" userId="2ef8d03b0d59ea36" providerId="LiveId" clId="{A1F02554-5150-4473-845A-461F7ADDB281}" dt="2019-12-18T12:41:54.423" v="21" actId="20577"/>
          <ac:spMkLst>
            <pc:docMk/>
            <pc:sldMk cId="1232935249" sldId="257"/>
            <ac:spMk id="2" creationId="{B4520B70-2A11-4C52-8CC0-6F63A2EF322F}"/>
          </ac:spMkLst>
        </pc:spChg>
      </pc:sldChg>
    </pc:docChg>
  </pc:docChgLst>
  <pc:docChgLst>
    <pc:chgData name="Yang Xu" userId="2ef8d03b0d59ea36" providerId="LiveId" clId="{DC277BD4-D8CC-4BC0-A4A1-AEDD97D380D1}"/>
    <pc:docChg chg="custSel addSld modSld">
      <pc:chgData name="Yang Xu" userId="2ef8d03b0d59ea36" providerId="LiveId" clId="{DC277BD4-D8CC-4BC0-A4A1-AEDD97D380D1}" dt="2020-02-07T08:10:16.429" v="491" actId="20577"/>
      <pc:docMkLst>
        <pc:docMk/>
      </pc:docMkLst>
      <pc:sldChg chg="modSp">
        <pc:chgData name="Yang Xu" userId="2ef8d03b0d59ea36" providerId="LiveId" clId="{DC277BD4-D8CC-4BC0-A4A1-AEDD97D380D1}" dt="2020-02-07T06:22:32.871" v="22" actId="20577"/>
        <pc:sldMkLst>
          <pc:docMk/>
          <pc:sldMk cId="1232935249" sldId="257"/>
        </pc:sldMkLst>
        <pc:spChg chg="mod">
          <ac:chgData name="Yang Xu" userId="2ef8d03b0d59ea36" providerId="LiveId" clId="{DC277BD4-D8CC-4BC0-A4A1-AEDD97D380D1}" dt="2020-02-07T06:22:32.871" v="22" actId="20577"/>
          <ac:spMkLst>
            <pc:docMk/>
            <pc:sldMk cId="1232935249" sldId="257"/>
            <ac:spMk id="2" creationId="{B4520B70-2A11-4C52-8CC0-6F63A2EF322F}"/>
          </ac:spMkLst>
        </pc:spChg>
      </pc:sldChg>
      <pc:sldChg chg="modSp add">
        <pc:chgData name="Yang Xu" userId="2ef8d03b0d59ea36" providerId="LiveId" clId="{DC277BD4-D8CC-4BC0-A4A1-AEDD97D380D1}" dt="2020-02-07T06:24:50.112" v="233" actId="20577"/>
        <pc:sldMkLst>
          <pc:docMk/>
          <pc:sldMk cId="2322020541" sldId="268"/>
        </pc:sldMkLst>
        <pc:spChg chg="mod">
          <ac:chgData name="Yang Xu" userId="2ef8d03b0d59ea36" providerId="LiveId" clId="{DC277BD4-D8CC-4BC0-A4A1-AEDD97D380D1}" dt="2020-02-07T06:23:02.810" v="24"/>
          <ac:spMkLst>
            <pc:docMk/>
            <pc:sldMk cId="2322020541" sldId="268"/>
            <ac:spMk id="2" creationId="{8DDC32BA-9635-487E-A315-861544310386}"/>
          </ac:spMkLst>
        </pc:spChg>
        <pc:spChg chg="mod">
          <ac:chgData name="Yang Xu" userId="2ef8d03b0d59ea36" providerId="LiveId" clId="{DC277BD4-D8CC-4BC0-A4A1-AEDD97D380D1}" dt="2020-02-07T06:24:50.112" v="233" actId="20577"/>
          <ac:spMkLst>
            <pc:docMk/>
            <pc:sldMk cId="2322020541" sldId="268"/>
            <ac:spMk id="3" creationId="{07E2A6B8-986A-431B-9903-9FE2881AB5EE}"/>
          </ac:spMkLst>
        </pc:spChg>
      </pc:sldChg>
      <pc:sldChg chg="modSp add">
        <pc:chgData name="Yang Xu" userId="2ef8d03b0d59ea36" providerId="LiveId" clId="{DC277BD4-D8CC-4BC0-A4A1-AEDD97D380D1}" dt="2020-02-07T08:10:16.429" v="491" actId="20577"/>
        <pc:sldMkLst>
          <pc:docMk/>
          <pc:sldMk cId="1618651857" sldId="269"/>
        </pc:sldMkLst>
        <pc:spChg chg="mod">
          <ac:chgData name="Yang Xu" userId="2ef8d03b0d59ea36" providerId="LiveId" clId="{DC277BD4-D8CC-4BC0-A4A1-AEDD97D380D1}" dt="2020-02-07T08:07:44.565" v="248" actId="20577"/>
          <ac:spMkLst>
            <pc:docMk/>
            <pc:sldMk cId="1618651857" sldId="269"/>
            <ac:spMk id="2" creationId="{8D9AF5F8-403F-4227-A9FD-3457933AFE4E}"/>
          </ac:spMkLst>
        </pc:spChg>
        <pc:spChg chg="mod">
          <ac:chgData name="Yang Xu" userId="2ef8d03b0d59ea36" providerId="LiveId" clId="{DC277BD4-D8CC-4BC0-A4A1-AEDD97D380D1}" dt="2020-02-07T08:10:16.429" v="491" actId="20577"/>
          <ac:spMkLst>
            <pc:docMk/>
            <pc:sldMk cId="1618651857" sldId="269"/>
            <ac:spMk id="3" creationId="{C3237119-10D8-43CE-9080-48862B89659D}"/>
          </ac:spMkLst>
        </pc:spChg>
      </pc:sldChg>
    </pc:docChg>
  </pc:docChgLst>
  <pc:docChgLst>
    <pc:chgData name="Yang Xu" userId="2ef8d03b0d59ea36" providerId="LiveId" clId="{A02E9244-CA36-44B9-8DB0-65ABEB622C12}"/>
    <pc:docChg chg="undo custSel addSld delSld modSld">
      <pc:chgData name="Yang Xu" userId="2ef8d03b0d59ea36" providerId="LiveId" clId="{A02E9244-CA36-44B9-8DB0-65ABEB622C12}" dt="2020-01-18T05:39:43.582" v="674" actId="20577"/>
      <pc:docMkLst>
        <pc:docMk/>
      </pc:docMkLst>
      <pc:sldChg chg="modSp">
        <pc:chgData name="Yang Xu" userId="2ef8d03b0d59ea36" providerId="LiveId" clId="{A02E9244-CA36-44B9-8DB0-65ABEB622C12}" dt="2020-01-18T05:24:48.676" v="34" actId="20577"/>
        <pc:sldMkLst>
          <pc:docMk/>
          <pc:sldMk cId="1232935249" sldId="257"/>
        </pc:sldMkLst>
        <pc:spChg chg="mod">
          <ac:chgData name="Yang Xu" userId="2ef8d03b0d59ea36" providerId="LiveId" clId="{A02E9244-CA36-44B9-8DB0-65ABEB622C12}" dt="2020-01-18T05:24:48.676" v="34" actId="20577"/>
          <ac:spMkLst>
            <pc:docMk/>
            <pc:sldMk cId="1232935249" sldId="257"/>
            <ac:spMk id="2" creationId="{B4520B70-2A11-4C52-8CC0-6F63A2EF322F}"/>
          </ac:spMkLst>
        </pc:spChg>
      </pc:sldChg>
      <pc:sldChg chg="add del">
        <pc:chgData name="Yang Xu" userId="2ef8d03b0d59ea36" providerId="LiveId" clId="{A02E9244-CA36-44B9-8DB0-65ABEB622C12}" dt="2020-01-18T05:25:28.127" v="37" actId="47"/>
        <pc:sldMkLst>
          <pc:docMk/>
          <pc:sldMk cId="1631810544" sldId="268"/>
        </pc:sldMkLst>
      </pc:sldChg>
      <pc:sldChg chg="modSp add">
        <pc:chgData name="Yang Xu" userId="2ef8d03b0d59ea36" providerId="LiveId" clId="{A02E9244-CA36-44B9-8DB0-65ABEB622C12}" dt="2020-01-18T05:37:00.446" v="111" actId="20577"/>
        <pc:sldMkLst>
          <pc:docMk/>
          <pc:sldMk cId="3406222671" sldId="268"/>
        </pc:sldMkLst>
        <pc:spChg chg="mod">
          <ac:chgData name="Yang Xu" userId="2ef8d03b0d59ea36" providerId="LiveId" clId="{A02E9244-CA36-44B9-8DB0-65ABEB622C12}" dt="2020-01-18T05:36:19.392" v="44" actId="20577"/>
          <ac:spMkLst>
            <pc:docMk/>
            <pc:sldMk cId="3406222671" sldId="268"/>
            <ac:spMk id="2" creationId="{21909FC3-32D1-48A3-A09C-0FA647D2AEC5}"/>
          </ac:spMkLst>
        </pc:spChg>
        <pc:spChg chg="mod">
          <ac:chgData name="Yang Xu" userId="2ef8d03b0d59ea36" providerId="LiveId" clId="{A02E9244-CA36-44B9-8DB0-65ABEB622C12}" dt="2020-01-18T05:37:00.446" v="111" actId="20577"/>
          <ac:spMkLst>
            <pc:docMk/>
            <pc:sldMk cId="3406222671" sldId="268"/>
            <ac:spMk id="3" creationId="{2816C228-1E27-4F37-AD0B-BB54B4FF3AC5}"/>
          </ac:spMkLst>
        </pc:spChg>
      </pc:sldChg>
      <pc:sldChg chg="modSp add">
        <pc:chgData name="Yang Xu" userId="2ef8d03b0d59ea36" providerId="LiveId" clId="{A02E9244-CA36-44B9-8DB0-65ABEB622C12}" dt="2020-01-18T05:37:40.358" v="221" actId="20577"/>
        <pc:sldMkLst>
          <pc:docMk/>
          <pc:sldMk cId="3663397467" sldId="269"/>
        </pc:sldMkLst>
        <pc:spChg chg="mod">
          <ac:chgData name="Yang Xu" userId="2ef8d03b0d59ea36" providerId="LiveId" clId="{A02E9244-CA36-44B9-8DB0-65ABEB622C12}" dt="2020-01-18T05:37:10.846" v="118" actId="20577"/>
          <ac:spMkLst>
            <pc:docMk/>
            <pc:sldMk cId="3663397467" sldId="269"/>
            <ac:spMk id="2" creationId="{B9DBAED7-40E8-4DA7-8AA1-49C7F478D3E6}"/>
          </ac:spMkLst>
        </pc:spChg>
        <pc:spChg chg="mod">
          <ac:chgData name="Yang Xu" userId="2ef8d03b0d59ea36" providerId="LiveId" clId="{A02E9244-CA36-44B9-8DB0-65ABEB622C12}" dt="2020-01-18T05:37:40.358" v="221" actId="20577"/>
          <ac:spMkLst>
            <pc:docMk/>
            <pc:sldMk cId="3663397467" sldId="269"/>
            <ac:spMk id="3" creationId="{77B98739-F56F-4E28-947B-F62CA3E1D9DE}"/>
          </ac:spMkLst>
        </pc:spChg>
      </pc:sldChg>
      <pc:sldChg chg="modSp add">
        <pc:chgData name="Yang Xu" userId="2ef8d03b0d59ea36" providerId="LiveId" clId="{A02E9244-CA36-44B9-8DB0-65ABEB622C12}" dt="2020-01-18T05:39:43.582" v="674" actId="20577"/>
        <pc:sldMkLst>
          <pc:docMk/>
          <pc:sldMk cId="4253050286" sldId="270"/>
        </pc:sldMkLst>
        <pc:spChg chg="mod">
          <ac:chgData name="Yang Xu" userId="2ef8d03b0d59ea36" providerId="LiveId" clId="{A02E9244-CA36-44B9-8DB0-65ABEB622C12}" dt="2020-01-18T05:39:36.296" v="644" actId="21"/>
          <ac:spMkLst>
            <pc:docMk/>
            <pc:sldMk cId="4253050286" sldId="270"/>
            <ac:spMk id="2" creationId="{ABDA5082-45D5-4145-A79D-DC1C079CFFA2}"/>
          </ac:spMkLst>
        </pc:spChg>
        <pc:spChg chg="mod">
          <ac:chgData name="Yang Xu" userId="2ef8d03b0d59ea36" providerId="LiveId" clId="{A02E9244-CA36-44B9-8DB0-65ABEB622C12}" dt="2020-01-18T05:39:43.582" v="674" actId="20577"/>
          <ac:spMkLst>
            <pc:docMk/>
            <pc:sldMk cId="4253050286" sldId="270"/>
            <ac:spMk id="3" creationId="{1BA8E650-5598-46C0-B95E-416D657F6595}"/>
          </ac:spMkLst>
        </pc:spChg>
      </pc:sldChg>
    </pc:docChg>
  </pc:docChgLst>
  <pc:docChgLst>
    <pc:chgData name="Yang Xu" userId="2ef8d03b0d59ea36" providerId="LiveId" clId="{EE46B6E2-E867-4C96-9EAC-05E8560437D6}"/>
    <pc:docChg chg="addSld modSld">
      <pc:chgData name="Yang Xu" userId="2ef8d03b0d59ea36" providerId="LiveId" clId="{EE46B6E2-E867-4C96-9EAC-05E8560437D6}" dt="2020-01-16T12:19:22.061" v="450" actId="20577"/>
      <pc:docMkLst>
        <pc:docMk/>
      </pc:docMkLst>
      <pc:sldChg chg="modSp">
        <pc:chgData name="Yang Xu" userId="2ef8d03b0d59ea36" providerId="LiveId" clId="{EE46B6E2-E867-4C96-9EAC-05E8560437D6}" dt="2020-01-16T11:37:59.698" v="34" actId="20577"/>
        <pc:sldMkLst>
          <pc:docMk/>
          <pc:sldMk cId="1232935249" sldId="257"/>
        </pc:sldMkLst>
        <pc:spChg chg="mod">
          <ac:chgData name="Yang Xu" userId="2ef8d03b0d59ea36" providerId="LiveId" clId="{EE46B6E2-E867-4C96-9EAC-05E8560437D6}" dt="2020-01-16T11:37:59.698" v="34" actId="20577"/>
          <ac:spMkLst>
            <pc:docMk/>
            <pc:sldMk cId="1232935249" sldId="257"/>
            <ac:spMk id="2" creationId="{B4520B70-2A11-4C52-8CC0-6F63A2EF322F}"/>
          </ac:spMkLst>
        </pc:spChg>
      </pc:sldChg>
      <pc:sldChg chg="modSp add">
        <pc:chgData name="Yang Xu" userId="2ef8d03b0d59ea36" providerId="LiveId" clId="{EE46B6E2-E867-4C96-9EAC-05E8560437D6}" dt="2020-01-16T11:57:08.565" v="251" actId="20577"/>
        <pc:sldMkLst>
          <pc:docMk/>
          <pc:sldMk cId="1308118045" sldId="268"/>
        </pc:sldMkLst>
        <pc:spChg chg="mod">
          <ac:chgData name="Yang Xu" userId="2ef8d03b0d59ea36" providerId="LiveId" clId="{EE46B6E2-E867-4C96-9EAC-05E8560437D6}" dt="2020-01-16T11:49:36.746" v="64" actId="20577"/>
          <ac:spMkLst>
            <pc:docMk/>
            <pc:sldMk cId="1308118045" sldId="268"/>
            <ac:spMk id="2" creationId="{0360DF8E-C4D2-45C1-8EFC-22307D4F7041}"/>
          </ac:spMkLst>
        </pc:spChg>
        <pc:spChg chg="mod">
          <ac:chgData name="Yang Xu" userId="2ef8d03b0d59ea36" providerId="LiveId" clId="{EE46B6E2-E867-4C96-9EAC-05E8560437D6}" dt="2020-01-16T11:57:08.565" v="251" actId="20577"/>
          <ac:spMkLst>
            <pc:docMk/>
            <pc:sldMk cId="1308118045" sldId="268"/>
            <ac:spMk id="3" creationId="{BBB54FF3-335F-41ED-A5DF-6FA109CF3C9C}"/>
          </ac:spMkLst>
        </pc:spChg>
      </pc:sldChg>
      <pc:sldChg chg="modSp add">
        <pc:chgData name="Yang Xu" userId="2ef8d03b0d59ea36" providerId="LiveId" clId="{EE46B6E2-E867-4C96-9EAC-05E8560437D6}" dt="2020-01-16T12:19:22.061" v="450" actId="20577"/>
        <pc:sldMkLst>
          <pc:docMk/>
          <pc:sldMk cId="3479922148" sldId="269"/>
        </pc:sldMkLst>
        <pc:spChg chg="mod">
          <ac:chgData name="Yang Xu" userId="2ef8d03b0d59ea36" providerId="LiveId" clId="{EE46B6E2-E867-4C96-9EAC-05E8560437D6}" dt="2020-01-16T12:18:38.674" v="276" actId="20577"/>
          <ac:spMkLst>
            <pc:docMk/>
            <pc:sldMk cId="3479922148" sldId="269"/>
            <ac:spMk id="2" creationId="{276F4C61-27A8-41F4-A238-E03A2562F370}"/>
          </ac:spMkLst>
        </pc:spChg>
        <pc:spChg chg="mod">
          <ac:chgData name="Yang Xu" userId="2ef8d03b0d59ea36" providerId="LiveId" clId="{EE46B6E2-E867-4C96-9EAC-05E8560437D6}" dt="2020-01-16T12:19:22.061" v="450" actId="20577"/>
          <ac:spMkLst>
            <pc:docMk/>
            <pc:sldMk cId="3479922148" sldId="269"/>
            <ac:spMk id="3" creationId="{189FE985-47F2-4E02-A179-705BBA2F4DA9}"/>
          </ac:spMkLst>
        </pc:spChg>
      </pc:sldChg>
    </pc:docChg>
  </pc:docChgLst>
  <pc:docChgLst>
    <pc:chgData name="Yang Xu" userId="2ef8d03b0d59ea36" providerId="LiveId" clId="{DEAE517B-9C0B-4664-AA22-A24F26A2A530}"/>
    <pc:docChg chg="modSld">
      <pc:chgData name="Yang Xu" userId="2ef8d03b0d59ea36" providerId="LiveId" clId="{DEAE517B-9C0B-4664-AA22-A24F26A2A530}" dt="2020-01-06T11:11:01.728" v="3" actId="20577"/>
      <pc:docMkLst>
        <pc:docMk/>
      </pc:docMkLst>
      <pc:sldChg chg="modSp">
        <pc:chgData name="Yang Xu" userId="2ef8d03b0d59ea36" providerId="LiveId" clId="{DEAE517B-9C0B-4664-AA22-A24F26A2A530}" dt="2020-01-06T11:11:01.728" v="3" actId="20577"/>
        <pc:sldMkLst>
          <pc:docMk/>
          <pc:sldMk cId="1232935249" sldId="257"/>
        </pc:sldMkLst>
        <pc:spChg chg="mod">
          <ac:chgData name="Yang Xu" userId="2ef8d03b0d59ea36" providerId="LiveId" clId="{DEAE517B-9C0B-4664-AA22-A24F26A2A530}" dt="2020-01-06T11:11:01.728" v="3" actId="20577"/>
          <ac:spMkLst>
            <pc:docMk/>
            <pc:sldMk cId="1232935249" sldId="257"/>
            <ac:spMk id="2" creationId="{B4520B70-2A11-4C52-8CC0-6F63A2EF322F}"/>
          </ac:spMkLst>
        </pc:spChg>
      </pc:sldChg>
    </pc:docChg>
  </pc:docChgLst>
  <pc:docChgLst>
    <pc:chgData name="Yang Xu" userId="2ef8d03b0d59ea36" providerId="LiveId" clId="{26E08ECD-192B-45E7-81CA-45EB3B3E2F78}"/>
    <pc:docChg chg="modSld">
      <pc:chgData name="Yang Xu" userId="2ef8d03b0d59ea36" providerId="LiveId" clId="{26E08ECD-192B-45E7-81CA-45EB3B3E2F78}" dt="2019-12-17T11:39:41.177" v="17"/>
      <pc:docMkLst>
        <pc:docMk/>
      </pc:docMkLst>
      <pc:sldChg chg="modSp">
        <pc:chgData name="Yang Xu" userId="2ef8d03b0d59ea36" providerId="LiveId" clId="{26E08ECD-192B-45E7-81CA-45EB3B3E2F78}" dt="2019-12-17T11:39:41.177" v="17"/>
        <pc:sldMkLst>
          <pc:docMk/>
          <pc:sldMk cId="1232935249" sldId="257"/>
        </pc:sldMkLst>
        <pc:spChg chg="mod">
          <ac:chgData name="Yang Xu" userId="2ef8d03b0d59ea36" providerId="LiveId" clId="{26E08ECD-192B-45E7-81CA-45EB3B3E2F78}" dt="2019-12-17T11:39:39.056" v="16" actId="20577"/>
          <ac:spMkLst>
            <pc:docMk/>
            <pc:sldMk cId="1232935249" sldId="257"/>
            <ac:spMk id="2" creationId="{B4520B70-2A11-4C52-8CC0-6F63A2EF322F}"/>
          </ac:spMkLst>
        </pc:spChg>
        <pc:spChg chg="mod">
          <ac:chgData name="Yang Xu" userId="2ef8d03b0d59ea36" providerId="LiveId" clId="{26E08ECD-192B-45E7-81CA-45EB3B3E2F78}" dt="2019-12-17T11:39:41.177" v="17"/>
          <ac:spMkLst>
            <pc:docMk/>
            <pc:sldMk cId="1232935249" sldId="257"/>
            <ac:spMk id="3" creationId="{C3BAE5F0-36E7-4AA5-9FD3-F3CB959A2B69}"/>
          </ac:spMkLst>
        </pc:spChg>
      </pc:sldChg>
    </pc:docChg>
  </pc:docChgLst>
  <pc:docChgLst>
    <pc:chgData name="Yang Xu" userId="2ef8d03b0d59ea36" providerId="LiveId" clId="{870B83A6-7388-4EAE-8CDF-4C98A24B0DA3}"/>
    <pc:docChg chg="delSld modSld">
      <pc:chgData name="Yang Xu" userId="2ef8d03b0d59ea36" providerId="LiveId" clId="{870B83A6-7388-4EAE-8CDF-4C98A24B0DA3}" dt="2020-01-05T09:08:15.520" v="44" actId="20577"/>
      <pc:docMkLst>
        <pc:docMk/>
      </pc:docMkLst>
      <pc:sldChg chg="modSp">
        <pc:chgData name="Yang Xu" userId="2ef8d03b0d59ea36" providerId="LiveId" clId="{870B83A6-7388-4EAE-8CDF-4C98A24B0DA3}" dt="2020-01-05T09:08:15.520" v="44" actId="20577"/>
        <pc:sldMkLst>
          <pc:docMk/>
          <pc:sldMk cId="1232935249" sldId="257"/>
        </pc:sldMkLst>
        <pc:spChg chg="mod">
          <ac:chgData name="Yang Xu" userId="2ef8d03b0d59ea36" providerId="LiveId" clId="{870B83A6-7388-4EAE-8CDF-4C98A24B0DA3}" dt="2020-01-05T09:08:15.520" v="44" actId="20577"/>
          <ac:spMkLst>
            <pc:docMk/>
            <pc:sldMk cId="1232935249" sldId="257"/>
            <ac:spMk id="2" creationId="{B4520B70-2A11-4C52-8CC0-6F63A2EF322F}"/>
          </ac:spMkLst>
        </pc:spChg>
        <pc:spChg chg="mod">
          <ac:chgData name="Yang Xu" userId="2ef8d03b0d59ea36" providerId="LiveId" clId="{870B83A6-7388-4EAE-8CDF-4C98A24B0DA3}" dt="2020-01-05T09:03:39.972" v="39" actId="20577"/>
          <ac:spMkLst>
            <pc:docMk/>
            <pc:sldMk cId="1232935249" sldId="257"/>
            <ac:spMk id="3" creationId="{C3BAE5F0-36E7-4AA5-9FD3-F3CB959A2B69}"/>
          </ac:spMkLst>
        </pc:spChg>
      </pc:sldChg>
      <pc:sldChg chg="del">
        <pc:chgData name="Yang Xu" userId="2ef8d03b0d59ea36" providerId="LiveId" clId="{870B83A6-7388-4EAE-8CDF-4C98A24B0DA3}" dt="2020-01-05T09:03:34.732" v="24" actId="47"/>
        <pc:sldMkLst>
          <pc:docMk/>
          <pc:sldMk cId="3681384204" sldId="268"/>
        </pc:sldMkLst>
      </pc:sldChg>
    </pc:docChg>
  </pc:docChgLst>
  <pc:docChgLst>
    <pc:chgData name="Yang Xu" userId="2ef8d03b0d59ea36" providerId="LiveId" clId="{BA46AAE0-4684-4C00-B2C3-B0D15247BA49}"/>
    <pc:docChg chg="undo custSel mod addSld modSld">
      <pc:chgData name="Yang Xu" userId="2ef8d03b0d59ea36" providerId="LiveId" clId="{BA46AAE0-4684-4C00-B2C3-B0D15247BA49}" dt="2020-01-01T10:27:50.441" v="200" actId="26606"/>
      <pc:docMkLst>
        <pc:docMk/>
      </pc:docMkLst>
      <pc:sldChg chg="modSp">
        <pc:chgData name="Yang Xu" userId="2ef8d03b0d59ea36" providerId="LiveId" clId="{BA46AAE0-4684-4C00-B2C3-B0D15247BA49}" dt="2020-01-01T10:21:19.917" v="22" actId="20577"/>
        <pc:sldMkLst>
          <pc:docMk/>
          <pc:sldMk cId="1232935249" sldId="257"/>
        </pc:sldMkLst>
        <pc:spChg chg="mod">
          <ac:chgData name="Yang Xu" userId="2ef8d03b0d59ea36" providerId="LiveId" clId="{BA46AAE0-4684-4C00-B2C3-B0D15247BA49}" dt="2020-01-01T10:21:14.985" v="16" actId="20577"/>
          <ac:spMkLst>
            <pc:docMk/>
            <pc:sldMk cId="1232935249" sldId="257"/>
            <ac:spMk id="2" creationId="{B4520B70-2A11-4C52-8CC0-6F63A2EF322F}"/>
          </ac:spMkLst>
        </pc:spChg>
        <pc:spChg chg="mod">
          <ac:chgData name="Yang Xu" userId="2ef8d03b0d59ea36" providerId="LiveId" clId="{BA46AAE0-4684-4C00-B2C3-B0D15247BA49}" dt="2020-01-01T10:21:19.917" v="22" actId="20577"/>
          <ac:spMkLst>
            <pc:docMk/>
            <pc:sldMk cId="1232935249" sldId="257"/>
            <ac:spMk id="3" creationId="{C3BAE5F0-36E7-4AA5-9FD3-F3CB959A2B69}"/>
          </ac:spMkLst>
        </pc:spChg>
      </pc:sldChg>
      <pc:sldChg chg="modSp">
        <pc:chgData name="Yang Xu" userId="2ef8d03b0d59ea36" providerId="LiveId" clId="{BA46AAE0-4684-4C00-B2C3-B0D15247BA49}" dt="2020-01-01T10:21:56.557" v="57"/>
        <pc:sldMkLst>
          <pc:docMk/>
          <pc:sldMk cId="391821178" sldId="268"/>
        </pc:sldMkLst>
        <pc:spChg chg="mod">
          <ac:chgData name="Yang Xu" userId="2ef8d03b0d59ea36" providerId="LiveId" clId="{BA46AAE0-4684-4C00-B2C3-B0D15247BA49}" dt="2020-01-01T10:21:36.083" v="56" actId="20577"/>
          <ac:spMkLst>
            <pc:docMk/>
            <pc:sldMk cId="391821178" sldId="268"/>
            <ac:spMk id="2" creationId="{E5BE5CAD-F0DC-4BDC-9B45-3D49E5E1B7BF}"/>
          </ac:spMkLst>
        </pc:spChg>
        <pc:spChg chg="mod">
          <ac:chgData name="Yang Xu" userId="2ef8d03b0d59ea36" providerId="LiveId" clId="{BA46AAE0-4684-4C00-B2C3-B0D15247BA49}" dt="2020-01-01T10:21:56.557" v="57"/>
          <ac:spMkLst>
            <pc:docMk/>
            <pc:sldMk cId="391821178" sldId="268"/>
            <ac:spMk id="3" creationId="{62C453E6-CCA4-46F5-9989-852FB84CFB5E}"/>
          </ac:spMkLst>
        </pc:spChg>
      </pc:sldChg>
      <pc:sldChg chg="addSp delSp modSp add mod setBg">
        <pc:chgData name="Yang Xu" userId="2ef8d03b0d59ea36" providerId="LiveId" clId="{BA46AAE0-4684-4C00-B2C3-B0D15247BA49}" dt="2020-01-01T10:26:36.682" v="175" actId="26606"/>
        <pc:sldMkLst>
          <pc:docMk/>
          <pc:sldMk cId="597123515" sldId="269"/>
        </pc:sldMkLst>
        <pc:spChg chg="mod">
          <ac:chgData name="Yang Xu" userId="2ef8d03b0d59ea36" providerId="LiveId" clId="{BA46AAE0-4684-4C00-B2C3-B0D15247BA49}" dt="2020-01-01T10:26:36.682" v="175" actId="26606"/>
          <ac:spMkLst>
            <pc:docMk/>
            <pc:sldMk cId="597123515" sldId="269"/>
            <ac:spMk id="2" creationId="{F58EC2A7-E764-4D33-90A0-9AA43D1F42D6}"/>
          </ac:spMkLst>
        </pc:spChg>
        <pc:spChg chg="add del mod">
          <ac:chgData name="Yang Xu" userId="2ef8d03b0d59ea36" providerId="LiveId" clId="{BA46AAE0-4684-4C00-B2C3-B0D15247BA49}" dt="2020-01-01T10:26:36.682" v="175" actId="26606"/>
          <ac:spMkLst>
            <pc:docMk/>
            <pc:sldMk cId="597123515" sldId="269"/>
            <ac:spMk id="3" creationId="{0B654F30-E9CB-436B-BC85-304EE87DB500}"/>
          </ac:spMkLst>
        </pc:spChg>
        <pc:spChg chg="add del">
          <ac:chgData name="Yang Xu" userId="2ef8d03b0d59ea36" providerId="LiveId" clId="{BA46AAE0-4684-4C00-B2C3-B0D15247BA49}" dt="2020-01-01T10:26:33.501" v="172" actId="26606"/>
          <ac:spMkLst>
            <pc:docMk/>
            <pc:sldMk cId="597123515" sldId="269"/>
            <ac:spMk id="8" creationId="{4B0FA309-807F-4C17-98EF-A3BA7388E213}"/>
          </ac:spMkLst>
        </pc:spChg>
        <pc:spChg chg="add del">
          <ac:chgData name="Yang Xu" userId="2ef8d03b0d59ea36" providerId="LiveId" clId="{BA46AAE0-4684-4C00-B2C3-B0D15247BA49}" dt="2020-01-01T10:26:27.549" v="168" actId="26606"/>
          <ac:spMkLst>
            <pc:docMk/>
            <pc:sldMk cId="597123515" sldId="269"/>
            <ac:spMk id="10" creationId="{172FA20E-3EEC-4201-BE1D-0563AE403A5D}"/>
          </ac:spMkLst>
        </pc:spChg>
        <pc:spChg chg="add del">
          <ac:chgData name="Yang Xu" userId="2ef8d03b0d59ea36" providerId="LiveId" clId="{BA46AAE0-4684-4C00-B2C3-B0D15247BA49}" dt="2020-01-01T10:26:27.549" v="168" actId="26606"/>
          <ac:spMkLst>
            <pc:docMk/>
            <pc:sldMk cId="597123515" sldId="269"/>
            <ac:spMk id="14" creationId="{7AD29F78-0630-44F9-A0BE-D82D22910BEF}"/>
          </ac:spMkLst>
        </pc:spChg>
        <pc:spChg chg="add del">
          <ac:chgData name="Yang Xu" userId="2ef8d03b0d59ea36" providerId="LiveId" clId="{BA46AAE0-4684-4C00-B2C3-B0D15247BA49}" dt="2020-01-01T10:26:27.549" v="168" actId="26606"/>
          <ac:spMkLst>
            <pc:docMk/>
            <pc:sldMk cId="597123515" sldId="269"/>
            <ac:spMk id="18" creationId="{2708AD19-3EA5-4EC5-BF8C-37B0A4B1956E}"/>
          </ac:spMkLst>
        </pc:spChg>
        <pc:spChg chg="add del">
          <ac:chgData name="Yang Xu" userId="2ef8d03b0d59ea36" providerId="LiveId" clId="{BA46AAE0-4684-4C00-B2C3-B0D15247BA49}" dt="2020-01-01T10:26:29.568" v="170" actId="26606"/>
          <ac:spMkLst>
            <pc:docMk/>
            <pc:sldMk cId="597123515" sldId="269"/>
            <ac:spMk id="20" creationId="{59EEC9FF-AD43-4E2B-B9C3-9B7F5219FA7C}"/>
          </ac:spMkLst>
        </pc:spChg>
        <pc:spChg chg="add del">
          <ac:chgData name="Yang Xu" userId="2ef8d03b0d59ea36" providerId="LiveId" clId="{BA46AAE0-4684-4C00-B2C3-B0D15247BA49}" dt="2020-01-01T10:26:29.568" v="170" actId="26606"/>
          <ac:spMkLst>
            <pc:docMk/>
            <pc:sldMk cId="597123515" sldId="269"/>
            <ac:spMk id="22" creationId="{9238CDCD-9B1D-4D9D-9871-88382B66FB9B}"/>
          </ac:spMkLst>
        </pc:spChg>
        <pc:spChg chg="add del">
          <ac:chgData name="Yang Xu" userId="2ef8d03b0d59ea36" providerId="LiveId" clId="{BA46AAE0-4684-4C00-B2C3-B0D15247BA49}" dt="2020-01-01T10:26:29.568" v="170" actId="26606"/>
          <ac:spMkLst>
            <pc:docMk/>
            <pc:sldMk cId="597123515" sldId="269"/>
            <ac:spMk id="24" creationId="{498EBA8F-6C79-458B-8579-FDB7C8205BAB}"/>
          </ac:spMkLst>
        </pc:spChg>
        <pc:spChg chg="add del">
          <ac:chgData name="Yang Xu" userId="2ef8d03b0d59ea36" providerId="LiveId" clId="{BA46AAE0-4684-4C00-B2C3-B0D15247BA49}" dt="2020-01-01T10:26:33.501" v="172" actId="26606"/>
          <ac:spMkLst>
            <pc:docMk/>
            <pc:sldMk cId="597123515" sldId="269"/>
            <ac:spMk id="28" creationId="{C8FA1749-B91A-40E7-AD01-0B9C9C6AF74E}"/>
          </ac:spMkLst>
        </pc:spChg>
        <pc:spChg chg="add del">
          <ac:chgData name="Yang Xu" userId="2ef8d03b0d59ea36" providerId="LiveId" clId="{BA46AAE0-4684-4C00-B2C3-B0D15247BA49}" dt="2020-01-01T10:26:33.501" v="172" actId="26606"/>
          <ac:spMkLst>
            <pc:docMk/>
            <pc:sldMk cId="597123515" sldId="269"/>
            <ac:spMk id="30" creationId="{700676C8-6DE8-47DD-9A23-D42063A12E10}"/>
          </ac:spMkLst>
        </pc:spChg>
        <pc:spChg chg="add del">
          <ac:chgData name="Yang Xu" userId="2ef8d03b0d59ea36" providerId="LiveId" clId="{BA46AAE0-4684-4C00-B2C3-B0D15247BA49}" dt="2020-01-01T10:26:33.501" v="172" actId="26606"/>
          <ac:spMkLst>
            <pc:docMk/>
            <pc:sldMk cId="597123515" sldId="269"/>
            <ac:spMk id="31" creationId="{0B654F30-E9CB-436B-BC85-304EE87DB500}"/>
          </ac:spMkLst>
        </pc:spChg>
        <pc:spChg chg="add del">
          <ac:chgData name="Yang Xu" userId="2ef8d03b0d59ea36" providerId="LiveId" clId="{BA46AAE0-4684-4C00-B2C3-B0D15247BA49}" dt="2020-01-01T10:26:36.666" v="174" actId="26606"/>
          <ac:spMkLst>
            <pc:docMk/>
            <pc:sldMk cId="597123515" sldId="269"/>
            <ac:spMk id="33" creationId="{273E8A9A-DA4B-4F12-9331-219EBE5235D0}"/>
          </ac:spMkLst>
        </pc:spChg>
        <pc:spChg chg="add del">
          <ac:chgData name="Yang Xu" userId="2ef8d03b0d59ea36" providerId="LiveId" clId="{BA46AAE0-4684-4C00-B2C3-B0D15247BA49}" dt="2020-01-01T10:26:36.666" v="174" actId="26606"/>
          <ac:spMkLst>
            <pc:docMk/>
            <pc:sldMk cId="597123515" sldId="269"/>
            <ac:spMk id="35" creationId="{ADD673B7-F6B7-43EE-936B-D09F3A337A3E}"/>
          </ac:spMkLst>
        </pc:spChg>
        <pc:spChg chg="add del">
          <ac:chgData name="Yang Xu" userId="2ef8d03b0d59ea36" providerId="LiveId" clId="{BA46AAE0-4684-4C00-B2C3-B0D15247BA49}" dt="2020-01-01T10:26:36.666" v="174" actId="26606"/>
          <ac:spMkLst>
            <pc:docMk/>
            <pc:sldMk cId="597123515" sldId="269"/>
            <ac:spMk id="36" creationId="{0B654F30-E9CB-436B-BC85-304EE87DB500}"/>
          </ac:spMkLst>
        </pc:spChg>
        <pc:spChg chg="add">
          <ac:chgData name="Yang Xu" userId="2ef8d03b0d59ea36" providerId="LiveId" clId="{BA46AAE0-4684-4C00-B2C3-B0D15247BA49}" dt="2020-01-01T10:26:36.682" v="175" actId="26606"/>
          <ac:spMkLst>
            <pc:docMk/>
            <pc:sldMk cId="597123515" sldId="269"/>
            <ac:spMk id="38" creationId="{4B0FA309-807F-4C17-98EF-A3BA7388E213}"/>
          </ac:spMkLst>
        </pc:spChg>
        <pc:spChg chg="add">
          <ac:chgData name="Yang Xu" userId="2ef8d03b0d59ea36" providerId="LiveId" clId="{BA46AAE0-4684-4C00-B2C3-B0D15247BA49}" dt="2020-01-01T10:26:36.682" v="175" actId="26606"/>
          <ac:spMkLst>
            <pc:docMk/>
            <pc:sldMk cId="597123515" sldId="269"/>
            <ac:spMk id="40" creationId="{C8FA1749-B91A-40E7-AD01-0B9C9C6AF74E}"/>
          </ac:spMkLst>
        </pc:spChg>
        <pc:spChg chg="add">
          <ac:chgData name="Yang Xu" userId="2ef8d03b0d59ea36" providerId="LiveId" clId="{BA46AAE0-4684-4C00-B2C3-B0D15247BA49}" dt="2020-01-01T10:26:36.682" v="175" actId="26606"/>
          <ac:spMkLst>
            <pc:docMk/>
            <pc:sldMk cId="597123515" sldId="269"/>
            <ac:spMk id="42" creationId="{700676C8-6DE8-47DD-9A23-D42063A12E10}"/>
          </ac:spMkLst>
        </pc:spChg>
        <pc:spChg chg="add">
          <ac:chgData name="Yang Xu" userId="2ef8d03b0d59ea36" providerId="LiveId" clId="{BA46AAE0-4684-4C00-B2C3-B0D15247BA49}" dt="2020-01-01T10:26:36.682" v="175" actId="26606"/>
          <ac:spMkLst>
            <pc:docMk/>
            <pc:sldMk cId="597123515" sldId="269"/>
            <ac:spMk id="43" creationId="{0B654F30-E9CB-436B-BC85-304EE87DB500}"/>
          </ac:spMkLst>
        </pc:spChg>
        <pc:graphicFrameChg chg="add del">
          <ac:chgData name="Yang Xu" userId="2ef8d03b0d59ea36" providerId="LiveId" clId="{BA46AAE0-4684-4C00-B2C3-B0D15247BA49}" dt="2020-01-01T10:26:27.549" v="168" actId="26606"/>
          <ac:graphicFrameMkLst>
            <pc:docMk/>
            <pc:sldMk cId="597123515" sldId="269"/>
            <ac:graphicFrameMk id="5" creationId="{BBC0FF93-6A4C-4643-B93A-3690B82033C7}"/>
          </ac:graphicFrameMkLst>
        </pc:graphicFrameChg>
        <pc:graphicFrameChg chg="add del">
          <ac:chgData name="Yang Xu" userId="2ef8d03b0d59ea36" providerId="LiveId" clId="{BA46AAE0-4684-4C00-B2C3-B0D15247BA49}" dt="2020-01-01T10:26:29.568" v="170" actId="26606"/>
          <ac:graphicFrameMkLst>
            <pc:docMk/>
            <pc:sldMk cId="597123515" sldId="269"/>
            <ac:graphicFrameMk id="25" creationId="{BF8C1CF1-D74F-43DF-8BE9-EDC694FBA6F0}"/>
          </ac:graphicFrameMkLst>
        </pc:graphicFrameChg>
        <pc:picChg chg="add del">
          <ac:chgData name="Yang Xu" userId="2ef8d03b0d59ea36" providerId="LiveId" clId="{BA46AAE0-4684-4C00-B2C3-B0D15247BA49}" dt="2020-01-01T10:26:27.549" v="168" actId="26606"/>
          <ac:picMkLst>
            <pc:docMk/>
            <pc:sldMk cId="597123515" sldId="269"/>
            <ac:picMk id="12" creationId="{AED7C419-9BA1-4696-B356-43EFEF183057}"/>
          </ac:picMkLst>
        </pc:picChg>
        <pc:picChg chg="add del">
          <ac:chgData name="Yang Xu" userId="2ef8d03b0d59ea36" providerId="LiveId" clId="{BA46AAE0-4684-4C00-B2C3-B0D15247BA49}" dt="2020-01-01T10:26:27.549" v="168" actId="26606"/>
          <ac:picMkLst>
            <pc:docMk/>
            <pc:sldMk cId="597123515" sldId="269"/>
            <ac:picMk id="16" creationId="{E3E2E76B-5713-416F-9E1F-82EBA41BF4DA}"/>
          </ac:picMkLst>
        </pc:picChg>
        <pc:picChg chg="add del">
          <ac:chgData name="Yang Xu" userId="2ef8d03b0d59ea36" providerId="LiveId" clId="{BA46AAE0-4684-4C00-B2C3-B0D15247BA49}" dt="2020-01-01T10:26:29.568" v="170" actId="26606"/>
          <ac:picMkLst>
            <pc:docMk/>
            <pc:sldMk cId="597123515" sldId="269"/>
            <ac:picMk id="21" creationId="{CBC471B7-7693-4DAA-A88D-1C80616C2B77}"/>
          </ac:picMkLst>
        </pc:picChg>
        <pc:picChg chg="add del">
          <ac:chgData name="Yang Xu" userId="2ef8d03b0d59ea36" providerId="LiveId" clId="{BA46AAE0-4684-4C00-B2C3-B0D15247BA49}" dt="2020-01-01T10:26:29.568" v="170" actId="26606"/>
          <ac:picMkLst>
            <pc:docMk/>
            <pc:sldMk cId="597123515" sldId="269"/>
            <ac:picMk id="23" creationId="{8D63CDBA-845F-43E6-B4B3-6EE365669625}"/>
          </ac:picMkLst>
        </pc:picChg>
        <pc:picChg chg="add del">
          <ac:chgData name="Yang Xu" userId="2ef8d03b0d59ea36" providerId="LiveId" clId="{BA46AAE0-4684-4C00-B2C3-B0D15247BA49}" dt="2020-01-01T10:26:33.501" v="172" actId="26606"/>
          <ac:picMkLst>
            <pc:docMk/>
            <pc:sldMk cId="597123515" sldId="269"/>
            <ac:picMk id="27" creationId="{2642A87B-CAE9-4F8F-B293-28388E45D9EE}"/>
          </ac:picMkLst>
        </pc:picChg>
        <pc:picChg chg="add del">
          <ac:chgData name="Yang Xu" userId="2ef8d03b0d59ea36" providerId="LiveId" clId="{BA46AAE0-4684-4C00-B2C3-B0D15247BA49}" dt="2020-01-01T10:26:33.501" v="172" actId="26606"/>
          <ac:picMkLst>
            <pc:docMk/>
            <pc:sldMk cId="597123515" sldId="269"/>
            <ac:picMk id="29" creationId="{3B7A934F-FFF7-4353-83D3-4EF66E93EEF8}"/>
          </ac:picMkLst>
        </pc:picChg>
        <pc:picChg chg="add del">
          <ac:chgData name="Yang Xu" userId="2ef8d03b0d59ea36" providerId="LiveId" clId="{BA46AAE0-4684-4C00-B2C3-B0D15247BA49}" dt="2020-01-01T10:26:36.666" v="174" actId="26606"/>
          <ac:picMkLst>
            <pc:docMk/>
            <pc:sldMk cId="597123515" sldId="269"/>
            <ac:picMk id="34" creationId="{1C4DCE7A-0E46-404B-9E0D-E93DC7B2A861}"/>
          </ac:picMkLst>
        </pc:picChg>
        <pc:picChg chg="add">
          <ac:chgData name="Yang Xu" userId="2ef8d03b0d59ea36" providerId="LiveId" clId="{BA46AAE0-4684-4C00-B2C3-B0D15247BA49}" dt="2020-01-01T10:26:36.682" v="175" actId="26606"/>
          <ac:picMkLst>
            <pc:docMk/>
            <pc:sldMk cId="597123515" sldId="269"/>
            <ac:picMk id="39" creationId="{2642A87B-CAE9-4F8F-B293-28388E45D9EE}"/>
          </ac:picMkLst>
        </pc:picChg>
        <pc:picChg chg="add">
          <ac:chgData name="Yang Xu" userId="2ef8d03b0d59ea36" providerId="LiveId" clId="{BA46AAE0-4684-4C00-B2C3-B0D15247BA49}" dt="2020-01-01T10:26:36.682" v="175" actId="26606"/>
          <ac:picMkLst>
            <pc:docMk/>
            <pc:sldMk cId="597123515" sldId="269"/>
            <ac:picMk id="41" creationId="{3B7A934F-FFF7-4353-83D3-4EF66E93EEF8}"/>
          </ac:picMkLst>
        </pc:picChg>
      </pc:sldChg>
      <pc:sldChg chg="addSp delSp modSp add">
        <pc:chgData name="Yang Xu" userId="2ef8d03b0d59ea36" providerId="LiveId" clId="{BA46AAE0-4684-4C00-B2C3-B0D15247BA49}" dt="2020-01-01T10:23:16.236" v="101" actId="1076"/>
        <pc:sldMkLst>
          <pc:docMk/>
          <pc:sldMk cId="3394828480" sldId="270"/>
        </pc:sldMkLst>
        <pc:spChg chg="mod">
          <ac:chgData name="Yang Xu" userId="2ef8d03b0d59ea36" providerId="LiveId" clId="{BA46AAE0-4684-4C00-B2C3-B0D15247BA49}" dt="2020-01-01T10:22:56.221" v="93" actId="20577"/>
          <ac:spMkLst>
            <pc:docMk/>
            <pc:sldMk cId="3394828480" sldId="270"/>
            <ac:spMk id="2" creationId="{D3CA39E9-D6F3-4674-AD6B-A05B4AC9ECD5}"/>
          </ac:spMkLst>
        </pc:spChg>
        <pc:spChg chg="del">
          <ac:chgData name="Yang Xu" userId="2ef8d03b0d59ea36" providerId="LiveId" clId="{BA46AAE0-4684-4C00-B2C3-B0D15247BA49}" dt="2020-01-01T10:22:57.457" v="94"/>
          <ac:spMkLst>
            <pc:docMk/>
            <pc:sldMk cId="3394828480" sldId="270"/>
            <ac:spMk id="3" creationId="{AEB782AD-BA82-4276-A0A0-D9BBC886F232}"/>
          </ac:spMkLst>
        </pc:spChg>
        <pc:picChg chg="add mod">
          <ac:chgData name="Yang Xu" userId="2ef8d03b0d59ea36" providerId="LiveId" clId="{BA46AAE0-4684-4C00-B2C3-B0D15247BA49}" dt="2020-01-01T10:23:16.236" v="101" actId="1076"/>
          <ac:picMkLst>
            <pc:docMk/>
            <pc:sldMk cId="3394828480" sldId="270"/>
            <ac:picMk id="1026" creationId="{A447901F-50FF-4547-8E05-9005F3CAF464}"/>
          </ac:picMkLst>
        </pc:picChg>
        <pc:picChg chg="add mod">
          <ac:chgData name="Yang Xu" userId="2ef8d03b0d59ea36" providerId="LiveId" clId="{BA46AAE0-4684-4C00-B2C3-B0D15247BA49}" dt="2020-01-01T10:23:16.236" v="101" actId="1076"/>
          <ac:picMkLst>
            <pc:docMk/>
            <pc:sldMk cId="3394828480" sldId="270"/>
            <ac:picMk id="1028" creationId="{4DA11AD5-7091-452E-96AB-240A01106ABF}"/>
          </ac:picMkLst>
        </pc:picChg>
      </pc:sldChg>
      <pc:sldChg chg="modSp add">
        <pc:chgData name="Yang Xu" userId="2ef8d03b0d59ea36" providerId="LiveId" clId="{BA46AAE0-4684-4C00-B2C3-B0D15247BA49}" dt="2020-01-01T10:23:48.744" v="105"/>
        <pc:sldMkLst>
          <pc:docMk/>
          <pc:sldMk cId="872404649" sldId="271"/>
        </pc:sldMkLst>
        <pc:spChg chg="mod">
          <ac:chgData name="Yang Xu" userId="2ef8d03b0d59ea36" providerId="LiveId" clId="{BA46AAE0-4684-4C00-B2C3-B0D15247BA49}" dt="2020-01-01T10:23:32.112" v="103"/>
          <ac:spMkLst>
            <pc:docMk/>
            <pc:sldMk cId="872404649" sldId="271"/>
            <ac:spMk id="2" creationId="{801843E0-E5B2-48CD-A627-20AF5F599316}"/>
          </ac:spMkLst>
        </pc:spChg>
        <pc:spChg chg="mod">
          <ac:chgData name="Yang Xu" userId="2ef8d03b0d59ea36" providerId="LiveId" clId="{BA46AAE0-4684-4C00-B2C3-B0D15247BA49}" dt="2020-01-01T10:23:48.744" v="105"/>
          <ac:spMkLst>
            <pc:docMk/>
            <pc:sldMk cId="872404649" sldId="271"/>
            <ac:spMk id="3" creationId="{D1A05DAB-8C68-408B-8D89-1C7970FC2EEB}"/>
          </ac:spMkLst>
        </pc:spChg>
      </pc:sldChg>
      <pc:sldChg chg="addSp delSp modSp add mod setBg">
        <pc:chgData name="Yang Xu" userId="2ef8d03b0d59ea36" providerId="LiveId" clId="{BA46AAE0-4684-4C00-B2C3-B0D15247BA49}" dt="2020-01-01T10:26:17.324" v="166" actId="26606"/>
        <pc:sldMkLst>
          <pc:docMk/>
          <pc:sldMk cId="1205690591" sldId="272"/>
        </pc:sldMkLst>
        <pc:spChg chg="mod">
          <ac:chgData name="Yang Xu" userId="2ef8d03b0d59ea36" providerId="LiveId" clId="{BA46AAE0-4684-4C00-B2C3-B0D15247BA49}" dt="2020-01-01T10:26:17.324" v="166" actId="26606"/>
          <ac:spMkLst>
            <pc:docMk/>
            <pc:sldMk cId="1205690591" sldId="272"/>
            <ac:spMk id="2" creationId="{14368C4A-B315-476C-80A0-FB161CC7FF56}"/>
          </ac:spMkLst>
        </pc:spChg>
        <pc:spChg chg="add del mod">
          <ac:chgData name="Yang Xu" userId="2ef8d03b0d59ea36" providerId="LiveId" clId="{BA46AAE0-4684-4C00-B2C3-B0D15247BA49}" dt="2020-01-01T10:26:17.324" v="166" actId="26606"/>
          <ac:spMkLst>
            <pc:docMk/>
            <pc:sldMk cId="1205690591" sldId="272"/>
            <ac:spMk id="3" creationId="{B412C165-D24D-4333-9C2A-BA1F29A84266}"/>
          </ac:spMkLst>
        </pc:spChg>
        <pc:spChg chg="add del">
          <ac:chgData name="Yang Xu" userId="2ef8d03b0d59ea36" providerId="LiveId" clId="{BA46AAE0-4684-4C00-B2C3-B0D15247BA49}" dt="2020-01-01T10:26:07.163" v="159" actId="26606"/>
          <ac:spMkLst>
            <pc:docMk/>
            <pc:sldMk cId="1205690591" sldId="272"/>
            <ac:spMk id="10" creationId="{172FA20E-3EEC-4201-BE1D-0563AE403A5D}"/>
          </ac:spMkLst>
        </pc:spChg>
        <pc:spChg chg="add del">
          <ac:chgData name="Yang Xu" userId="2ef8d03b0d59ea36" providerId="LiveId" clId="{BA46AAE0-4684-4C00-B2C3-B0D15247BA49}" dt="2020-01-01T10:26:07.163" v="159" actId="26606"/>
          <ac:spMkLst>
            <pc:docMk/>
            <pc:sldMk cId="1205690591" sldId="272"/>
            <ac:spMk id="14" creationId="{7AD29F78-0630-44F9-A0BE-D82D22910BEF}"/>
          </ac:spMkLst>
        </pc:spChg>
        <pc:spChg chg="add del">
          <ac:chgData name="Yang Xu" userId="2ef8d03b0d59ea36" providerId="LiveId" clId="{BA46AAE0-4684-4C00-B2C3-B0D15247BA49}" dt="2020-01-01T10:26:07.163" v="159" actId="26606"/>
          <ac:spMkLst>
            <pc:docMk/>
            <pc:sldMk cId="1205690591" sldId="272"/>
            <ac:spMk id="18" creationId="{2708AD19-3EA5-4EC5-BF8C-37B0A4B1956E}"/>
          </ac:spMkLst>
        </pc:spChg>
        <pc:spChg chg="add del">
          <ac:chgData name="Yang Xu" userId="2ef8d03b0d59ea36" providerId="LiveId" clId="{BA46AAE0-4684-4C00-B2C3-B0D15247BA49}" dt="2020-01-01T10:26:11.844" v="161" actId="26606"/>
          <ac:spMkLst>
            <pc:docMk/>
            <pc:sldMk cId="1205690591" sldId="272"/>
            <ac:spMk id="20" creationId="{172FA20E-3EEC-4201-BE1D-0563AE403A5D}"/>
          </ac:spMkLst>
        </pc:spChg>
        <pc:spChg chg="add del">
          <ac:chgData name="Yang Xu" userId="2ef8d03b0d59ea36" providerId="LiveId" clId="{BA46AAE0-4684-4C00-B2C3-B0D15247BA49}" dt="2020-01-01T10:26:11.844" v="161" actId="26606"/>
          <ac:spMkLst>
            <pc:docMk/>
            <pc:sldMk cId="1205690591" sldId="272"/>
            <ac:spMk id="22" creationId="{7AD29F78-0630-44F9-A0BE-D82D22910BEF}"/>
          </ac:spMkLst>
        </pc:spChg>
        <pc:spChg chg="add del">
          <ac:chgData name="Yang Xu" userId="2ef8d03b0d59ea36" providerId="LiveId" clId="{BA46AAE0-4684-4C00-B2C3-B0D15247BA49}" dt="2020-01-01T10:26:11.844" v="161" actId="26606"/>
          <ac:spMkLst>
            <pc:docMk/>
            <pc:sldMk cId="1205690591" sldId="272"/>
            <ac:spMk id="24" creationId="{2708AD19-3EA5-4EC5-BF8C-37B0A4B1956E}"/>
          </ac:spMkLst>
        </pc:spChg>
        <pc:spChg chg="add del">
          <ac:chgData name="Yang Xu" userId="2ef8d03b0d59ea36" providerId="LiveId" clId="{BA46AAE0-4684-4C00-B2C3-B0D15247BA49}" dt="2020-01-01T10:26:17.279" v="165" actId="26606"/>
          <ac:spMkLst>
            <pc:docMk/>
            <pc:sldMk cId="1205690591" sldId="272"/>
            <ac:spMk id="29" creationId="{172FA20E-3EEC-4201-BE1D-0563AE403A5D}"/>
          </ac:spMkLst>
        </pc:spChg>
        <pc:spChg chg="add del">
          <ac:chgData name="Yang Xu" userId="2ef8d03b0d59ea36" providerId="LiveId" clId="{BA46AAE0-4684-4C00-B2C3-B0D15247BA49}" dt="2020-01-01T10:26:17.279" v="165" actId="26606"/>
          <ac:spMkLst>
            <pc:docMk/>
            <pc:sldMk cId="1205690591" sldId="272"/>
            <ac:spMk id="31" creationId="{7AD29F78-0630-44F9-A0BE-D82D22910BEF}"/>
          </ac:spMkLst>
        </pc:spChg>
        <pc:spChg chg="add del">
          <ac:chgData name="Yang Xu" userId="2ef8d03b0d59ea36" providerId="LiveId" clId="{BA46AAE0-4684-4C00-B2C3-B0D15247BA49}" dt="2020-01-01T10:26:17.279" v="165" actId="26606"/>
          <ac:spMkLst>
            <pc:docMk/>
            <pc:sldMk cId="1205690591" sldId="272"/>
            <ac:spMk id="33" creationId="{2708AD19-3EA5-4EC5-BF8C-37B0A4B1956E}"/>
          </ac:spMkLst>
        </pc:spChg>
        <pc:spChg chg="add">
          <ac:chgData name="Yang Xu" userId="2ef8d03b0d59ea36" providerId="LiveId" clId="{BA46AAE0-4684-4C00-B2C3-B0D15247BA49}" dt="2020-01-01T10:26:17.324" v="166" actId="26606"/>
          <ac:spMkLst>
            <pc:docMk/>
            <pc:sldMk cId="1205690591" sldId="272"/>
            <ac:spMk id="36" creationId="{172FA20E-3EEC-4201-BE1D-0563AE403A5D}"/>
          </ac:spMkLst>
        </pc:spChg>
        <pc:spChg chg="add">
          <ac:chgData name="Yang Xu" userId="2ef8d03b0d59ea36" providerId="LiveId" clId="{BA46AAE0-4684-4C00-B2C3-B0D15247BA49}" dt="2020-01-01T10:26:17.324" v="166" actId="26606"/>
          <ac:spMkLst>
            <pc:docMk/>
            <pc:sldMk cId="1205690591" sldId="272"/>
            <ac:spMk id="38" creationId="{7AD29F78-0630-44F9-A0BE-D82D22910BEF}"/>
          </ac:spMkLst>
        </pc:spChg>
        <pc:spChg chg="add">
          <ac:chgData name="Yang Xu" userId="2ef8d03b0d59ea36" providerId="LiveId" clId="{BA46AAE0-4684-4C00-B2C3-B0D15247BA49}" dt="2020-01-01T10:26:17.324" v="166" actId="26606"/>
          <ac:spMkLst>
            <pc:docMk/>
            <pc:sldMk cId="1205690591" sldId="272"/>
            <ac:spMk id="40" creationId="{2708AD19-3EA5-4EC5-BF8C-37B0A4B1956E}"/>
          </ac:spMkLst>
        </pc:spChg>
        <pc:graphicFrameChg chg="add del">
          <ac:chgData name="Yang Xu" userId="2ef8d03b0d59ea36" providerId="LiveId" clId="{BA46AAE0-4684-4C00-B2C3-B0D15247BA49}" dt="2020-01-01T10:26:07.163" v="159" actId="26606"/>
          <ac:graphicFrameMkLst>
            <pc:docMk/>
            <pc:sldMk cId="1205690591" sldId="272"/>
            <ac:graphicFrameMk id="5" creationId="{82B29BBE-93E3-4B15-B2C3-80DDF7E36596}"/>
          </ac:graphicFrameMkLst>
        </pc:graphicFrameChg>
        <pc:graphicFrameChg chg="add del">
          <ac:chgData name="Yang Xu" userId="2ef8d03b0d59ea36" providerId="LiveId" clId="{BA46AAE0-4684-4C00-B2C3-B0D15247BA49}" dt="2020-01-01T10:26:11.844" v="161" actId="26606"/>
          <ac:graphicFrameMkLst>
            <pc:docMk/>
            <pc:sldMk cId="1205690591" sldId="272"/>
            <ac:graphicFrameMk id="25" creationId="{AFB43B5E-70A5-420E-B0F4-EF189BC1731F}"/>
          </ac:graphicFrameMkLst>
        </pc:graphicFrameChg>
        <pc:graphicFrameChg chg="add del">
          <ac:chgData name="Yang Xu" userId="2ef8d03b0d59ea36" providerId="LiveId" clId="{BA46AAE0-4684-4C00-B2C3-B0D15247BA49}" dt="2020-01-01T10:26:15.377" v="163" actId="26606"/>
          <ac:graphicFrameMkLst>
            <pc:docMk/>
            <pc:sldMk cId="1205690591" sldId="272"/>
            <ac:graphicFrameMk id="27" creationId="{456FB64F-987F-4A31-9BBA-A750E2049F7A}"/>
          </ac:graphicFrameMkLst>
        </pc:graphicFrameChg>
        <pc:graphicFrameChg chg="add del">
          <ac:chgData name="Yang Xu" userId="2ef8d03b0d59ea36" providerId="LiveId" clId="{BA46AAE0-4684-4C00-B2C3-B0D15247BA49}" dt="2020-01-01T10:26:17.279" v="165" actId="26606"/>
          <ac:graphicFrameMkLst>
            <pc:docMk/>
            <pc:sldMk cId="1205690591" sldId="272"/>
            <ac:graphicFrameMk id="34" creationId="{82B29BBE-93E3-4B15-B2C3-80DDF7E36596}"/>
          </ac:graphicFrameMkLst>
        </pc:graphicFrameChg>
        <pc:graphicFrameChg chg="add">
          <ac:chgData name="Yang Xu" userId="2ef8d03b0d59ea36" providerId="LiveId" clId="{BA46AAE0-4684-4C00-B2C3-B0D15247BA49}" dt="2020-01-01T10:26:17.324" v="166" actId="26606"/>
          <ac:graphicFrameMkLst>
            <pc:docMk/>
            <pc:sldMk cId="1205690591" sldId="272"/>
            <ac:graphicFrameMk id="41" creationId="{AFB43B5E-70A5-420E-B0F4-EF189BC1731F}"/>
          </ac:graphicFrameMkLst>
        </pc:graphicFrameChg>
        <pc:picChg chg="add del">
          <ac:chgData name="Yang Xu" userId="2ef8d03b0d59ea36" providerId="LiveId" clId="{BA46AAE0-4684-4C00-B2C3-B0D15247BA49}" dt="2020-01-01T10:26:07.163" v="159" actId="26606"/>
          <ac:picMkLst>
            <pc:docMk/>
            <pc:sldMk cId="1205690591" sldId="272"/>
            <ac:picMk id="12" creationId="{AED7C419-9BA1-4696-B356-43EFEF183057}"/>
          </ac:picMkLst>
        </pc:picChg>
        <pc:picChg chg="add del">
          <ac:chgData name="Yang Xu" userId="2ef8d03b0d59ea36" providerId="LiveId" clId="{BA46AAE0-4684-4C00-B2C3-B0D15247BA49}" dt="2020-01-01T10:26:07.163" v="159" actId="26606"/>
          <ac:picMkLst>
            <pc:docMk/>
            <pc:sldMk cId="1205690591" sldId="272"/>
            <ac:picMk id="16" creationId="{E3E2E76B-5713-416F-9E1F-82EBA41BF4DA}"/>
          </ac:picMkLst>
        </pc:picChg>
        <pc:picChg chg="add del">
          <ac:chgData name="Yang Xu" userId="2ef8d03b0d59ea36" providerId="LiveId" clId="{BA46AAE0-4684-4C00-B2C3-B0D15247BA49}" dt="2020-01-01T10:26:11.844" v="161" actId="26606"/>
          <ac:picMkLst>
            <pc:docMk/>
            <pc:sldMk cId="1205690591" sldId="272"/>
            <ac:picMk id="21" creationId="{AED7C419-9BA1-4696-B356-43EFEF183057}"/>
          </ac:picMkLst>
        </pc:picChg>
        <pc:picChg chg="add del">
          <ac:chgData name="Yang Xu" userId="2ef8d03b0d59ea36" providerId="LiveId" clId="{BA46AAE0-4684-4C00-B2C3-B0D15247BA49}" dt="2020-01-01T10:26:11.844" v="161" actId="26606"/>
          <ac:picMkLst>
            <pc:docMk/>
            <pc:sldMk cId="1205690591" sldId="272"/>
            <ac:picMk id="23" creationId="{E3E2E76B-5713-416F-9E1F-82EBA41BF4DA}"/>
          </ac:picMkLst>
        </pc:picChg>
        <pc:picChg chg="add del">
          <ac:chgData name="Yang Xu" userId="2ef8d03b0d59ea36" providerId="LiveId" clId="{BA46AAE0-4684-4C00-B2C3-B0D15247BA49}" dt="2020-01-01T10:26:17.279" v="165" actId="26606"/>
          <ac:picMkLst>
            <pc:docMk/>
            <pc:sldMk cId="1205690591" sldId="272"/>
            <ac:picMk id="30" creationId="{AED7C419-9BA1-4696-B356-43EFEF183057}"/>
          </ac:picMkLst>
        </pc:picChg>
        <pc:picChg chg="add del">
          <ac:chgData name="Yang Xu" userId="2ef8d03b0d59ea36" providerId="LiveId" clId="{BA46AAE0-4684-4C00-B2C3-B0D15247BA49}" dt="2020-01-01T10:26:17.279" v="165" actId="26606"/>
          <ac:picMkLst>
            <pc:docMk/>
            <pc:sldMk cId="1205690591" sldId="272"/>
            <ac:picMk id="32" creationId="{E3E2E76B-5713-416F-9E1F-82EBA41BF4DA}"/>
          </ac:picMkLst>
        </pc:picChg>
        <pc:picChg chg="add">
          <ac:chgData name="Yang Xu" userId="2ef8d03b0d59ea36" providerId="LiveId" clId="{BA46AAE0-4684-4C00-B2C3-B0D15247BA49}" dt="2020-01-01T10:26:17.324" v="166" actId="26606"/>
          <ac:picMkLst>
            <pc:docMk/>
            <pc:sldMk cId="1205690591" sldId="272"/>
            <ac:picMk id="37" creationId="{AED7C419-9BA1-4696-B356-43EFEF183057}"/>
          </ac:picMkLst>
        </pc:picChg>
        <pc:picChg chg="add">
          <ac:chgData name="Yang Xu" userId="2ef8d03b0d59ea36" providerId="LiveId" clId="{BA46AAE0-4684-4C00-B2C3-B0D15247BA49}" dt="2020-01-01T10:26:17.324" v="166" actId="26606"/>
          <ac:picMkLst>
            <pc:docMk/>
            <pc:sldMk cId="1205690591" sldId="272"/>
            <ac:picMk id="39" creationId="{E3E2E76B-5713-416F-9E1F-82EBA41BF4DA}"/>
          </ac:picMkLst>
        </pc:picChg>
      </pc:sldChg>
      <pc:sldChg chg="addSp delSp modSp add mod setBg">
        <pc:chgData name="Yang Xu" userId="2ef8d03b0d59ea36" providerId="LiveId" clId="{BA46AAE0-4684-4C00-B2C3-B0D15247BA49}" dt="2020-01-01T10:27:00.647" v="179" actId="26606"/>
        <pc:sldMkLst>
          <pc:docMk/>
          <pc:sldMk cId="3950686723" sldId="273"/>
        </pc:sldMkLst>
        <pc:spChg chg="mod">
          <ac:chgData name="Yang Xu" userId="2ef8d03b0d59ea36" providerId="LiveId" clId="{BA46AAE0-4684-4C00-B2C3-B0D15247BA49}" dt="2020-01-01T10:27:00.647" v="179" actId="26606"/>
          <ac:spMkLst>
            <pc:docMk/>
            <pc:sldMk cId="3950686723" sldId="273"/>
            <ac:spMk id="2" creationId="{63C49EDB-5110-47B1-B699-DD1A2E346A97}"/>
          </ac:spMkLst>
        </pc:spChg>
        <pc:spChg chg="mod">
          <ac:chgData name="Yang Xu" userId="2ef8d03b0d59ea36" providerId="LiveId" clId="{BA46AAE0-4684-4C00-B2C3-B0D15247BA49}" dt="2020-01-01T10:27:00.647" v="179" actId="26606"/>
          <ac:spMkLst>
            <pc:docMk/>
            <pc:sldMk cId="3950686723" sldId="273"/>
            <ac:spMk id="3" creationId="{7607B445-0267-4C4A-BF23-CD33DC999E89}"/>
          </ac:spMkLst>
        </pc:spChg>
        <pc:spChg chg="add del">
          <ac:chgData name="Yang Xu" userId="2ef8d03b0d59ea36" providerId="LiveId" clId="{BA46AAE0-4684-4C00-B2C3-B0D15247BA49}" dt="2020-01-01T10:26:53.113" v="177" actId="26606"/>
          <ac:spMkLst>
            <pc:docMk/>
            <pc:sldMk cId="3950686723" sldId="273"/>
            <ac:spMk id="8" creationId="{273E8A9A-DA4B-4F12-9331-219EBE5235D0}"/>
          </ac:spMkLst>
        </pc:spChg>
        <pc:spChg chg="add del">
          <ac:chgData name="Yang Xu" userId="2ef8d03b0d59ea36" providerId="LiveId" clId="{BA46AAE0-4684-4C00-B2C3-B0D15247BA49}" dt="2020-01-01T10:26:53.113" v="177" actId="26606"/>
          <ac:spMkLst>
            <pc:docMk/>
            <pc:sldMk cId="3950686723" sldId="273"/>
            <ac:spMk id="12" creationId="{ADD673B7-F6B7-43EE-936B-D09F3A337A3E}"/>
          </ac:spMkLst>
        </pc:spChg>
        <pc:spChg chg="add del">
          <ac:chgData name="Yang Xu" userId="2ef8d03b0d59ea36" providerId="LiveId" clId="{BA46AAE0-4684-4C00-B2C3-B0D15247BA49}" dt="2020-01-01T10:27:00.647" v="179" actId="26606"/>
          <ac:spMkLst>
            <pc:docMk/>
            <pc:sldMk cId="3950686723" sldId="273"/>
            <ac:spMk id="15" creationId="{A106B9FE-7E5A-4047-B5D3-C3C24BD3E80E}"/>
          </ac:spMkLst>
        </pc:spChg>
        <pc:spChg chg="add del">
          <ac:chgData name="Yang Xu" userId="2ef8d03b0d59ea36" providerId="LiveId" clId="{BA46AAE0-4684-4C00-B2C3-B0D15247BA49}" dt="2020-01-01T10:27:00.647" v="179" actId="26606"/>
          <ac:spMkLst>
            <pc:docMk/>
            <pc:sldMk cId="3950686723" sldId="273"/>
            <ac:spMk id="16" creationId="{52A2FDCB-3B06-44F3-A0AA-2C056C3E512F}"/>
          </ac:spMkLst>
        </pc:spChg>
        <pc:spChg chg="add del">
          <ac:chgData name="Yang Xu" userId="2ef8d03b0d59ea36" providerId="LiveId" clId="{BA46AAE0-4684-4C00-B2C3-B0D15247BA49}" dt="2020-01-01T10:27:00.647" v="179" actId="26606"/>
          <ac:spMkLst>
            <pc:docMk/>
            <pc:sldMk cId="3950686723" sldId="273"/>
            <ac:spMk id="17" creationId="{B60EBA20-0A64-45D5-B937-FE93DCA01C7E}"/>
          </ac:spMkLst>
        </pc:spChg>
        <pc:picChg chg="add del">
          <ac:chgData name="Yang Xu" userId="2ef8d03b0d59ea36" providerId="LiveId" clId="{BA46AAE0-4684-4C00-B2C3-B0D15247BA49}" dt="2020-01-01T10:26:53.113" v="177" actId="26606"/>
          <ac:picMkLst>
            <pc:docMk/>
            <pc:sldMk cId="3950686723" sldId="273"/>
            <ac:picMk id="10" creationId="{1C4DCE7A-0E46-404B-9E0D-E93DC7B2A861}"/>
          </ac:picMkLst>
        </pc:picChg>
        <pc:picChg chg="add del">
          <ac:chgData name="Yang Xu" userId="2ef8d03b0d59ea36" providerId="LiveId" clId="{BA46AAE0-4684-4C00-B2C3-B0D15247BA49}" dt="2020-01-01T10:27:00.647" v="179" actId="26606"/>
          <ac:picMkLst>
            <pc:docMk/>
            <pc:sldMk cId="3950686723" sldId="273"/>
            <ac:picMk id="14" creationId="{98739700-980C-4F96-84CD-97157DFE86AE}"/>
          </ac:picMkLst>
        </pc:picChg>
        <pc:picChg chg="add del">
          <ac:chgData name="Yang Xu" userId="2ef8d03b0d59ea36" providerId="LiveId" clId="{BA46AAE0-4684-4C00-B2C3-B0D15247BA49}" dt="2020-01-01T10:27:00.647" v="179" actId="26606"/>
          <ac:picMkLst>
            <pc:docMk/>
            <pc:sldMk cId="3950686723" sldId="273"/>
            <ac:picMk id="18" creationId="{3EAD5E5B-543A-4690-8C75-BACF7FFB40ED}"/>
          </ac:picMkLst>
        </pc:picChg>
      </pc:sldChg>
      <pc:sldChg chg="modSp add">
        <pc:chgData name="Yang Xu" userId="2ef8d03b0d59ea36" providerId="LiveId" clId="{BA46AAE0-4684-4C00-B2C3-B0D15247BA49}" dt="2020-01-01T10:25:09.484" v="149" actId="20577"/>
        <pc:sldMkLst>
          <pc:docMk/>
          <pc:sldMk cId="3584058765" sldId="274"/>
        </pc:sldMkLst>
        <pc:spChg chg="mod">
          <ac:chgData name="Yang Xu" userId="2ef8d03b0d59ea36" providerId="LiveId" clId="{BA46AAE0-4684-4C00-B2C3-B0D15247BA49}" dt="2020-01-01T10:24:57.239" v="145" actId="20577"/>
          <ac:spMkLst>
            <pc:docMk/>
            <pc:sldMk cId="3584058765" sldId="274"/>
            <ac:spMk id="2" creationId="{0FF21F43-234F-41D7-B943-C2B1B6E69D94}"/>
          </ac:spMkLst>
        </pc:spChg>
        <pc:spChg chg="mod">
          <ac:chgData name="Yang Xu" userId="2ef8d03b0d59ea36" providerId="LiveId" clId="{BA46AAE0-4684-4C00-B2C3-B0D15247BA49}" dt="2020-01-01T10:25:09.484" v="149" actId="20577"/>
          <ac:spMkLst>
            <pc:docMk/>
            <pc:sldMk cId="3584058765" sldId="274"/>
            <ac:spMk id="3" creationId="{188C65A6-3480-433E-80B3-34B068E20748}"/>
          </ac:spMkLst>
        </pc:spChg>
      </pc:sldChg>
      <pc:sldChg chg="addSp delSp modSp add mod setBg">
        <pc:chgData name="Yang Xu" userId="2ef8d03b0d59ea36" providerId="LiveId" clId="{BA46AAE0-4684-4C00-B2C3-B0D15247BA49}" dt="2020-01-01T10:27:29.375" v="194" actId="26606"/>
        <pc:sldMkLst>
          <pc:docMk/>
          <pc:sldMk cId="2622958319" sldId="275"/>
        </pc:sldMkLst>
        <pc:spChg chg="mod">
          <ac:chgData name="Yang Xu" userId="2ef8d03b0d59ea36" providerId="LiveId" clId="{BA46AAE0-4684-4C00-B2C3-B0D15247BA49}" dt="2020-01-01T10:27:29.375" v="194" actId="26606"/>
          <ac:spMkLst>
            <pc:docMk/>
            <pc:sldMk cId="2622958319" sldId="275"/>
            <ac:spMk id="2" creationId="{74EE79B0-C629-4DD4-83C5-6EF818C7F262}"/>
          </ac:spMkLst>
        </pc:spChg>
        <pc:spChg chg="add del mod">
          <ac:chgData name="Yang Xu" userId="2ef8d03b0d59ea36" providerId="LiveId" clId="{BA46AAE0-4684-4C00-B2C3-B0D15247BA49}" dt="2020-01-01T10:25:50.856" v="157" actId="26606"/>
          <ac:spMkLst>
            <pc:docMk/>
            <pc:sldMk cId="2622958319" sldId="275"/>
            <ac:spMk id="3" creationId="{9524C428-5E39-4765-BEBB-943B7AAEF8E4}"/>
          </ac:spMkLst>
        </pc:spChg>
        <pc:spChg chg="add del">
          <ac:chgData name="Yang Xu" userId="2ef8d03b0d59ea36" providerId="LiveId" clId="{BA46AAE0-4684-4C00-B2C3-B0D15247BA49}" dt="2020-01-01T10:25:50.826" v="156" actId="26606"/>
          <ac:spMkLst>
            <pc:docMk/>
            <pc:sldMk cId="2622958319" sldId="275"/>
            <ac:spMk id="10" creationId="{172FA20E-3EEC-4201-BE1D-0563AE403A5D}"/>
          </ac:spMkLst>
        </pc:spChg>
        <pc:spChg chg="add del">
          <ac:chgData name="Yang Xu" userId="2ef8d03b0d59ea36" providerId="LiveId" clId="{BA46AAE0-4684-4C00-B2C3-B0D15247BA49}" dt="2020-01-01T10:25:50.826" v="156" actId="26606"/>
          <ac:spMkLst>
            <pc:docMk/>
            <pc:sldMk cId="2622958319" sldId="275"/>
            <ac:spMk id="14" creationId="{7AD29F78-0630-44F9-A0BE-D82D22910BEF}"/>
          </ac:spMkLst>
        </pc:spChg>
        <pc:spChg chg="add del">
          <ac:chgData name="Yang Xu" userId="2ef8d03b0d59ea36" providerId="LiveId" clId="{BA46AAE0-4684-4C00-B2C3-B0D15247BA49}" dt="2020-01-01T10:25:50.826" v="156" actId="26606"/>
          <ac:spMkLst>
            <pc:docMk/>
            <pc:sldMk cId="2622958319" sldId="275"/>
            <ac:spMk id="18" creationId="{2708AD19-3EA5-4EC5-BF8C-37B0A4B1956E}"/>
          </ac:spMkLst>
        </pc:spChg>
        <pc:spChg chg="add del">
          <ac:chgData name="Yang Xu" userId="2ef8d03b0d59ea36" providerId="LiveId" clId="{BA46AAE0-4684-4C00-B2C3-B0D15247BA49}" dt="2020-01-01T10:27:29.375" v="194" actId="26606"/>
          <ac:spMkLst>
            <pc:docMk/>
            <pc:sldMk cId="2622958319" sldId="275"/>
            <ac:spMk id="20" creationId="{172FA20E-3EEC-4201-BE1D-0563AE403A5D}"/>
          </ac:spMkLst>
        </pc:spChg>
        <pc:spChg chg="add del">
          <ac:chgData name="Yang Xu" userId="2ef8d03b0d59ea36" providerId="LiveId" clId="{BA46AAE0-4684-4C00-B2C3-B0D15247BA49}" dt="2020-01-01T10:27:29.375" v="194" actId="26606"/>
          <ac:spMkLst>
            <pc:docMk/>
            <pc:sldMk cId="2622958319" sldId="275"/>
            <ac:spMk id="22" creationId="{7AD29F78-0630-44F9-A0BE-D82D22910BEF}"/>
          </ac:spMkLst>
        </pc:spChg>
        <pc:spChg chg="add del">
          <ac:chgData name="Yang Xu" userId="2ef8d03b0d59ea36" providerId="LiveId" clId="{BA46AAE0-4684-4C00-B2C3-B0D15247BA49}" dt="2020-01-01T10:27:29.375" v="194" actId="26606"/>
          <ac:spMkLst>
            <pc:docMk/>
            <pc:sldMk cId="2622958319" sldId="275"/>
            <ac:spMk id="24" creationId="{2708AD19-3EA5-4EC5-BF8C-37B0A4B1956E}"/>
          </ac:spMkLst>
        </pc:spChg>
        <pc:spChg chg="add del">
          <ac:chgData name="Yang Xu" userId="2ef8d03b0d59ea36" providerId="LiveId" clId="{BA46AAE0-4684-4C00-B2C3-B0D15247BA49}" dt="2020-01-01T10:27:25.191" v="187" actId="26606"/>
          <ac:spMkLst>
            <pc:docMk/>
            <pc:sldMk cId="2622958319" sldId="275"/>
            <ac:spMk id="30" creationId="{37ED269F-93E0-4C45-A745-D08B6F8441E8}"/>
          </ac:spMkLst>
        </pc:spChg>
        <pc:spChg chg="add del">
          <ac:chgData name="Yang Xu" userId="2ef8d03b0d59ea36" providerId="LiveId" clId="{BA46AAE0-4684-4C00-B2C3-B0D15247BA49}" dt="2020-01-01T10:27:25.191" v="187" actId="26606"/>
          <ac:spMkLst>
            <pc:docMk/>
            <pc:sldMk cId="2622958319" sldId="275"/>
            <ac:spMk id="34" creationId="{AE8DF4CB-11C0-4C6C-859F-392DFE0FADDF}"/>
          </ac:spMkLst>
        </pc:spChg>
        <pc:spChg chg="add del">
          <ac:chgData name="Yang Xu" userId="2ef8d03b0d59ea36" providerId="LiveId" clId="{BA46AAE0-4684-4C00-B2C3-B0D15247BA49}" dt="2020-01-01T10:27:25.191" v="187" actId="26606"/>
          <ac:spMkLst>
            <pc:docMk/>
            <pc:sldMk cId="2622958319" sldId="275"/>
            <ac:spMk id="36" creationId="{6DEEA0FF-8A01-4333-AFF1-5F5BD4F2467A}"/>
          </ac:spMkLst>
        </pc:spChg>
        <pc:spChg chg="add del">
          <ac:chgData name="Yang Xu" userId="2ef8d03b0d59ea36" providerId="LiveId" clId="{BA46AAE0-4684-4C00-B2C3-B0D15247BA49}" dt="2020-01-01T10:27:25.191" v="187" actId="26606"/>
          <ac:spMkLst>
            <pc:docMk/>
            <pc:sldMk cId="2622958319" sldId="275"/>
            <ac:spMk id="38" creationId="{FE9FB890-56DB-4B95-85F1-94547CCE9F4B}"/>
          </ac:spMkLst>
        </pc:spChg>
        <pc:spChg chg="add del">
          <ac:chgData name="Yang Xu" userId="2ef8d03b0d59ea36" providerId="LiveId" clId="{BA46AAE0-4684-4C00-B2C3-B0D15247BA49}" dt="2020-01-01T10:27:27.357" v="189" actId="26606"/>
          <ac:spMkLst>
            <pc:docMk/>
            <pc:sldMk cId="2622958319" sldId="275"/>
            <ac:spMk id="44" creationId="{20FA4D46-3A36-47B8-9AEE-5EB0B6C5B065}"/>
          </ac:spMkLst>
        </pc:spChg>
        <pc:spChg chg="add del">
          <ac:chgData name="Yang Xu" userId="2ef8d03b0d59ea36" providerId="LiveId" clId="{BA46AAE0-4684-4C00-B2C3-B0D15247BA49}" dt="2020-01-01T10:27:27.357" v="189" actId="26606"/>
          <ac:spMkLst>
            <pc:docMk/>
            <pc:sldMk cId="2622958319" sldId="275"/>
            <ac:spMk id="46" creationId="{66FB55FF-BA3E-4F25-8362-D6E7B4E512CC}"/>
          </ac:spMkLst>
        </pc:spChg>
        <pc:spChg chg="add del">
          <ac:chgData name="Yang Xu" userId="2ef8d03b0d59ea36" providerId="LiveId" clId="{BA46AAE0-4684-4C00-B2C3-B0D15247BA49}" dt="2020-01-01T10:27:27.357" v="189" actId="26606"/>
          <ac:spMkLst>
            <pc:docMk/>
            <pc:sldMk cId="2622958319" sldId="275"/>
            <ac:spMk id="47" creationId="{C7CAB115-86ED-407E-B0B1-94A133EDDB9C}"/>
          </ac:spMkLst>
        </pc:spChg>
        <pc:spChg chg="add del">
          <ac:chgData name="Yang Xu" userId="2ef8d03b0d59ea36" providerId="LiveId" clId="{BA46AAE0-4684-4C00-B2C3-B0D15247BA49}" dt="2020-01-01T10:27:27.357" v="189" actId="26606"/>
          <ac:spMkLst>
            <pc:docMk/>
            <pc:sldMk cId="2622958319" sldId="275"/>
            <ac:spMk id="48" creationId="{E9F23E2C-07B6-4798-B147-6FC480F6C27D}"/>
          </ac:spMkLst>
        </pc:spChg>
        <pc:spChg chg="add del">
          <ac:chgData name="Yang Xu" userId="2ef8d03b0d59ea36" providerId="LiveId" clId="{BA46AAE0-4684-4C00-B2C3-B0D15247BA49}" dt="2020-01-01T10:27:27.357" v="189" actId="26606"/>
          <ac:spMkLst>
            <pc:docMk/>
            <pc:sldMk cId="2622958319" sldId="275"/>
            <ac:spMk id="49" creationId="{8D9AD062-264F-4D54-90CE-145B924CF918}"/>
          </ac:spMkLst>
        </pc:spChg>
        <pc:spChg chg="add del">
          <ac:chgData name="Yang Xu" userId="2ef8d03b0d59ea36" providerId="LiveId" clId="{BA46AAE0-4684-4C00-B2C3-B0D15247BA49}" dt="2020-01-01T10:27:27.357" v="189" actId="26606"/>
          <ac:spMkLst>
            <pc:docMk/>
            <pc:sldMk cId="2622958319" sldId="275"/>
            <ac:spMk id="50" creationId="{9C7D8F90-84C8-46ED-AECB-01C4D6295768}"/>
          </ac:spMkLst>
        </pc:spChg>
        <pc:graphicFrameChg chg="add del">
          <ac:chgData name="Yang Xu" userId="2ef8d03b0d59ea36" providerId="LiveId" clId="{BA46AAE0-4684-4C00-B2C3-B0D15247BA49}" dt="2020-01-01T10:25:50.826" v="156" actId="26606"/>
          <ac:graphicFrameMkLst>
            <pc:docMk/>
            <pc:sldMk cId="2622958319" sldId="275"/>
            <ac:graphicFrameMk id="5" creationId="{7C8072DC-404A-451C-A877-9339C8C8264D}"/>
          </ac:graphicFrameMkLst>
        </pc:graphicFrameChg>
        <pc:graphicFrameChg chg="add mod modGraphic">
          <ac:chgData name="Yang Xu" userId="2ef8d03b0d59ea36" providerId="LiveId" clId="{BA46AAE0-4684-4C00-B2C3-B0D15247BA49}" dt="2020-01-01T10:27:29.375" v="194" actId="26606"/>
          <ac:graphicFrameMkLst>
            <pc:docMk/>
            <pc:sldMk cId="2622958319" sldId="275"/>
            <ac:graphicFrameMk id="25" creationId="{30FE4A4F-29D0-4C99-AD4F-D31D9372C72E}"/>
          </ac:graphicFrameMkLst>
        </pc:graphicFrameChg>
        <pc:picChg chg="add del">
          <ac:chgData name="Yang Xu" userId="2ef8d03b0d59ea36" providerId="LiveId" clId="{BA46AAE0-4684-4C00-B2C3-B0D15247BA49}" dt="2020-01-01T10:25:50.826" v="156" actId="26606"/>
          <ac:picMkLst>
            <pc:docMk/>
            <pc:sldMk cId="2622958319" sldId="275"/>
            <ac:picMk id="12" creationId="{AED7C419-9BA1-4696-B356-43EFEF183057}"/>
          </ac:picMkLst>
        </pc:picChg>
        <pc:picChg chg="add del">
          <ac:chgData name="Yang Xu" userId="2ef8d03b0d59ea36" providerId="LiveId" clId="{BA46AAE0-4684-4C00-B2C3-B0D15247BA49}" dt="2020-01-01T10:25:50.826" v="156" actId="26606"/>
          <ac:picMkLst>
            <pc:docMk/>
            <pc:sldMk cId="2622958319" sldId="275"/>
            <ac:picMk id="16" creationId="{E3E2E76B-5713-416F-9E1F-82EBA41BF4DA}"/>
          </ac:picMkLst>
        </pc:picChg>
        <pc:picChg chg="add del">
          <ac:chgData name="Yang Xu" userId="2ef8d03b0d59ea36" providerId="LiveId" clId="{BA46AAE0-4684-4C00-B2C3-B0D15247BA49}" dt="2020-01-01T10:27:29.375" v="194" actId="26606"/>
          <ac:picMkLst>
            <pc:docMk/>
            <pc:sldMk cId="2622958319" sldId="275"/>
            <ac:picMk id="21" creationId="{AED7C419-9BA1-4696-B356-43EFEF183057}"/>
          </ac:picMkLst>
        </pc:picChg>
        <pc:picChg chg="add del">
          <ac:chgData name="Yang Xu" userId="2ef8d03b0d59ea36" providerId="LiveId" clId="{BA46AAE0-4684-4C00-B2C3-B0D15247BA49}" dt="2020-01-01T10:27:29.375" v="194" actId="26606"/>
          <ac:picMkLst>
            <pc:docMk/>
            <pc:sldMk cId="2622958319" sldId="275"/>
            <ac:picMk id="23" creationId="{E3E2E76B-5713-416F-9E1F-82EBA41BF4DA}"/>
          </ac:picMkLst>
        </pc:picChg>
        <pc:picChg chg="add del">
          <ac:chgData name="Yang Xu" userId="2ef8d03b0d59ea36" providerId="LiveId" clId="{BA46AAE0-4684-4C00-B2C3-B0D15247BA49}" dt="2020-01-01T10:27:25.191" v="187" actId="26606"/>
          <ac:picMkLst>
            <pc:docMk/>
            <pc:sldMk cId="2622958319" sldId="275"/>
            <ac:picMk id="32" creationId="{67DD37E5-BE6E-4E53-8EC2-6DC35A1974F3}"/>
          </ac:picMkLst>
        </pc:picChg>
        <pc:picChg chg="add del">
          <ac:chgData name="Yang Xu" userId="2ef8d03b0d59ea36" providerId="LiveId" clId="{BA46AAE0-4684-4C00-B2C3-B0D15247BA49}" dt="2020-01-01T10:27:25.191" v="187" actId="26606"/>
          <ac:picMkLst>
            <pc:docMk/>
            <pc:sldMk cId="2622958319" sldId="275"/>
            <ac:picMk id="40" creationId="{B67A1BC5-D4FF-4701-866E-103276E24880}"/>
          </ac:picMkLst>
        </pc:picChg>
        <pc:picChg chg="add del">
          <ac:chgData name="Yang Xu" userId="2ef8d03b0d59ea36" providerId="LiveId" clId="{BA46AAE0-4684-4C00-B2C3-B0D15247BA49}" dt="2020-01-01T10:27:25.191" v="187" actId="26606"/>
          <ac:picMkLst>
            <pc:docMk/>
            <pc:sldMk cId="2622958319" sldId="275"/>
            <ac:picMk id="42" creationId="{A15D7A4F-95FD-4688-8667-0BAC1AF33961}"/>
          </ac:picMkLst>
        </pc:picChg>
        <pc:picChg chg="add del">
          <ac:chgData name="Yang Xu" userId="2ef8d03b0d59ea36" providerId="LiveId" clId="{BA46AAE0-4684-4C00-B2C3-B0D15247BA49}" dt="2020-01-01T10:27:27.357" v="189" actId="26606"/>
          <ac:picMkLst>
            <pc:docMk/>
            <pc:sldMk cId="2622958319" sldId="275"/>
            <ac:picMk id="45" creationId="{983C8160-AABE-4F12-997A-C2D69F5B824E}"/>
          </ac:picMkLst>
        </pc:picChg>
      </pc:sldChg>
      <pc:sldChg chg="addSp delSp modSp add mod setBg">
        <pc:chgData name="Yang Xu" userId="2ef8d03b0d59ea36" providerId="LiveId" clId="{BA46AAE0-4684-4C00-B2C3-B0D15247BA49}" dt="2020-01-01T10:27:50.441" v="200" actId="26606"/>
        <pc:sldMkLst>
          <pc:docMk/>
          <pc:sldMk cId="2785584962" sldId="276"/>
        </pc:sldMkLst>
        <pc:spChg chg="mod">
          <ac:chgData name="Yang Xu" userId="2ef8d03b0d59ea36" providerId="LiveId" clId="{BA46AAE0-4684-4C00-B2C3-B0D15247BA49}" dt="2020-01-01T10:27:50.441" v="200" actId="26606"/>
          <ac:spMkLst>
            <pc:docMk/>
            <pc:sldMk cId="2785584962" sldId="276"/>
            <ac:spMk id="2" creationId="{23399DFD-C3CB-4FB0-84A6-9181F0615368}"/>
          </ac:spMkLst>
        </pc:spChg>
        <pc:spChg chg="add del mod">
          <ac:chgData name="Yang Xu" userId="2ef8d03b0d59ea36" providerId="LiveId" clId="{BA46AAE0-4684-4C00-B2C3-B0D15247BA49}" dt="2020-01-01T10:27:50.441" v="200" actId="26606"/>
          <ac:spMkLst>
            <pc:docMk/>
            <pc:sldMk cId="2785584962" sldId="276"/>
            <ac:spMk id="3" creationId="{60C45019-F1A7-417B-B91B-8EA006508496}"/>
          </ac:spMkLst>
        </pc:spChg>
        <pc:spChg chg="add del">
          <ac:chgData name="Yang Xu" userId="2ef8d03b0d59ea36" providerId="LiveId" clId="{BA46AAE0-4684-4C00-B2C3-B0D15247BA49}" dt="2020-01-01T10:27:50.423" v="199" actId="26606"/>
          <ac:spMkLst>
            <pc:docMk/>
            <pc:sldMk cId="2785584962" sldId="276"/>
            <ac:spMk id="10" creationId="{172FA20E-3EEC-4201-BE1D-0563AE403A5D}"/>
          </ac:spMkLst>
        </pc:spChg>
        <pc:spChg chg="add del">
          <ac:chgData name="Yang Xu" userId="2ef8d03b0d59ea36" providerId="LiveId" clId="{BA46AAE0-4684-4C00-B2C3-B0D15247BA49}" dt="2020-01-01T10:27:50.423" v="199" actId="26606"/>
          <ac:spMkLst>
            <pc:docMk/>
            <pc:sldMk cId="2785584962" sldId="276"/>
            <ac:spMk id="14" creationId="{7AD29F78-0630-44F9-A0BE-D82D22910BEF}"/>
          </ac:spMkLst>
        </pc:spChg>
        <pc:spChg chg="add del">
          <ac:chgData name="Yang Xu" userId="2ef8d03b0d59ea36" providerId="LiveId" clId="{BA46AAE0-4684-4C00-B2C3-B0D15247BA49}" dt="2020-01-01T10:27:50.423" v="199" actId="26606"/>
          <ac:spMkLst>
            <pc:docMk/>
            <pc:sldMk cId="2785584962" sldId="276"/>
            <ac:spMk id="18" creationId="{2708AD19-3EA5-4EC5-BF8C-37B0A4B1956E}"/>
          </ac:spMkLst>
        </pc:spChg>
        <pc:graphicFrameChg chg="add del">
          <ac:chgData name="Yang Xu" userId="2ef8d03b0d59ea36" providerId="LiveId" clId="{BA46AAE0-4684-4C00-B2C3-B0D15247BA49}" dt="2020-01-01T10:27:50.423" v="199" actId="26606"/>
          <ac:graphicFrameMkLst>
            <pc:docMk/>
            <pc:sldMk cId="2785584962" sldId="276"/>
            <ac:graphicFrameMk id="5" creationId="{BF468BCA-5972-4456-BBCC-0F25567743B5}"/>
          </ac:graphicFrameMkLst>
        </pc:graphicFrameChg>
        <pc:graphicFrameChg chg="add">
          <ac:chgData name="Yang Xu" userId="2ef8d03b0d59ea36" providerId="LiveId" clId="{BA46AAE0-4684-4C00-B2C3-B0D15247BA49}" dt="2020-01-01T10:27:50.441" v="200" actId="26606"/>
          <ac:graphicFrameMkLst>
            <pc:docMk/>
            <pc:sldMk cId="2785584962" sldId="276"/>
            <ac:graphicFrameMk id="20" creationId="{DD366791-7138-47E8-8BB9-BE4A32C953CD}"/>
          </ac:graphicFrameMkLst>
        </pc:graphicFrameChg>
        <pc:picChg chg="add del">
          <ac:chgData name="Yang Xu" userId="2ef8d03b0d59ea36" providerId="LiveId" clId="{BA46AAE0-4684-4C00-B2C3-B0D15247BA49}" dt="2020-01-01T10:27:50.423" v="199" actId="26606"/>
          <ac:picMkLst>
            <pc:docMk/>
            <pc:sldMk cId="2785584962" sldId="276"/>
            <ac:picMk id="12" creationId="{AED7C419-9BA1-4696-B356-43EFEF183057}"/>
          </ac:picMkLst>
        </pc:picChg>
        <pc:picChg chg="add del">
          <ac:chgData name="Yang Xu" userId="2ef8d03b0d59ea36" providerId="LiveId" clId="{BA46AAE0-4684-4C00-B2C3-B0D15247BA49}" dt="2020-01-01T10:27:50.423" v="199" actId="26606"/>
          <ac:picMkLst>
            <pc:docMk/>
            <pc:sldMk cId="2785584962" sldId="276"/>
            <ac:picMk id="16" creationId="{E3E2E76B-5713-416F-9E1F-82EBA41BF4DA}"/>
          </ac:picMkLst>
        </pc:picChg>
      </pc:sldChg>
    </pc:docChg>
  </pc:docChgLst>
  <pc:docChgLst>
    <pc:chgData name="Yang Xu" userId="2ef8d03b0d59ea36" providerId="LiveId" clId="{83E961CE-FC83-40C8-9322-F61271C441C9}"/>
    <pc:docChg chg="custSel addSld delSld modSld">
      <pc:chgData name="Yang Xu" userId="2ef8d03b0d59ea36" providerId="LiveId" clId="{83E961CE-FC83-40C8-9322-F61271C441C9}" dt="2019-12-05T12:12:39.748" v="314" actId="20577"/>
      <pc:docMkLst>
        <pc:docMk/>
      </pc:docMkLst>
      <pc:sldChg chg="modSp">
        <pc:chgData name="Yang Xu" userId="2ef8d03b0d59ea36" providerId="LiveId" clId="{83E961CE-FC83-40C8-9322-F61271C441C9}" dt="2019-12-05T11:57:39.172" v="26" actId="20577"/>
        <pc:sldMkLst>
          <pc:docMk/>
          <pc:sldMk cId="1232935249" sldId="257"/>
        </pc:sldMkLst>
        <pc:spChg chg="mod">
          <ac:chgData name="Yang Xu" userId="2ef8d03b0d59ea36" providerId="LiveId" clId="{83E961CE-FC83-40C8-9322-F61271C441C9}" dt="2019-12-05T11:57:39.172" v="26" actId="20577"/>
          <ac:spMkLst>
            <pc:docMk/>
            <pc:sldMk cId="1232935249" sldId="257"/>
            <ac:spMk id="2" creationId="{B4520B70-2A11-4C52-8CC0-6F63A2EF322F}"/>
          </ac:spMkLst>
        </pc:spChg>
      </pc:sldChg>
    </pc:docChg>
  </pc:docChgLst>
  <pc:docChgLst>
    <pc:chgData name="Yang Xu" userId="2ef8d03b0d59ea36" providerId="LiveId" clId="{BF8C758E-A42C-41AA-B7A4-B0B3E15AB4CE}"/>
    <pc:docChg chg="addSld delSld modSld">
      <pc:chgData name="Yang Xu" userId="2ef8d03b0d59ea36" providerId="LiveId" clId="{BF8C758E-A42C-41AA-B7A4-B0B3E15AB4CE}" dt="2020-01-17T23:53:57.563" v="396" actId="20577"/>
      <pc:docMkLst>
        <pc:docMk/>
      </pc:docMkLst>
      <pc:sldChg chg="modSp">
        <pc:chgData name="Yang Xu" userId="2ef8d03b0d59ea36" providerId="LiveId" clId="{BF8C758E-A42C-41AA-B7A4-B0B3E15AB4CE}" dt="2020-01-17T23:44:51.077" v="47" actId="20577"/>
        <pc:sldMkLst>
          <pc:docMk/>
          <pc:sldMk cId="1232935249" sldId="257"/>
        </pc:sldMkLst>
        <pc:spChg chg="mod">
          <ac:chgData name="Yang Xu" userId="2ef8d03b0d59ea36" providerId="LiveId" clId="{BF8C758E-A42C-41AA-B7A4-B0B3E15AB4CE}" dt="2020-01-17T23:44:51.077" v="47" actId="20577"/>
          <ac:spMkLst>
            <pc:docMk/>
            <pc:sldMk cId="1232935249" sldId="257"/>
            <ac:spMk id="2" creationId="{B4520B70-2A11-4C52-8CC0-6F63A2EF322F}"/>
          </ac:spMkLst>
        </pc:spChg>
      </pc:sldChg>
      <pc:sldChg chg="del">
        <pc:chgData name="Yang Xu" userId="2ef8d03b0d59ea36" providerId="LiveId" clId="{BF8C758E-A42C-41AA-B7A4-B0B3E15AB4CE}" dt="2020-01-17T23:44:57.693" v="48" actId="47"/>
        <pc:sldMkLst>
          <pc:docMk/>
          <pc:sldMk cId="1308118045" sldId="268"/>
        </pc:sldMkLst>
      </pc:sldChg>
      <pc:sldChg chg="modSp add">
        <pc:chgData name="Yang Xu" userId="2ef8d03b0d59ea36" providerId="LiveId" clId="{BF8C758E-A42C-41AA-B7A4-B0B3E15AB4CE}" dt="2020-01-17T23:53:57.563" v="396" actId="20577"/>
        <pc:sldMkLst>
          <pc:docMk/>
          <pc:sldMk cId="1631810544" sldId="268"/>
        </pc:sldMkLst>
        <pc:spChg chg="mod">
          <ac:chgData name="Yang Xu" userId="2ef8d03b0d59ea36" providerId="LiveId" clId="{BF8C758E-A42C-41AA-B7A4-B0B3E15AB4CE}" dt="2020-01-17T23:53:57.563" v="396" actId="20577"/>
          <ac:spMkLst>
            <pc:docMk/>
            <pc:sldMk cId="1631810544" sldId="268"/>
            <ac:spMk id="2" creationId="{C8568C5C-DB22-49E9-A839-0682ACF06DFA}"/>
          </ac:spMkLst>
        </pc:spChg>
        <pc:spChg chg="mod">
          <ac:chgData name="Yang Xu" userId="2ef8d03b0d59ea36" providerId="LiveId" clId="{BF8C758E-A42C-41AA-B7A4-B0B3E15AB4CE}" dt="2020-01-17T23:47:15.323" v="259" actId="20577"/>
          <ac:spMkLst>
            <pc:docMk/>
            <pc:sldMk cId="1631810544" sldId="268"/>
            <ac:spMk id="3" creationId="{FD5F560A-C51A-41B0-A937-22AF9A39CFB2}"/>
          </ac:spMkLst>
        </pc:spChg>
        <pc:spChg chg="mod">
          <ac:chgData name="Yang Xu" userId="2ef8d03b0d59ea36" providerId="LiveId" clId="{BF8C758E-A42C-41AA-B7A4-B0B3E15AB4CE}" dt="2020-01-17T23:46:58.073" v="214" actId="20577"/>
          <ac:spMkLst>
            <pc:docMk/>
            <pc:sldMk cId="1631810544" sldId="268"/>
            <ac:spMk id="4" creationId="{B77E2C70-183D-4815-9E58-36E28538932B}"/>
          </ac:spMkLst>
        </pc:spChg>
        <pc:spChg chg="mod">
          <ac:chgData name="Yang Xu" userId="2ef8d03b0d59ea36" providerId="LiveId" clId="{BF8C758E-A42C-41AA-B7A4-B0B3E15AB4CE}" dt="2020-01-17T23:47:24.385" v="276" actId="20577"/>
          <ac:spMkLst>
            <pc:docMk/>
            <pc:sldMk cId="1631810544" sldId="268"/>
            <ac:spMk id="5" creationId="{8F1D2905-8EB3-4B54-94E1-F230A29DDCAA}"/>
          </ac:spMkLst>
        </pc:spChg>
        <pc:spChg chg="mod">
          <ac:chgData name="Yang Xu" userId="2ef8d03b0d59ea36" providerId="LiveId" clId="{BF8C758E-A42C-41AA-B7A4-B0B3E15AB4CE}" dt="2020-01-17T23:48:14.802" v="394" actId="20577"/>
          <ac:spMkLst>
            <pc:docMk/>
            <pc:sldMk cId="1631810544" sldId="268"/>
            <ac:spMk id="6" creationId="{C6677E22-BF0F-4B60-A748-E6EA69D8A2A7}"/>
          </ac:spMkLst>
        </pc:spChg>
      </pc:sldChg>
      <pc:sldChg chg="del">
        <pc:chgData name="Yang Xu" userId="2ef8d03b0d59ea36" providerId="LiveId" clId="{BF8C758E-A42C-41AA-B7A4-B0B3E15AB4CE}" dt="2020-01-17T23:44:58.620" v="49" actId="47"/>
        <pc:sldMkLst>
          <pc:docMk/>
          <pc:sldMk cId="3479922148" sldId="269"/>
        </pc:sldMkLst>
      </pc:sldChg>
    </pc:docChg>
  </pc:docChgLst>
  <pc:docChgLst>
    <pc:chgData name="Yang Xu" userId="2ef8d03b0d59ea36" providerId="LiveId" clId="{CBE321B9-F15B-4297-901A-0B6C3715832F}"/>
    <pc:docChg chg="delSld modSld">
      <pc:chgData name="Yang Xu" userId="2ef8d03b0d59ea36" providerId="LiveId" clId="{CBE321B9-F15B-4297-901A-0B6C3715832F}" dt="2019-12-11T11:10:45.050" v="17" actId="2696"/>
      <pc:docMkLst>
        <pc:docMk/>
      </pc:docMkLst>
      <pc:sldChg chg="modSp">
        <pc:chgData name="Yang Xu" userId="2ef8d03b0d59ea36" providerId="LiveId" clId="{CBE321B9-F15B-4297-901A-0B6C3715832F}" dt="2019-12-11T11:10:40.472" v="7" actId="20577"/>
        <pc:sldMkLst>
          <pc:docMk/>
          <pc:sldMk cId="1232935249" sldId="257"/>
        </pc:sldMkLst>
        <pc:spChg chg="mod">
          <ac:chgData name="Yang Xu" userId="2ef8d03b0d59ea36" providerId="LiveId" clId="{CBE321B9-F15B-4297-901A-0B6C3715832F}" dt="2019-12-11T11:10:40.472" v="7" actId="20577"/>
          <ac:spMkLst>
            <pc:docMk/>
            <pc:sldMk cId="1232935249" sldId="257"/>
            <ac:spMk id="2" creationId="{B4520B70-2A11-4C52-8CC0-6F63A2EF322F}"/>
          </ac:spMkLst>
        </pc:spChg>
      </pc:sldChg>
    </pc:docChg>
  </pc:docChgLst>
  <pc:docChgLst>
    <pc:chgData name="Yang Xu" userId="2ef8d03b0d59ea36" providerId="LiveId" clId="{6F20CE34-37C8-4768-BEB4-FCE1904816B5}"/>
    <pc:docChg chg="custSel addSld modSld">
      <pc:chgData name="Yang Xu" userId="2ef8d03b0d59ea36" providerId="LiveId" clId="{6F20CE34-37C8-4768-BEB4-FCE1904816B5}" dt="2020-01-21T10:25:32.094" v="1048" actId="20577"/>
      <pc:docMkLst>
        <pc:docMk/>
      </pc:docMkLst>
      <pc:sldChg chg="modSp">
        <pc:chgData name="Yang Xu" userId="2ef8d03b0d59ea36" providerId="LiveId" clId="{6F20CE34-37C8-4768-BEB4-FCE1904816B5}" dt="2020-01-21T10:12:52.601" v="0" actId="20577"/>
        <pc:sldMkLst>
          <pc:docMk/>
          <pc:sldMk cId="1232935249" sldId="257"/>
        </pc:sldMkLst>
        <pc:spChg chg="mod">
          <ac:chgData name="Yang Xu" userId="2ef8d03b0d59ea36" providerId="LiveId" clId="{6F20CE34-37C8-4768-BEB4-FCE1904816B5}" dt="2020-01-21T10:12:52.601" v="0" actId="20577"/>
          <ac:spMkLst>
            <pc:docMk/>
            <pc:sldMk cId="1232935249" sldId="257"/>
            <ac:spMk id="2" creationId="{B4520B70-2A11-4C52-8CC0-6F63A2EF322F}"/>
          </ac:spMkLst>
        </pc:spChg>
      </pc:sldChg>
      <pc:sldChg chg="modSp">
        <pc:chgData name="Yang Xu" userId="2ef8d03b0d59ea36" providerId="LiveId" clId="{6F20CE34-37C8-4768-BEB4-FCE1904816B5}" dt="2020-01-21T10:17:15.409" v="168" actId="20577"/>
        <pc:sldMkLst>
          <pc:docMk/>
          <pc:sldMk cId="2536527152" sldId="268"/>
        </pc:sldMkLst>
        <pc:spChg chg="mod">
          <ac:chgData name="Yang Xu" userId="2ef8d03b0d59ea36" providerId="LiveId" clId="{6F20CE34-37C8-4768-BEB4-FCE1904816B5}" dt="2020-01-21T10:15:52.807" v="25" actId="20577"/>
          <ac:spMkLst>
            <pc:docMk/>
            <pc:sldMk cId="2536527152" sldId="268"/>
            <ac:spMk id="2" creationId="{193CF2DD-9DF4-4BDB-BB5B-6715935BE28E}"/>
          </ac:spMkLst>
        </pc:spChg>
        <pc:spChg chg="mod">
          <ac:chgData name="Yang Xu" userId="2ef8d03b0d59ea36" providerId="LiveId" clId="{6F20CE34-37C8-4768-BEB4-FCE1904816B5}" dt="2020-01-21T10:17:15.409" v="168" actId="20577"/>
          <ac:spMkLst>
            <pc:docMk/>
            <pc:sldMk cId="2536527152" sldId="268"/>
            <ac:spMk id="3" creationId="{DCDBFD4E-74B2-4C84-A43F-53AD664C1AAC}"/>
          </ac:spMkLst>
        </pc:spChg>
      </pc:sldChg>
      <pc:sldChg chg="modSp add">
        <pc:chgData name="Yang Xu" userId="2ef8d03b0d59ea36" providerId="LiveId" clId="{6F20CE34-37C8-4768-BEB4-FCE1904816B5}" dt="2020-01-21T10:21:44.825" v="650" actId="20577"/>
        <pc:sldMkLst>
          <pc:docMk/>
          <pc:sldMk cId="2189254947" sldId="269"/>
        </pc:sldMkLst>
        <pc:spChg chg="mod">
          <ac:chgData name="Yang Xu" userId="2ef8d03b0d59ea36" providerId="LiveId" clId="{6F20CE34-37C8-4768-BEB4-FCE1904816B5}" dt="2020-01-21T10:17:32.131" v="195" actId="20577"/>
          <ac:spMkLst>
            <pc:docMk/>
            <pc:sldMk cId="2189254947" sldId="269"/>
            <ac:spMk id="2" creationId="{3900C06D-B5E9-46FC-A951-E70B010B2BFC}"/>
          </ac:spMkLst>
        </pc:spChg>
        <pc:spChg chg="mod">
          <ac:chgData name="Yang Xu" userId="2ef8d03b0d59ea36" providerId="LiveId" clId="{6F20CE34-37C8-4768-BEB4-FCE1904816B5}" dt="2020-01-21T10:21:44.825" v="650" actId="20577"/>
          <ac:spMkLst>
            <pc:docMk/>
            <pc:sldMk cId="2189254947" sldId="269"/>
            <ac:spMk id="3" creationId="{2D7F3E34-DF16-4577-8FF6-BEE544284D5E}"/>
          </ac:spMkLst>
        </pc:spChg>
      </pc:sldChg>
      <pc:sldChg chg="modSp add">
        <pc:chgData name="Yang Xu" userId="2ef8d03b0d59ea36" providerId="LiveId" clId="{6F20CE34-37C8-4768-BEB4-FCE1904816B5}" dt="2020-01-21T10:23:29.933" v="845" actId="20577"/>
        <pc:sldMkLst>
          <pc:docMk/>
          <pc:sldMk cId="231288346" sldId="270"/>
        </pc:sldMkLst>
        <pc:spChg chg="mod">
          <ac:chgData name="Yang Xu" userId="2ef8d03b0d59ea36" providerId="LiveId" clId="{6F20CE34-37C8-4768-BEB4-FCE1904816B5}" dt="2020-01-21T10:22:17.781" v="652"/>
          <ac:spMkLst>
            <pc:docMk/>
            <pc:sldMk cId="231288346" sldId="270"/>
            <ac:spMk id="2" creationId="{732ED240-ECE8-4FBE-8F15-E8CA97D57A66}"/>
          </ac:spMkLst>
        </pc:spChg>
        <pc:spChg chg="mod">
          <ac:chgData name="Yang Xu" userId="2ef8d03b0d59ea36" providerId="LiveId" clId="{6F20CE34-37C8-4768-BEB4-FCE1904816B5}" dt="2020-01-21T10:23:29.933" v="845" actId="20577"/>
          <ac:spMkLst>
            <pc:docMk/>
            <pc:sldMk cId="231288346" sldId="270"/>
            <ac:spMk id="3" creationId="{716ADAD0-611D-4FDA-838D-FE0A61C6100A}"/>
          </ac:spMkLst>
        </pc:spChg>
      </pc:sldChg>
      <pc:sldChg chg="modSp add">
        <pc:chgData name="Yang Xu" userId="2ef8d03b0d59ea36" providerId="LiveId" clId="{6F20CE34-37C8-4768-BEB4-FCE1904816B5}" dt="2020-01-21T10:25:32.094" v="1048" actId="20577"/>
        <pc:sldMkLst>
          <pc:docMk/>
          <pc:sldMk cId="3916612026" sldId="271"/>
        </pc:sldMkLst>
        <pc:spChg chg="mod">
          <ac:chgData name="Yang Xu" userId="2ef8d03b0d59ea36" providerId="LiveId" clId="{6F20CE34-37C8-4768-BEB4-FCE1904816B5}" dt="2020-01-21T10:24:31.399" v="907" actId="20577"/>
          <ac:spMkLst>
            <pc:docMk/>
            <pc:sldMk cId="3916612026" sldId="271"/>
            <ac:spMk id="2" creationId="{749456FA-586B-450F-85EE-0459F26FF7BD}"/>
          </ac:spMkLst>
        </pc:spChg>
        <pc:spChg chg="mod">
          <ac:chgData name="Yang Xu" userId="2ef8d03b0d59ea36" providerId="LiveId" clId="{6F20CE34-37C8-4768-BEB4-FCE1904816B5}" dt="2020-01-21T10:25:32.094" v="1048" actId="20577"/>
          <ac:spMkLst>
            <pc:docMk/>
            <pc:sldMk cId="3916612026" sldId="271"/>
            <ac:spMk id="3" creationId="{1DEE26EE-5FFF-4737-9E9D-E3B574E35F7A}"/>
          </ac:spMkLst>
        </pc:spChg>
      </pc:sldChg>
    </pc:docChg>
  </pc:docChgLst>
  <pc:docChgLst>
    <pc:chgData name="Yang Xu" userId="2ef8d03b0d59ea36" providerId="LiveId" clId="{C0D22F9E-9605-4B1A-8F0C-59515AA47BDD}"/>
    <pc:docChg chg="addSld delSld modSld">
      <pc:chgData name="Yang Xu" userId="2ef8d03b0d59ea36" providerId="LiveId" clId="{C0D22F9E-9605-4B1A-8F0C-59515AA47BDD}" dt="2020-02-21T08:07:26.155" v="1161"/>
      <pc:docMkLst>
        <pc:docMk/>
      </pc:docMkLst>
      <pc:sldChg chg="modSp mod">
        <pc:chgData name="Yang Xu" userId="2ef8d03b0d59ea36" providerId="LiveId" clId="{C0D22F9E-9605-4B1A-8F0C-59515AA47BDD}" dt="2020-02-21T07:58:34.955" v="13"/>
        <pc:sldMkLst>
          <pc:docMk/>
          <pc:sldMk cId="1232935249" sldId="257"/>
        </pc:sldMkLst>
        <pc:spChg chg="mod">
          <ac:chgData name="Yang Xu" userId="2ef8d03b0d59ea36" providerId="LiveId" clId="{C0D22F9E-9605-4B1A-8F0C-59515AA47BDD}" dt="2020-02-21T07:58:34.955" v="13"/>
          <ac:spMkLst>
            <pc:docMk/>
            <pc:sldMk cId="1232935249" sldId="257"/>
            <ac:spMk id="2" creationId="{B4520B70-2A11-4C52-8CC0-6F63A2EF322F}"/>
          </ac:spMkLst>
        </pc:spChg>
      </pc:sldChg>
      <pc:sldChg chg="modSp mod">
        <pc:chgData name="Yang Xu" userId="2ef8d03b0d59ea36" providerId="LiveId" clId="{C0D22F9E-9605-4B1A-8F0C-59515AA47BDD}" dt="2020-02-21T08:01:50.821" v="83" actId="20577"/>
        <pc:sldMkLst>
          <pc:docMk/>
          <pc:sldMk cId="3278361009" sldId="268"/>
        </pc:sldMkLst>
        <pc:spChg chg="mod">
          <ac:chgData name="Yang Xu" userId="2ef8d03b0d59ea36" providerId="LiveId" clId="{C0D22F9E-9605-4B1A-8F0C-59515AA47BDD}" dt="2020-02-21T07:59:04.979" v="41"/>
          <ac:spMkLst>
            <pc:docMk/>
            <pc:sldMk cId="3278361009" sldId="268"/>
            <ac:spMk id="2" creationId="{4653D2ED-092E-40D3-BC63-7141D6325102}"/>
          </ac:spMkLst>
        </pc:spChg>
        <pc:spChg chg="mod">
          <ac:chgData name="Yang Xu" userId="2ef8d03b0d59ea36" providerId="LiveId" clId="{C0D22F9E-9605-4B1A-8F0C-59515AA47BDD}" dt="2020-02-21T08:01:50.821" v="83" actId="20577"/>
          <ac:spMkLst>
            <pc:docMk/>
            <pc:sldMk cId="3278361009" sldId="268"/>
            <ac:spMk id="3" creationId="{29990CFF-510A-4CCE-BB0F-89B48A83CF87}"/>
          </ac:spMkLst>
        </pc:spChg>
      </pc:sldChg>
      <pc:sldChg chg="del">
        <pc:chgData name="Yang Xu" userId="2ef8d03b0d59ea36" providerId="LiveId" clId="{C0D22F9E-9605-4B1A-8F0C-59515AA47BDD}" dt="2020-02-21T07:58:41.573" v="14" actId="47"/>
        <pc:sldMkLst>
          <pc:docMk/>
          <pc:sldMk cId="1757499324" sldId="269"/>
        </pc:sldMkLst>
      </pc:sldChg>
      <pc:sldChg chg="modSp add mod">
        <pc:chgData name="Yang Xu" userId="2ef8d03b0d59ea36" providerId="LiveId" clId="{C0D22F9E-9605-4B1A-8F0C-59515AA47BDD}" dt="2020-02-21T08:05:07.287" v="725" actId="20577"/>
        <pc:sldMkLst>
          <pc:docMk/>
          <pc:sldMk cId="1800017373" sldId="269"/>
        </pc:sldMkLst>
        <pc:spChg chg="mod">
          <ac:chgData name="Yang Xu" userId="2ef8d03b0d59ea36" providerId="LiveId" clId="{C0D22F9E-9605-4B1A-8F0C-59515AA47BDD}" dt="2020-02-21T08:05:07.287" v="725" actId="20577"/>
          <ac:spMkLst>
            <pc:docMk/>
            <pc:sldMk cId="1800017373" sldId="269"/>
            <ac:spMk id="2" creationId="{8B2FE64F-8C24-42C5-9459-73124EBCCD97}"/>
          </ac:spMkLst>
        </pc:spChg>
        <pc:spChg chg="mod">
          <ac:chgData name="Yang Xu" userId="2ef8d03b0d59ea36" providerId="LiveId" clId="{C0D22F9E-9605-4B1A-8F0C-59515AA47BDD}" dt="2020-02-21T08:05:06.283" v="724" actId="21"/>
          <ac:spMkLst>
            <pc:docMk/>
            <pc:sldMk cId="1800017373" sldId="269"/>
            <ac:spMk id="3" creationId="{14E4BD56-0546-446F-ABDF-560F074D95E2}"/>
          </ac:spMkLst>
        </pc:spChg>
      </pc:sldChg>
      <pc:sldChg chg="modSp add mod">
        <pc:chgData name="Yang Xu" userId="2ef8d03b0d59ea36" providerId="LiveId" clId="{C0D22F9E-9605-4B1A-8F0C-59515AA47BDD}" dt="2020-02-21T08:07:26.155" v="1161"/>
        <pc:sldMkLst>
          <pc:docMk/>
          <pc:sldMk cId="1747082342" sldId="270"/>
        </pc:sldMkLst>
        <pc:spChg chg="mod">
          <ac:chgData name="Yang Xu" userId="2ef8d03b0d59ea36" providerId="LiveId" clId="{C0D22F9E-9605-4B1A-8F0C-59515AA47BDD}" dt="2020-02-21T08:05:11.555" v="727"/>
          <ac:spMkLst>
            <pc:docMk/>
            <pc:sldMk cId="1747082342" sldId="270"/>
            <ac:spMk id="2" creationId="{68FC8EDF-EB50-4D12-A6FE-89E6B699DDA9}"/>
          </ac:spMkLst>
        </pc:spChg>
        <pc:spChg chg="mod">
          <ac:chgData name="Yang Xu" userId="2ef8d03b0d59ea36" providerId="LiveId" clId="{C0D22F9E-9605-4B1A-8F0C-59515AA47BDD}" dt="2020-02-21T08:07:26.155" v="1161"/>
          <ac:spMkLst>
            <pc:docMk/>
            <pc:sldMk cId="1747082342" sldId="270"/>
            <ac:spMk id="3" creationId="{5871BEC9-D3A6-46F5-BDDD-048C7CF41926}"/>
          </ac:spMkLst>
        </pc:spChg>
      </pc:sldChg>
      <pc:sldChg chg="del">
        <pc:chgData name="Yang Xu" userId="2ef8d03b0d59ea36" providerId="LiveId" clId="{C0D22F9E-9605-4B1A-8F0C-59515AA47BDD}" dt="2020-02-21T07:58:41.573" v="14" actId="47"/>
        <pc:sldMkLst>
          <pc:docMk/>
          <pc:sldMk cId="3034056370" sldId="270"/>
        </pc:sldMkLst>
      </pc:sldChg>
      <pc:sldChg chg="del">
        <pc:chgData name="Yang Xu" userId="2ef8d03b0d59ea36" providerId="LiveId" clId="{C0D22F9E-9605-4B1A-8F0C-59515AA47BDD}" dt="2020-02-21T07:58:41.573" v="14" actId="47"/>
        <pc:sldMkLst>
          <pc:docMk/>
          <pc:sldMk cId="3207813597" sldId="271"/>
        </pc:sldMkLst>
      </pc:sldChg>
      <pc:sldChg chg="del">
        <pc:chgData name="Yang Xu" userId="2ef8d03b0d59ea36" providerId="LiveId" clId="{C0D22F9E-9605-4B1A-8F0C-59515AA47BDD}" dt="2020-02-21T07:58:41.573" v="14" actId="47"/>
        <pc:sldMkLst>
          <pc:docMk/>
          <pc:sldMk cId="748400820" sldId="272"/>
        </pc:sldMkLst>
      </pc:sldChg>
    </pc:docChg>
  </pc:docChgLst>
  <pc:docChgLst>
    <pc:chgData name="Yang Xu" userId="2ef8d03b0d59ea36" providerId="LiveId" clId="{06B866E2-86CE-4237-A699-4AF7D7CFACA0}"/>
    <pc:docChg chg="modSld">
      <pc:chgData name="Yang Xu" userId="2ef8d03b0d59ea36" providerId="LiveId" clId="{06B866E2-86CE-4237-A699-4AF7D7CFACA0}" dt="2019-12-18T13:45:28.389" v="10" actId="20577"/>
      <pc:docMkLst>
        <pc:docMk/>
      </pc:docMkLst>
      <pc:sldChg chg="modSp">
        <pc:chgData name="Yang Xu" userId="2ef8d03b0d59ea36" providerId="LiveId" clId="{06B866E2-86CE-4237-A699-4AF7D7CFACA0}" dt="2019-12-18T13:45:28.389" v="10" actId="20577"/>
        <pc:sldMkLst>
          <pc:docMk/>
          <pc:sldMk cId="1232935249" sldId="257"/>
        </pc:sldMkLst>
        <pc:spChg chg="mod">
          <ac:chgData name="Yang Xu" userId="2ef8d03b0d59ea36" providerId="LiveId" clId="{06B866E2-86CE-4237-A699-4AF7D7CFACA0}" dt="2019-12-18T13:45:28.389" v="10" actId="20577"/>
          <ac:spMkLst>
            <pc:docMk/>
            <pc:sldMk cId="1232935249" sldId="257"/>
            <ac:spMk id="2" creationId="{B4520B70-2A11-4C52-8CC0-6F63A2EF322F}"/>
          </ac:spMkLst>
        </pc:spChg>
      </pc:sldChg>
    </pc:docChg>
  </pc:docChgLst>
  <pc:docChgLst>
    <pc:chgData name="Yang Xu" userId="2ef8d03b0d59ea36" providerId="LiveId" clId="{50379AEE-EA82-4747-9DDF-B9887655D28A}"/>
    <pc:docChg chg="custSel addSld delSld modSld">
      <pc:chgData name="Yang Xu" userId="2ef8d03b0d59ea36" providerId="LiveId" clId="{50379AEE-EA82-4747-9DDF-B9887655D28A}" dt="2020-02-21T08:24:07.303" v="1451" actId="20577"/>
      <pc:docMkLst>
        <pc:docMk/>
      </pc:docMkLst>
      <pc:sldChg chg="modSp mod">
        <pc:chgData name="Yang Xu" userId="2ef8d03b0d59ea36" providerId="LiveId" clId="{50379AEE-EA82-4747-9DDF-B9887655D28A}" dt="2020-02-21T08:13:26.073" v="17"/>
        <pc:sldMkLst>
          <pc:docMk/>
          <pc:sldMk cId="1232935249" sldId="257"/>
        </pc:sldMkLst>
        <pc:spChg chg="mod">
          <ac:chgData name="Yang Xu" userId="2ef8d03b0d59ea36" providerId="LiveId" clId="{50379AEE-EA82-4747-9DDF-B9887655D28A}" dt="2020-02-21T08:13:26.073" v="17"/>
          <ac:spMkLst>
            <pc:docMk/>
            <pc:sldMk cId="1232935249" sldId="257"/>
            <ac:spMk id="2" creationId="{B4520B70-2A11-4C52-8CC0-6F63A2EF322F}"/>
          </ac:spMkLst>
        </pc:spChg>
      </pc:sldChg>
      <pc:sldChg chg="modSp mod">
        <pc:chgData name="Yang Xu" userId="2ef8d03b0d59ea36" providerId="LiveId" clId="{50379AEE-EA82-4747-9DDF-B9887655D28A}" dt="2020-02-21T08:14:37.391" v="282"/>
        <pc:sldMkLst>
          <pc:docMk/>
          <pc:sldMk cId="3278361009" sldId="268"/>
        </pc:sldMkLst>
        <pc:spChg chg="mod">
          <ac:chgData name="Yang Xu" userId="2ef8d03b0d59ea36" providerId="LiveId" clId="{50379AEE-EA82-4747-9DDF-B9887655D28A}" dt="2020-02-21T08:13:50.909" v="50"/>
          <ac:spMkLst>
            <pc:docMk/>
            <pc:sldMk cId="3278361009" sldId="268"/>
            <ac:spMk id="2" creationId="{4653D2ED-092E-40D3-BC63-7141D6325102}"/>
          </ac:spMkLst>
        </pc:spChg>
        <pc:spChg chg="mod">
          <ac:chgData name="Yang Xu" userId="2ef8d03b0d59ea36" providerId="LiveId" clId="{50379AEE-EA82-4747-9DDF-B9887655D28A}" dt="2020-02-21T08:14:37.391" v="282"/>
          <ac:spMkLst>
            <pc:docMk/>
            <pc:sldMk cId="3278361009" sldId="268"/>
            <ac:spMk id="3" creationId="{29990CFF-510A-4CCE-BB0F-89B48A83CF87}"/>
          </ac:spMkLst>
        </pc:spChg>
      </pc:sldChg>
      <pc:sldChg chg="modSp add mod">
        <pc:chgData name="Yang Xu" userId="2ef8d03b0d59ea36" providerId="LiveId" clId="{50379AEE-EA82-4747-9DDF-B9887655D28A}" dt="2020-02-21T08:15:48.805" v="438" actId="20577"/>
        <pc:sldMkLst>
          <pc:docMk/>
          <pc:sldMk cId="821586923" sldId="269"/>
        </pc:sldMkLst>
        <pc:spChg chg="mod">
          <ac:chgData name="Yang Xu" userId="2ef8d03b0d59ea36" providerId="LiveId" clId="{50379AEE-EA82-4747-9DDF-B9887655D28A}" dt="2020-02-21T08:15:48.805" v="438" actId="20577"/>
          <ac:spMkLst>
            <pc:docMk/>
            <pc:sldMk cId="821586923" sldId="269"/>
            <ac:spMk id="2" creationId="{CEE4201D-BD9C-42A8-B3DC-A2C7839B2A56}"/>
          </ac:spMkLst>
        </pc:spChg>
        <pc:spChg chg="mod">
          <ac:chgData name="Yang Xu" userId="2ef8d03b0d59ea36" providerId="LiveId" clId="{50379AEE-EA82-4747-9DDF-B9887655D28A}" dt="2020-02-21T08:15:25.050" v="415"/>
          <ac:spMkLst>
            <pc:docMk/>
            <pc:sldMk cId="821586923" sldId="269"/>
            <ac:spMk id="3" creationId="{F7A6A0EB-3C2A-44AA-AF3B-1D4C04F0EF4F}"/>
          </ac:spMkLst>
        </pc:spChg>
      </pc:sldChg>
      <pc:sldChg chg="del">
        <pc:chgData name="Yang Xu" userId="2ef8d03b0d59ea36" providerId="LiveId" clId="{50379AEE-EA82-4747-9DDF-B9887655D28A}" dt="2020-02-21T08:13:30.283" v="18" actId="47"/>
        <pc:sldMkLst>
          <pc:docMk/>
          <pc:sldMk cId="1800017373" sldId="269"/>
        </pc:sldMkLst>
      </pc:sldChg>
      <pc:sldChg chg="del">
        <pc:chgData name="Yang Xu" userId="2ef8d03b0d59ea36" providerId="LiveId" clId="{50379AEE-EA82-4747-9DDF-B9887655D28A}" dt="2020-02-21T08:13:30.283" v="18" actId="47"/>
        <pc:sldMkLst>
          <pc:docMk/>
          <pc:sldMk cId="1747082342" sldId="270"/>
        </pc:sldMkLst>
      </pc:sldChg>
      <pc:sldChg chg="modSp add mod">
        <pc:chgData name="Yang Xu" userId="2ef8d03b0d59ea36" providerId="LiveId" clId="{50379AEE-EA82-4747-9DDF-B9887655D28A}" dt="2020-02-21T08:17:11.649" v="674"/>
        <pc:sldMkLst>
          <pc:docMk/>
          <pc:sldMk cId="2175693634" sldId="270"/>
        </pc:sldMkLst>
        <pc:spChg chg="mod">
          <ac:chgData name="Yang Xu" userId="2ef8d03b0d59ea36" providerId="LiveId" clId="{50379AEE-EA82-4747-9DDF-B9887655D28A}" dt="2020-02-21T08:15:56.124" v="472"/>
          <ac:spMkLst>
            <pc:docMk/>
            <pc:sldMk cId="2175693634" sldId="270"/>
            <ac:spMk id="2" creationId="{8F993EA4-CB99-4DB6-BB39-C9F0FAA9B942}"/>
          </ac:spMkLst>
        </pc:spChg>
        <pc:spChg chg="mod">
          <ac:chgData name="Yang Xu" userId="2ef8d03b0d59ea36" providerId="LiveId" clId="{50379AEE-EA82-4747-9DDF-B9887655D28A}" dt="2020-02-21T08:17:11.649" v="674"/>
          <ac:spMkLst>
            <pc:docMk/>
            <pc:sldMk cId="2175693634" sldId="270"/>
            <ac:spMk id="3" creationId="{4B170046-9788-47F8-AA9C-62236D0492C9}"/>
          </ac:spMkLst>
        </pc:spChg>
      </pc:sldChg>
      <pc:sldChg chg="modSp add mod">
        <pc:chgData name="Yang Xu" userId="2ef8d03b0d59ea36" providerId="LiveId" clId="{50379AEE-EA82-4747-9DDF-B9887655D28A}" dt="2020-02-21T08:22:51.701" v="1291"/>
        <pc:sldMkLst>
          <pc:docMk/>
          <pc:sldMk cId="513871236" sldId="271"/>
        </pc:sldMkLst>
        <pc:spChg chg="mod">
          <ac:chgData name="Yang Xu" userId="2ef8d03b0d59ea36" providerId="LiveId" clId="{50379AEE-EA82-4747-9DDF-B9887655D28A}" dt="2020-02-21T08:21:09.667" v="1247"/>
          <ac:spMkLst>
            <pc:docMk/>
            <pc:sldMk cId="513871236" sldId="271"/>
            <ac:spMk id="2" creationId="{38B98149-1B50-45B8-9A7F-4218D7577719}"/>
          </ac:spMkLst>
        </pc:spChg>
        <pc:spChg chg="mod">
          <ac:chgData name="Yang Xu" userId="2ef8d03b0d59ea36" providerId="LiveId" clId="{50379AEE-EA82-4747-9DDF-B9887655D28A}" dt="2020-02-21T08:22:51.701" v="1291"/>
          <ac:spMkLst>
            <pc:docMk/>
            <pc:sldMk cId="513871236" sldId="271"/>
            <ac:spMk id="3" creationId="{85D96082-08DB-4BA7-A5CE-2FF6A2310D66}"/>
          </ac:spMkLst>
        </pc:spChg>
      </pc:sldChg>
      <pc:sldChg chg="modSp add mod">
        <pc:chgData name="Yang Xu" userId="2ef8d03b0d59ea36" providerId="LiveId" clId="{50379AEE-EA82-4747-9DDF-B9887655D28A}" dt="2020-02-21T08:24:07.303" v="1451" actId="20577"/>
        <pc:sldMkLst>
          <pc:docMk/>
          <pc:sldMk cId="2597188384" sldId="272"/>
        </pc:sldMkLst>
        <pc:spChg chg="mod">
          <ac:chgData name="Yang Xu" userId="2ef8d03b0d59ea36" providerId="LiveId" clId="{50379AEE-EA82-4747-9DDF-B9887655D28A}" dt="2020-02-21T08:23:12.835" v="1381"/>
          <ac:spMkLst>
            <pc:docMk/>
            <pc:sldMk cId="2597188384" sldId="272"/>
            <ac:spMk id="2" creationId="{7EDEACDB-8846-4315-8928-EA4495AD2A81}"/>
          </ac:spMkLst>
        </pc:spChg>
        <pc:spChg chg="mod">
          <ac:chgData name="Yang Xu" userId="2ef8d03b0d59ea36" providerId="LiveId" clId="{50379AEE-EA82-4747-9DDF-B9887655D28A}" dt="2020-02-21T08:24:07.303" v="1451" actId="20577"/>
          <ac:spMkLst>
            <pc:docMk/>
            <pc:sldMk cId="2597188384" sldId="272"/>
            <ac:spMk id="3" creationId="{C2D54636-C82F-4301-AD4F-07D8B8CDAE16}"/>
          </ac:spMkLst>
        </pc:spChg>
      </pc:sldChg>
      <pc:sldChg chg="add del">
        <pc:chgData name="Yang Xu" userId="2ef8d03b0d59ea36" providerId="LiveId" clId="{50379AEE-EA82-4747-9DDF-B9887655D28A}" dt="2020-02-21T08:24:01.957" v="1447" actId="47"/>
        <pc:sldMkLst>
          <pc:docMk/>
          <pc:sldMk cId="1728886867" sldId="273"/>
        </pc:sldMkLst>
      </pc:sldChg>
    </pc:docChg>
  </pc:docChgLst>
  <pc:docChgLst>
    <pc:chgData name="Yang Xu" userId="2ef8d03b0d59ea36" providerId="LiveId" clId="{38F1FBB4-BB98-463C-B00F-D41B2A74CD91}"/>
    <pc:docChg chg="undo custSel addSld delSld modSld">
      <pc:chgData name="Yang Xu" userId="2ef8d03b0d59ea36" providerId="LiveId" clId="{38F1FBB4-BB98-463C-B00F-D41B2A74CD91}" dt="2020-01-18T12:39:40.347" v="384" actId="20577"/>
      <pc:docMkLst>
        <pc:docMk/>
      </pc:docMkLst>
      <pc:sldChg chg="modSp">
        <pc:chgData name="Yang Xu" userId="2ef8d03b0d59ea36" providerId="LiveId" clId="{38F1FBB4-BB98-463C-B00F-D41B2A74CD91}" dt="2020-01-18T10:53:29.171" v="31" actId="20577"/>
        <pc:sldMkLst>
          <pc:docMk/>
          <pc:sldMk cId="1232935249" sldId="257"/>
        </pc:sldMkLst>
        <pc:spChg chg="mod">
          <ac:chgData name="Yang Xu" userId="2ef8d03b0d59ea36" providerId="LiveId" clId="{38F1FBB4-BB98-463C-B00F-D41B2A74CD91}" dt="2020-01-18T10:53:29.171" v="31" actId="20577"/>
          <ac:spMkLst>
            <pc:docMk/>
            <pc:sldMk cId="1232935249" sldId="257"/>
            <ac:spMk id="2" creationId="{B4520B70-2A11-4C52-8CC0-6F63A2EF322F}"/>
          </ac:spMkLst>
        </pc:spChg>
      </pc:sldChg>
      <pc:sldChg chg="modSp">
        <pc:chgData name="Yang Xu" userId="2ef8d03b0d59ea36" providerId="LiveId" clId="{38F1FBB4-BB98-463C-B00F-D41B2A74CD91}" dt="2020-01-18T11:03:27.039" v="256" actId="20577"/>
        <pc:sldMkLst>
          <pc:docMk/>
          <pc:sldMk cId="3406222671" sldId="268"/>
        </pc:sldMkLst>
        <pc:spChg chg="mod">
          <ac:chgData name="Yang Xu" userId="2ef8d03b0d59ea36" providerId="LiveId" clId="{38F1FBB4-BB98-463C-B00F-D41B2A74CD91}" dt="2020-01-18T10:53:24.654" v="24" actId="20577"/>
          <ac:spMkLst>
            <pc:docMk/>
            <pc:sldMk cId="3406222671" sldId="268"/>
            <ac:spMk id="2" creationId="{21909FC3-32D1-48A3-A09C-0FA647D2AEC5}"/>
          </ac:spMkLst>
        </pc:spChg>
        <pc:spChg chg="mod">
          <ac:chgData name="Yang Xu" userId="2ef8d03b0d59ea36" providerId="LiveId" clId="{38F1FBB4-BB98-463C-B00F-D41B2A74CD91}" dt="2020-01-18T11:03:27.039" v="256" actId="20577"/>
          <ac:spMkLst>
            <pc:docMk/>
            <pc:sldMk cId="3406222671" sldId="268"/>
            <ac:spMk id="3" creationId="{2816C228-1E27-4F37-AD0B-BB54B4FF3AC5}"/>
          </ac:spMkLst>
        </pc:spChg>
      </pc:sldChg>
      <pc:sldChg chg="addSp delSp modSp add">
        <pc:chgData name="Yang Xu" userId="2ef8d03b0d59ea36" providerId="LiveId" clId="{38F1FBB4-BB98-463C-B00F-D41B2A74CD91}" dt="2020-01-18T11:06:27.772" v="294" actId="1076"/>
        <pc:sldMkLst>
          <pc:docMk/>
          <pc:sldMk cId="3530911700" sldId="269"/>
        </pc:sldMkLst>
        <pc:spChg chg="mod">
          <ac:chgData name="Yang Xu" userId="2ef8d03b0d59ea36" providerId="LiveId" clId="{38F1FBB4-BB98-463C-B00F-D41B2A74CD91}" dt="2020-01-18T11:04:53.923" v="269" actId="20577"/>
          <ac:spMkLst>
            <pc:docMk/>
            <pc:sldMk cId="3530911700" sldId="269"/>
            <ac:spMk id="2" creationId="{F624B805-436A-4214-BD8C-E3BC9640D8FC}"/>
          </ac:spMkLst>
        </pc:spChg>
        <pc:spChg chg="del">
          <ac:chgData name="Yang Xu" userId="2ef8d03b0d59ea36" providerId="LiveId" clId="{38F1FBB4-BB98-463C-B00F-D41B2A74CD91}" dt="2020-01-18T11:04:55.502" v="270"/>
          <ac:spMkLst>
            <pc:docMk/>
            <pc:sldMk cId="3530911700" sldId="269"/>
            <ac:spMk id="3" creationId="{25FEE53A-C56F-4FCA-91CF-D2E3C56E2DED}"/>
          </ac:spMkLst>
        </pc:spChg>
        <pc:picChg chg="add mod">
          <ac:chgData name="Yang Xu" userId="2ef8d03b0d59ea36" providerId="LiveId" clId="{38F1FBB4-BB98-463C-B00F-D41B2A74CD91}" dt="2020-01-18T11:06:27.772" v="294" actId="1076"/>
          <ac:picMkLst>
            <pc:docMk/>
            <pc:sldMk cId="3530911700" sldId="269"/>
            <ac:picMk id="4" creationId="{E01F293C-8EE9-43D5-8751-090761D429BA}"/>
          </ac:picMkLst>
        </pc:picChg>
        <pc:picChg chg="add mod">
          <ac:chgData name="Yang Xu" userId="2ef8d03b0d59ea36" providerId="LiveId" clId="{38F1FBB4-BB98-463C-B00F-D41B2A74CD91}" dt="2020-01-18T11:06:26.426" v="293" actId="1076"/>
          <ac:picMkLst>
            <pc:docMk/>
            <pc:sldMk cId="3530911700" sldId="269"/>
            <ac:picMk id="5" creationId="{26C0152B-E622-4930-B632-E0E6FE09586A}"/>
          </ac:picMkLst>
        </pc:picChg>
        <pc:picChg chg="add mod">
          <ac:chgData name="Yang Xu" userId="2ef8d03b0d59ea36" providerId="LiveId" clId="{38F1FBB4-BB98-463C-B00F-D41B2A74CD91}" dt="2020-01-18T11:06:15.206" v="290" actId="1076"/>
          <ac:picMkLst>
            <pc:docMk/>
            <pc:sldMk cId="3530911700" sldId="269"/>
            <ac:picMk id="6" creationId="{F8E01092-5234-4A32-ABC5-E01DA82EBC0E}"/>
          </ac:picMkLst>
        </pc:picChg>
      </pc:sldChg>
      <pc:sldChg chg="del">
        <pc:chgData name="Yang Xu" userId="2ef8d03b0d59ea36" providerId="LiveId" clId="{38F1FBB4-BB98-463C-B00F-D41B2A74CD91}" dt="2020-01-18T10:53:32.665" v="32" actId="47"/>
        <pc:sldMkLst>
          <pc:docMk/>
          <pc:sldMk cId="3663397467" sldId="269"/>
        </pc:sldMkLst>
      </pc:sldChg>
      <pc:sldChg chg="addSp delSp modSp add">
        <pc:chgData name="Yang Xu" userId="2ef8d03b0d59ea36" providerId="LiveId" clId="{38F1FBB4-BB98-463C-B00F-D41B2A74CD91}" dt="2020-01-18T11:18:36.035" v="354" actId="1076"/>
        <pc:sldMkLst>
          <pc:docMk/>
          <pc:sldMk cId="1780689539" sldId="270"/>
        </pc:sldMkLst>
        <pc:spChg chg="mod">
          <ac:chgData name="Yang Xu" userId="2ef8d03b0d59ea36" providerId="LiveId" clId="{38F1FBB4-BB98-463C-B00F-D41B2A74CD91}" dt="2020-01-18T11:15:55.813" v="316" actId="20577"/>
          <ac:spMkLst>
            <pc:docMk/>
            <pc:sldMk cId="1780689539" sldId="270"/>
            <ac:spMk id="2" creationId="{121A9AAB-DAC2-4CC7-B0ED-E1B9EBA14BF1}"/>
          </ac:spMkLst>
        </pc:spChg>
        <pc:spChg chg="del">
          <ac:chgData name="Yang Xu" userId="2ef8d03b0d59ea36" providerId="LiveId" clId="{38F1FBB4-BB98-463C-B00F-D41B2A74CD91}" dt="2020-01-18T11:16:07.944" v="317"/>
          <ac:spMkLst>
            <pc:docMk/>
            <pc:sldMk cId="1780689539" sldId="270"/>
            <ac:spMk id="3" creationId="{6213B5D3-581C-47D2-BB40-67F563940882}"/>
          </ac:spMkLst>
        </pc:spChg>
        <pc:spChg chg="add del mod">
          <ac:chgData name="Yang Xu" userId="2ef8d03b0d59ea36" providerId="LiveId" clId="{38F1FBB4-BB98-463C-B00F-D41B2A74CD91}" dt="2020-01-18T11:16:50.412" v="327" actId="478"/>
          <ac:spMkLst>
            <pc:docMk/>
            <pc:sldMk cId="1780689539" sldId="270"/>
            <ac:spMk id="7" creationId="{79FD74DD-EE91-4AE5-B7AF-D0462C5909CA}"/>
          </ac:spMkLst>
        </pc:spChg>
        <pc:picChg chg="add del mod">
          <ac:chgData name="Yang Xu" userId="2ef8d03b0d59ea36" providerId="LiveId" clId="{38F1FBB4-BB98-463C-B00F-D41B2A74CD91}" dt="2020-01-18T11:16:22.234" v="321" actId="478"/>
          <ac:picMkLst>
            <pc:docMk/>
            <pc:sldMk cId="1780689539" sldId="270"/>
            <ac:picMk id="4" creationId="{B2999D46-D6D2-4CF9-86CC-DCB949672D88}"/>
          </ac:picMkLst>
        </pc:picChg>
        <pc:picChg chg="add del mod">
          <ac:chgData name="Yang Xu" userId="2ef8d03b0d59ea36" providerId="LiveId" clId="{38F1FBB4-BB98-463C-B00F-D41B2A74CD91}" dt="2020-01-18T11:16:51.366" v="328" actId="478"/>
          <ac:picMkLst>
            <pc:docMk/>
            <pc:sldMk cId="1780689539" sldId="270"/>
            <ac:picMk id="5" creationId="{1C0575F2-6ABE-48DB-86A3-92E0C1E34777}"/>
          </ac:picMkLst>
        </pc:picChg>
        <pc:picChg chg="add del mod">
          <ac:chgData name="Yang Xu" userId="2ef8d03b0d59ea36" providerId="LiveId" clId="{38F1FBB4-BB98-463C-B00F-D41B2A74CD91}" dt="2020-01-18T11:16:48.254" v="326" actId="478"/>
          <ac:picMkLst>
            <pc:docMk/>
            <pc:sldMk cId="1780689539" sldId="270"/>
            <ac:picMk id="8" creationId="{4FD22A9B-4CA6-4925-B776-140EEA99281F}"/>
          </ac:picMkLst>
        </pc:picChg>
        <pc:picChg chg="add mod">
          <ac:chgData name="Yang Xu" userId="2ef8d03b0d59ea36" providerId="LiveId" clId="{38F1FBB4-BB98-463C-B00F-D41B2A74CD91}" dt="2020-01-18T11:17:38.867" v="339" actId="1076"/>
          <ac:picMkLst>
            <pc:docMk/>
            <pc:sldMk cId="1780689539" sldId="270"/>
            <ac:picMk id="9" creationId="{90881243-39E0-4BC3-A399-269F6AF5E167}"/>
          </ac:picMkLst>
        </pc:picChg>
        <pc:picChg chg="add mod">
          <ac:chgData name="Yang Xu" userId="2ef8d03b0d59ea36" providerId="LiveId" clId="{38F1FBB4-BB98-463C-B00F-D41B2A74CD91}" dt="2020-01-18T11:18:30.758" v="351" actId="1076"/>
          <ac:picMkLst>
            <pc:docMk/>
            <pc:sldMk cId="1780689539" sldId="270"/>
            <ac:picMk id="10" creationId="{E4510098-1CEA-4E28-9E05-1C64A8D99D93}"/>
          </ac:picMkLst>
        </pc:picChg>
        <pc:picChg chg="add mod">
          <ac:chgData name="Yang Xu" userId="2ef8d03b0d59ea36" providerId="LiveId" clId="{38F1FBB4-BB98-463C-B00F-D41B2A74CD91}" dt="2020-01-18T11:18:30.758" v="351" actId="1076"/>
          <ac:picMkLst>
            <pc:docMk/>
            <pc:sldMk cId="1780689539" sldId="270"/>
            <ac:picMk id="11" creationId="{221369E8-51E4-4AFE-A291-55F888011AA1}"/>
          </ac:picMkLst>
        </pc:picChg>
        <pc:picChg chg="add mod">
          <ac:chgData name="Yang Xu" userId="2ef8d03b0d59ea36" providerId="LiveId" clId="{38F1FBB4-BB98-463C-B00F-D41B2A74CD91}" dt="2020-01-18T11:17:40.255" v="340" actId="1076"/>
          <ac:picMkLst>
            <pc:docMk/>
            <pc:sldMk cId="1780689539" sldId="270"/>
            <ac:picMk id="12" creationId="{6AA5B3F7-7136-448F-A60B-49DC0B6A2E34}"/>
          </ac:picMkLst>
        </pc:picChg>
        <pc:picChg chg="add mod">
          <ac:chgData name="Yang Xu" userId="2ef8d03b0d59ea36" providerId="LiveId" clId="{38F1FBB4-BB98-463C-B00F-D41B2A74CD91}" dt="2020-01-18T11:18:31.956" v="352" actId="1076"/>
          <ac:picMkLst>
            <pc:docMk/>
            <pc:sldMk cId="1780689539" sldId="270"/>
            <ac:picMk id="13" creationId="{9661D90E-E002-49D9-B0C8-539DBDDC7D2B}"/>
          </ac:picMkLst>
        </pc:picChg>
        <pc:picChg chg="add mod">
          <ac:chgData name="Yang Xu" userId="2ef8d03b0d59ea36" providerId="LiveId" clId="{38F1FBB4-BB98-463C-B00F-D41B2A74CD91}" dt="2020-01-18T11:18:36.035" v="354" actId="1076"/>
          <ac:picMkLst>
            <pc:docMk/>
            <pc:sldMk cId="1780689539" sldId="270"/>
            <ac:picMk id="14" creationId="{4172040D-9D0D-4EDA-B87B-E9EF0953C585}"/>
          </ac:picMkLst>
        </pc:picChg>
        <pc:picChg chg="add mod">
          <ac:chgData name="Yang Xu" userId="2ef8d03b0d59ea36" providerId="LiveId" clId="{38F1FBB4-BB98-463C-B00F-D41B2A74CD91}" dt="2020-01-18T11:18:34.098" v="353" actId="1076"/>
          <ac:picMkLst>
            <pc:docMk/>
            <pc:sldMk cId="1780689539" sldId="270"/>
            <ac:picMk id="15" creationId="{B9D170DC-64B6-4BFC-8E76-000F7BBA6FE6}"/>
          </ac:picMkLst>
        </pc:picChg>
      </pc:sldChg>
      <pc:sldChg chg="del">
        <pc:chgData name="Yang Xu" userId="2ef8d03b0d59ea36" providerId="LiveId" clId="{38F1FBB4-BB98-463C-B00F-D41B2A74CD91}" dt="2020-01-18T10:53:32.665" v="32" actId="47"/>
        <pc:sldMkLst>
          <pc:docMk/>
          <pc:sldMk cId="4253050286" sldId="270"/>
        </pc:sldMkLst>
      </pc:sldChg>
      <pc:sldChg chg="modSp add">
        <pc:chgData name="Yang Xu" userId="2ef8d03b0d59ea36" providerId="LiveId" clId="{38F1FBB4-BB98-463C-B00F-D41B2A74CD91}" dt="2020-01-18T12:39:40.347" v="384" actId="20577"/>
        <pc:sldMkLst>
          <pc:docMk/>
          <pc:sldMk cId="1764946395" sldId="271"/>
        </pc:sldMkLst>
        <pc:spChg chg="mod">
          <ac:chgData name="Yang Xu" userId="2ef8d03b0d59ea36" providerId="LiveId" clId="{38F1FBB4-BB98-463C-B00F-D41B2A74CD91}" dt="2020-01-18T12:39:40.347" v="384" actId="20577"/>
          <ac:spMkLst>
            <pc:docMk/>
            <pc:sldMk cId="1764946395" sldId="271"/>
            <ac:spMk id="2" creationId="{DDCC8217-FE8A-411A-AD0D-E586769E519E}"/>
          </ac:spMkLst>
        </pc:spChg>
      </pc:sldChg>
    </pc:docChg>
  </pc:docChgLst>
  <pc:docChgLst>
    <pc:chgData name="Yang Xu" userId="2ef8d03b0d59ea36" providerId="LiveId" clId="{64BF03E8-7C98-4B9A-AE0D-2B5604A85F0C}"/>
    <pc:docChg chg="custSel addSld modSld">
      <pc:chgData name="Yang Xu" userId="2ef8d03b0d59ea36" providerId="LiveId" clId="{64BF03E8-7C98-4B9A-AE0D-2B5604A85F0C}" dt="2020-01-07T11:54:20.443" v="200" actId="20577"/>
      <pc:docMkLst>
        <pc:docMk/>
      </pc:docMkLst>
      <pc:sldChg chg="modSp">
        <pc:chgData name="Yang Xu" userId="2ef8d03b0d59ea36" providerId="LiveId" clId="{64BF03E8-7C98-4B9A-AE0D-2B5604A85F0C}" dt="2020-01-07T11:22:09.101" v="101" actId="20577"/>
        <pc:sldMkLst>
          <pc:docMk/>
          <pc:sldMk cId="1232935249" sldId="257"/>
        </pc:sldMkLst>
        <pc:spChg chg="mod">
          <ac:chgData name="Yang Xu" userId="2ef8d03b0d59ea36" providerId="LiveId" clId="{64BF03E8-7C98-4B9A-AE0D-2B5604A85F0C}" dt="2020-01-07T11:22:09.101" v="101" actId="20577"/>
          <ac:spMkLst>
            <pc:docMk/>
            <pc:sldMk cId="1232935249" sldId="257"/>
            <ac:spMk id="2" creationId="{B4520B70-2A11-4C52-8CC0-6F63A2EF322F}"/>
          </ac:spMkLst>
        </pc:spChg>
      </pc:sldChg>
      <pc:sldChg chg="modSp add">
        <pc:chgData name="Yang Xu" userId="2ef8d03b0d59ea36" providerId="LiveId" clId="{64BF03E8-7C98-4B9A-AE0D-2B5604A85F0C}" dt="2020-01-07T11:22:25.248" v="133" actId="20577"/>
        <pc:sldMkLst>
          <pc:docMk/>
          <pc:sldMk cId="2494942929" sldId="268"/>
        </pc:sldMkLst>
        <pc:spChg chg="mod">
          <ac:chgData name="Yang Xu" userId="2ef8d03b0d59ea36" providerId="LiveId" clId="{64BF03E8-7C98-4B9A-AE0D-2B5604A85F0C}" dt="2020-01-07T11:22:25.248" v="133" actId="20577"/>
          <ac:spMkLst>
            <pc:docMk/>
            <pc:sldMk cId="2494942929" sldId="268"/>
            <ac:spMk id="2" creationId="{1EF2ACAE-559C-4D32-A80F-31F0974B18B9}"/>
          </ac:spMkLst>
        </pc:spChg>
      </pc:sldChg>
      <pc:sldChg chg="modSp add">
        <pc:chgData name="Yang Xu" userId="2ef8d03b0d59ea36" providerId="LiveId" clId="{64BF03E8-7C98-4B9A-AE0D-2B5604A85F0C}" dt="2020-01-07T11:54:20.443" v="200" actId="20577"/>
        <pc:sldMkLst>
          <pc:docMk/>
          <pc:sldMk cId="3499997383" sldId="269"/>
        </pc:sldMkLst>
        <pc:spChg chg="mod">
          <ac:chgData name="Yang Xu" userId="2ef8d03b0d59ea36" providerId="LiveId" clId="{64BF03E8-7C98-4B9A-AE0D-2B5604A85F0C}" dt="2020-01-07T11:54:20.443" v="200" actId="20577"/>
          <ac:spMkLst>
            <pc:docMk/>
            <pc:sldMk cId="3499997383" sldId="269"/>
            <ac:spMk id="2" creationId="{6421617E-C44E-47B5-8230-32BE2A32B3AD}"/>
          </ac:spMkLst>
        </pc:spChg>
      </pc:sldChg>
    </pc:docChg>
  </pc:docChgLst>
  <pc:docChgLst>
    <pc:chgData name="Yang Xu" userId="2ef8d03b0d59ea36" providerId="LiveId" clId="{8C6CAC78-D5AD-4F73-8400-D7B1359740E8}"/>
    <pc:docChg chg="custSel delSld modSld">
      <pc:chgData name="Yang Xu" userId="2ef8d03b0d59ea36" providerId="LiveId" clId="{8C6CAC78-D5AD-4F73-8400-D7B1359740E8}" dt="2020-02-18T12:49:12.113" v="25" actId="20577"/>
      <pc:docMkLst>
        <pc:docMk/>
      </pc:docMkLst>
      <pc:sldChg chg="modSp">
        <pc:chgData name="Yang Xu" userId="2ef8d03b0d59ea36" providerId="LiveId" clId="{8C6CAC78-D5AD-4F73-8400-D7B1359740E8}" dt="2020-02-18T12:48:04.362" v="17" actId="20577"/>
        <pc:sldMkLst>
          <pc:docMk/>
          <pc:sldMk cId="1232935249" sldId="257"/>
        </pc:sldMkLst>
        <pc:spChg chg="mod">
          <ac:chgData name="Yang Xu" userId="2ef8d03b0d59ea36" providerId="LiveId" clId="{8C6CAC78-D5AD-4F73-8400-D7B1359740E8}" dt="2020-02-18T12:48:00.586" v="8" actId="20577"/>
          <ac:spMkLst>
            <pc:docMk/>
            <pc:sldMk cId="1232935249" sldId="257"/>
            <ac:spMk id="2" creationId="{B4520B70-2A11-4C52-8CC0-6F63A2EF322F}"/>
          </ac:spMkLst>
        </pc:spChg>
        <pc:spChg chg="mod">
          <ac:chgData name="Yang Xu" userId="2ef8d03b0d59ea36" providerId="LiveId" clId="{8C6CAC78-D5AD-4F73-8400-D7B1359740E8}" dt="2020-02-18T12:48:04.362" v="17" actId="20577"/>
          <ac:spMkLst>
            <pc:docMk/>
            <pc:sldMk cId="1232935249" sldId="257"/>
            <ac:spMk id="3" creationId="{C3BAE5F0-36E7-4AA5-9FD3-F3CB959A2B69}"/>
          </ac:spMkLst>
        </pc:spChg>
      </pc:sldChg>
      <pc:sldChg chg="modSp">
        <pc:chgData name="Yang Xu" userId="2ef8d03b0d59ea36" providerId="LiveId" clId="{8C6CAC78-D5AD-4F73-8400-D7B1359740E8}" dt="2020-02-18T12:49:12.113" v="25" actId="20577"/>
        <pc:sldMkLst>
          <pc:docMk/>
          <pc:sldMk cId="2322020541" sldId="268"/>
        </pc:sldMkLst>
        <pc:spChg chg="mod">
          <ac:chgData name="Yang Xu" userId="2ef8d03b0d59ea36" providerId="LiveId" clId="{8C6CAC78-D5AD-4F73-8400-D7B1359740E8}" dt="2020-02-18T12:48:43.034" v="22" actId="20577"/>
          <ac:spMkLst>
            <pc:docMk/>
            <pc:sldMk cId="2322020541" sldId="268"/>
            <ac:spMk id="2" creationId="{8DDC32BA-9635-487E-A315-861544310386}"/>
          </ac:spMkLst>
        </pc:spChg>
        <pc:spChg chg="mod">
          <ac:chgData name="Yang Xu" userId="2ef8d03b0d59ea36" providerId="LiveId" clId="{8C6CAC78-D5AD-4F73-8400-D7B1359740E8}" dt="2020-02-18T12:49:12.113" v="25" actId="20577"/>
          <ac:spMkLst>
            <pc:docMk/>
            <pc:sldMk cId="2322020541" sldId="268"/>
            <ac:spMk id="3" creationId="{07E2A6B8-986A-431B-9903-9FE2881AB5EE}"/>
          </ac:spMkLst>
        </pc:spChg>
      </pc:sldChg>
      <pc:sldChg chg="del">
        <pc:chgData name="Yang Xu" userId="2ef8d03b0d59ea36" providerId="LiveId" clId="{8C6CAC78-D5AD-4F73-8400-D7B1359740E8}" dt="2020-02-18T12:48:08.411" v="18" actId="47"/>
        <pc:sldMkLst>
          <pc:docMk/>
          <pc:sldMk cId="1618651857" sldId="269"/>
        </pc:sldMkLst>
      </pc:sldChg>
      <pc:sldChg chg="del">
        <pc:chgData name="Yang Xu" userId="2ef8d03b0d59ea36" providerId="LiveId" clId="{8C6CAC78-D5AD-4F73-8400-D7B1359740E8}" dt="2020-02-18T12:48:08.411" v="18" actId="47"/>
        <pc:sldMkLst>
          <pc:docMk/>
          <pc:sldMk cId="192559704" sldId="270"/>
        </pc:sldMkLst>
      </pc:sldChg>
      <pc:sldChg chg="del">
        <pc:chgData name="Yang Xu" userId="2ef8d03b0d59ea36" providerId="LiveId" clId="{8C6CAC78-D5AD-4F73-8400-D7B1359740E8}" dt="2020-02-18T12:48:08.411" v="18" actId="47"/>
        <pc:sldMkLst>
          <pc:docMk/>
          <pc:sldMk cId="1240080516" sldId="271"/>
        </pc:sldMkLst>
      </pc:sldChg>
      <pc:sldChg chg="del">
        <pc:chgData name="Yang Xu" userId="2ef8d03b0d59ea36" providerId="LiveId" clId="{8C6CAC78-D5AD-4F73-8400-D7B1359740E8}" dt="2020-02-18T12:48:08.411" v="18" actId="47"/>
        <pc:sldMkLst>
          <pc:docMk/>
          <pc:sldMk cId="735208430" sldId="272"/>
        </pc:sldMkLst>
      </pc:sldChg>
      <pc:sldChg chg="del">
        <pc:chgData name="Yang Xu" userId="2ef8d03b0d59ea36" providerId="LiveId" clId="{8C6CAC78-D5AD-4F73-8400-D7B1359740E8}" dt="2020-02-18T12:48:08.411" v="18" actId="47"/>
        <pc:sldMkLst>
          <pc:docMk/>
          <pc:sldMk cId="1411567550" sldId="273"/>
        </pc:sldMkLst>
      </pc:sldChg>
    </pc:docChg>
  </pc:docChgLst>
  <pc:docChgLst>
    <pc:chgData name="Yang Xu" userId="2ef8d03b0d59ea36" providerId="LiveId" clId="{8BF9E0CB-7D6F-4404-B92D-C9C26C03E612}"/>
    <pc:docChg chg="undo custSel mod addSld delSld modSld">
      <pc:chgData name="Yang Xu" userId="2ef8d03b0d59ea36" providerId="LiveId" clId="{8BF9E0CB-7D6F-4404-B92D-C9C26C03E612}" dt="2019-12-09T11:36:44.620" v="226"/>
      <pc:docMkLst>
        <pc:docMk/>
      </pc:docMkLst>
      <pc:sldChg chg="modSp">
        <pc:chgData name="Yang Xu" userId="2ef8d03b0d59ea36" providerId="LiveId" clId="{8BF9E0CB-7D6F-4404-B92D-C9C26C03E612}" dt="2019-12-09T11:28:46.343" v="12" actId="20577"/>
        <pc:sldMkLst>
          <pc:docMk/>
          <pc:sldMk cId="1232935249" sldId="257"/>
        </pc:sldMkLst>
        <pc:spChg chg="mod">
          <ac:chgData name="Yang Xu" userId="2ef8d03b0d59ea36" providerId="LiveId" clId="{8BF9E0CB-7D6F-4404-B92D-C9C26C03E612}" dt="2019-12-09T11:28:46.343" v="12" actId="20577"/>
          <ac:spMkLst>
            <pc:docMk/>
            <pc:sldMk cId="1232935249" sldId="257"/>
            <ac:spMk id="2" creationId="{B4520B70-2A11-4C52-8CC0-6F63A2EF322F}"/>
          </ac:spMkLst>
        </pc:spChg>
      </pc:sldChg>
    </pc:docChg>
  </pc:docChgLst>
  <pc:docChgLst>
    <pc:chgData name="Yang Xu" userId="2ef8d03b0d59ea36" providerId="LiveId" clId="{69649305-FBE2-4B27-8309-18E794EC8232}"/>
    <pc:docChg chg="delSld modSld">
      <pc:chgData name="Yang Xu" userId="2ef8d03b0d59ea36" providerId="LiveId" clId="{69649305-FBE2-4B27-8309-18E794EC8232}" dt="2019-12-15T01:52:35.839" v="10" actId="2696"/>
      <pc:docMkLst>
        <pc:docMk/>
      </pc:docMkLst>
      <pc:sldChg chg="modSp">
        <pc:chgData name="Yang Xu" userId="2ef8d03b0d59ea36" providerId="LiveId" clId="{69649305-FBE2-4B27-8309-18E794EC8232}" dt="2019-12-15T01:52:31.830" v="7" actId="20577"/>
        <pc:sldMkLst>
          <pc:docMk/>
          <pc:sldMk cId="1232935249" sldId="257"/>
        </pc:sldMkLst>
        <pc:spChg chg="mod">
          <ac:chgData name="Yang Xu" userId="2ef8d03b0d59ea36" providerId="LiveId" clId="{69649305-FBE2-4B27-8309-18E794EC8232}" dt="2019-12-15T01:52:31.830" v="7" actId="20577"/>
          <ac:spMkLst>
            <pc:docMk/>
            <pc:sldMk cId="1232935249" sldId="257"/>
            <ac:spMk id="2" creationId="{B4520B70-2A11-4C52-8CC0-6F63A2EF322F}"/>
          </ac:spMkLst>
        </pc:spChg>
      </pc:sldChg>
    </pc:docChg>
  </pc:docChgLst>
  <pc:docChgLst>
    <pc:chgData name="Yang Xu" userId="2ef8d03b0d59ea36" providerId="LiveId" clId="{A43E1128-07B8-46EA-A93A-9551BDC54880}"/>
    <pc:docChg chg="undo custSel mod addSld modSld">
      <pc:chgData name="Yang Xu" userId="2ef8d03b0d59ea36" providerId="LiveId" clId="{A43E1128-07B8-46EA-A93A-9551BDC54880}" dt="2019-12-01T12:20:38.100" v="458" actId="20577"/>
      <pc:docMkLst>
        <pc:docMk/>
      </pc:docMkLst>
      <pc:sldChg chg="addSp modSp">
        <pc:chgData name="Yang Xu" userId="2ef8d03b0d59ea36" providerId="LiveId" clId="{A43E1128-07B8-46EA-A93A-9551BDC54880}" dt="2019-12-01T12:04:34.762" v="94" actId="20577"/>
        <pc:sldMkLst>
          <pc:docMk/>
          <pc:sldMk cId="3658131297" sldId="256"/>
        </pc:sldMkLst>
        <pc:spChg chg="mod">
          <ac:chgData name="Yang Xu" userId="2ef8d03b0d59ea36" providerId="LiveId" clId="{A43E1128-07B8-46EA-A93A-9551BDC54880}" dt="2019-12-01T12:03:04.104" v="59" actId="20577"/>
          <ac:spMkLst>
            <pc:docMk/>
            <pc:sldMk cId="3658131297" sldId="256"/>
            <ac:spMk id="2" creationId="{003A01C2-B11E-4CC0-A4C6-16EAB38D7B58}"/>
          </ac:spMkLst>
        </pc:spChg>
        <pc:spChg chg="mod">
          <ac:chgData name="Yang Xu" userId="2ef8d03b0d59ea36" providerId="LiveId" clId="{A43E1128-07B8-46EA-A93A-9551BDC54880}" dt="2019-12-01T12:04:34.762" v="94" actId="20577"/>
          <ac:spMkLst>
            <pc:docMk/>
            <pc:sldMk cId="3658131297" sldId="256"/>
            <ac:spMk id="3" creationId="{40575951-5C1F-4B5C-8FC6-E1403B60445E}"/>
          </ac:spMkLst>
        </pc:spChg>
        <pc:picChg chg="add mod">
          <ac:chgData name="Yang Xu" userId="2ef8d03b0d59ea36" providerId="LiveId" clId="{A43E1128-07B8-46EA-A93A-9551BDC54880}" dt="2019-12-01T12:04:27.793" v="92" actId="1076"/>
          <ac:picMkLst>
            <pc:docMk/>
            <pc:sldMk cId="3658131297" sldId="256"/>
            <ac:picMk id="5" creationId="{B7C01389-E2C2-4840-89CA-63909206BD90}"/>
          </ac:picMkLst>
        </pc:picChg>
        <pc:picChg chg="add mod">
          <ac:chgData name="Yang Xu" userId="2ef8d03b0d59ea36" providerId="LiveId" clId="{A43E1128-07B8-46EA-A93A-9551BDC54880}" dt="2019-12-01T12:04:27.793" v="92" actId="1076"/>
          <ac:picMkLst>
            <pc:docMk/>
            <pc:sldMk cId="3658131297" sldId="256"/>
            <ac:picMk id="7" creationId="{C9FBF2F0-EF59-408B-95FF-C88CCA1A3F12}"/>
          </ac:picMkLst>
        </pc:picChg>
      </pc:sldChg>
      <pc:sldChg chg="modSp add">
        <pc:chgData name="Yang Xu" userId="2ef8d03b0d59ea36" providerId="LiveId" clId="{A43E1128-07B8-46EA-A93A-9551BDC54880}" dt="2019-12-01T12:05:11.952" v="155" actId="20577"/>
        <pc:sldMkLst>
          <pc:docMk/>
          <pc:sldMk cId="1232935249" sldId="257"/>
        </pc:sldMkLst>
        <pc:spChg chg="mod">
          <ac:chgData name="Yang Xu" userId="2ef8d03b0d59ea36" providerId="LiveId" clId="{A43E1128-07B8-46EA-A93A-9551BDC54880}" dt="2019-12-01T12:05:11.952" v="155" actId="20577"/>
          <ac:spMkLst>
            <pc:docMk/>
            <pc:sldMk cId="1232935249" sldId="257"/>
            <ac:spMk id="2" creationId="{B4520B70-2A11-4C52-8CC0-6F63A2EF322F}"/>
          </ac:spMkLst>
        </pc:spChg>
      </pc:sldChg>
      <pc:sldChg chg="addSp delSp modSp add">
        <pc:chgData name="Yang Xu" userId="2ef8d03b0d59ea36" providerId="LiveId" clId="{A43E1128-07B8-46EA-A93A-9551BDC54880}" dt="2019-12-01T12:16:30.958" v="455" actId="113"/>
        <pc:sldMkLst>
          <pc:docMk/>
          <pc:sldMk cId="3583624961" sldId="267"/>
        </pc:sldMkLst>
        <pc:spChg chg="mod">
          <ac:chgData name="Yang Xu" userId="2ef8d03b0d59ea36" providerId="LiveId" clId="{A43E1128-07B8-46EA-A93A-9551BDC54880}" dt="2019-12-01T12:15:58.979" v="417" actId="20577"/>
          <ac:spMkLst>
            <pc:docMk/>
            <pc:sldMk cId="3583624961" sldId="267"/>
            <ac:spMk id="2" creationId="{EE4558DA-7EC3-4DD4-9045-AB71369A5709}"/>
          </ac:spMkLst>
        </pc:spChg>
        <pc:spChg chg="del">
          <ac:chgData name="Yang Xu" userId="2ef8d03b0d59ea36" providerId="LiveId" clId="{A43E1128-07B8-46EA-A93A-9551BDC54880}" dt="2019-12-01T12:16:15.035" v="418" actId="931"/>
          <ac:spMkLst>
            <pc:docMk/>
            <pc:sldMk cId="3583624961" sldId="267"/>
            <ac:spMk id="3" creationId="{3AA432C9-D970-4492-A599-B88EBAE2385E}"/>
          </ac:spMkLst>
        </pc:spChg>
        <pc:spChg chg="mod">
          <ac:chgData name="Yang Xu" userId="2ef8d03b0d59ea36" providerId="LiveId" clId="{A43E1128-07B8-46EA-A93A-9551BDC54880}" dt="2019-12-01T12:16:30.958" v="455" actId="113"/>
          <ac:spMkLst>
            <pc:docMk/>
            <pc:sldMk cId="3583624961" sldId="267"/>
            <ac:spMk id="4" creationId="{8E3010BD-2445-4080-A314-D04650863E19}"/>
          </ac:spMkLst>
        </pc:spChg>
        <pc:picChg chg="add mod">
          <ac:chgData name="Yang Xu" userId="2ef8d03b0d59ea36" providerId="LiveId" clId="{A43E1128-07B8-46EA-A93A-9551BDC54880}" dt="2019-12-01T12:16:15.035" v="418" actId="931"/>
          <ac:picMkLst>
            <pc:docMk/>
            <pc:sldMk cId="3583624961" sldId="267"/>
            <ac:picMk id="6" creationId="{C009A133-7DD5-4DB2-AB56-9CD2E6AEA5AD}"/>
          </ac:picMkLst>
        </pc:picChg>
      </pc:sldChg>
    </pc:docChg>
  </pc:docChgLst>
  <pc:docChgLst>
    <pc:chgData name="Yang Xu" userId="2ef8d03b0d59ea36" providerId="LiveId" clId="{E0EF2265-E020-4EDB-A034-08B4AB7A777D}"/>
    <pc:docChg chg="delSld modSld">
      <pc:chgData name="Yang Xu" userId="2ef8d03b0d59ea36" providerId="LiveId" clId="{E0EF2265-E020-4EDB-A034-08B4AB7A777D}" dt="2020-01-01T10:28:15.142" v="8" actId="47"/>
      <pc:docMkLst>
        <pc:docMk/>
      </pc:docMkLst>
      <pc:sldChg chg="modSp">
        <pc:chgData name="Yang Xu" userId="2ef8d03b0d59ea36" providerId="LiveId" clId="{E0EF2265-E020-4EDB-A034-08B4AB7A777D}" dt="2020-01-01T10:28:11.623" v="7" actId="20577"/>
        <pc:sldMkLst>
          <pc:docMk/>
          <pc:sldMk cId="1232935249" sldId="257"/>
        </pc:sldMkLst>
        <pc:spChg chg="mod">
          <ac:chgData name="Yang Xu" userId="2ef8d03b0d59ea36" providerId="LiveId" clId="{E0EF2265-E020-4EDB-A034-08B4AB7A777D}" dt="2020-01-01T10:28:09.171" v="0" actId="20577"/>
          <ac:spMkLst>
            <pc:docMk/>
            <pc:sldMk cId="1232935249" sldId="257"/>
            <ac:spMk id="2" creationId="{B4520B70-2A11-4C52-8CC0-6F63A2EF322F}"/>
          </ac:spMkLst>
        </pc:spChg>
        <pc:spChg chg="mod">
          <ac:chgData name="Yang Xu" userId="2ef8d03b0d59ea36" providerId="LiveId" clId="{E0EF2265-E020-4EDB-A034-08B4AB7A777D}" dt="2020-01-01T10:28:11.623" v="7" actId="20577"/>
          <ac:spMkLst>
            <pc:docMk/>
            <pc:sldMk cId="1232935249" sldId="257"/>
            <ac:spMk id="3" creationId="{C3BAE5F0-36E7-4AA5-9FD3-F3CB959A2B69}"/>
          </ac:spMkLst>
        </pc:spChg>
      </pc:sldChg>
      <pc:sldChg chg="del">
        <pc:chgData name="Yang Xu" userId="2ef8d03b0d59ea36" providerId="LiveId" clId="{E0EF2265-E020-4EDB-A034-08B4AB7A777D}" dt="2020-01-01T10:28:15.142" v="8" actId="47"/>
        <pc:sldMkLst>
          <pc:docMk/>
          <pc:sldMk cId="391821178" sldId="268"/>
        </pc:sldMkLst>
      </pc:sldChg>
      <pc:sldChg chg="del">
        <pc:chgData name="Yang Xu" userId="2ef8d03b0d59ea36" providerId="LiveId" clId="{E0EF2265-E020-4EDB-A034-08B4AB7A777D}" dt="2020-01-01T10:28:15.142" v="8" actId="47"/>
        <pc:sldMkLst>
          <pc:docMk/>
          <pc:sldMk cId="597123515" sldId="269"/>
        </pc:sldMkLst>
      </pc:sldChg>
      <pc:sldChg chg="del">
        <pc:chgData name="Yang Xu" userId="2ef8d03b0d59ea36" providerId="LiveId" clId="{E0EF2265-E020-4EDB-A034-08B4AB7A777D}" dt="2020-01-01T10:28:15.142" v="8" actId="47"/>
        <pc:sldMkLst>
          <pc:docMk/>
          <pc:sldMk cId="3394828480" sldId="270"/>
        </pc:sldMkLst>
      </pc:sldChg>
      <pc:sldChg chg="del">
        <pc:chgData name="Yang Xu" userId="2ef8d03b0d59ea36" providerId="LiveId" clId="{E0EF2265-E020-4EDB-A034-08B4AB7A777D}" dt="2020-01-01T10:28:15.142" v="8" actId="47"/>
        <pc:sldMkLst>
          <pc:docMk/>
          <pc:sldMk cId="872404649" sldId="271"/>
        </pc:sldMkLst>
      </pc:sldChg>
      <pc:sldChg chg="del">
        <pc:chgData name="Yang Xu" userId="2ef8d03b0d59ea36" providerId="LiveId" clId="{E0EF2265-E020-4EDB-A034-08B4AB7A777D}" dt="2020-01-01T10:28:15.142" v="8" actId="47"/>
        <pc:sldMkLst>
          <pc:docMk/>
          <pc:sldMk cId="1205690591" sldId="272"/>
        </pc:sldMkLst>
      </pc:sldChg>
      <pc:sldChg chg="del">
        <pc:chgData name="Yang Xu" userId="2ef8d03b0d59ea36" providerId="LiveId" clId="{E0EF2265-E020-4EDB-A034-08B4AB7A777D}" dt="2020-01-01T10:28:15.142" v="8" actId="47"/>
        <pc:sldMkLst>
          <pc:docMk/>
          <pc:sldMk cId="3950686723" sldId="273"/>
        </pc:sldMkLst>
      </pc:sldChg>
      <pc:sldChg chg="del">
        <pc:chgData name="Yang Xu" userId="2ef8d03b0d59ea36" providerId="LiveId" clId="{E0EF2265-E020-4EDB-A034-08B4AB7A777D}" dt="2020-01-01T10:28:15.142" v="8" actId="47"/>
        <pc:sldMkLst>
          <pc:docMk/>
          <pc:sldMk cId="3584058765" sldId="274"/>
        </pc:sldMkLst>
      </pc:sldChg>
      <pc:sldChg chg="del">
        <pc:chgData name="Yang Xu" userId="2ef8d03b0d59ea36" providerId="LiveId" clId="{E0EF2265-E020-4EDB-A034-08B4AB7A777D}" dt="2020-01-01T10:28:15.142" v="8" actId="47"/>
        <pc:sldMkLst>
          <pc:docMk/>
          <pc:sldMk cId="2622958319" sldId="275"/>
        </pc:sldMkLst>
      </pc:sldChg>
      <pc:sldChg chg="del">
        <pc:chgData name="Yang Xu" userId="2ef8d03b0d59ea36" providerId="LiveId" clId="{E0EF2265-E020-4EDB-A034-08B4AB7A777D}" dt="2020-01-01T10:28:15.142" v="8" actId="47"/>
        <pc:sldMkLst>
          <pc:docMk/>
          <pc:sldMk cId="2785584962" sldId="276"/>
        </pc:sldMkLst>
      </pc:sldChg>
    </pc:docChg>
  </pc:docChgLst>
  <pc:docChgLst>
    <pc:chgData name="Yang Xu" userId="2ef8d03b0d59ea36" providerId="LiveId" clId="{41CE9E33-9564-4FEE-A6AE-24978C35878F}"/>
    <pc:docChg chg="undo custSel addSld delSld modSld">
      <pc:chgData name="Yang Xu" userId="2ef8d03b0d59ea36" providerId="LiveId" clId="{41CE9E33-9564-4FEE-A6AE-24978C35878F}" dt="2020-02-20T13:12:37.049" v="1460" actId="20578"/>
      <pc:docMkLst>
        <pc:docMk/>
      </pc:docMkLst>
      <pc:sldChg chg="modSp">
        <pc:chgData name="Yang Xu" userId="2ef8d03b0d59ea36" providerId="LiveId" clId="{41CE9E33-9564-4FEE-A6AE-24978C35878F}" dt="2020-02-20T11:58:57.826" v="7" actId="20577"/>
        <pc:sldMkLst>
          <pc:docMk/>
          <pc:sldMk cId="1232935249" sldId="257"/>
        </pc:sldMkLst>
        <pc:spChg chg="mod">
          <ac:chgData name="Yang Xu" userId="2ef8d03b0d59ea36" providerId="LiveId" clId="{41CE9E33-9564-4FEE-A6AE-24978C35878F}" dt="2020-02-20T11:58:57.826" v="7" actId="20577"/>
          <ac:spMkLst>
            <pc:docMk/>
            <pc:sldMk cId="1232935249" sldId="257"/>
            <ac:spMk id="2" creationId="{B4520B70-2A11-4C52-8CC0-6F63A2EF322F}"/>
          </ac:spMkLst>
        </pc:spChg>
      </pc:sldChg>
      <pc:sldChg chg="modSp add">
        <pc:chgData name="Yang Xu" userId="2ef8d03b0d59ea36" providerId="LiveId" clId="{41CE9E33-9564-4FEE-A6AE-24978C35878F}" dt="2020-02-20T12:01:39.074" v="160" actId="20577"/>
        <pc:sldMkLst>
          <pc:docMk/>
          <pc:sldMk cId="3278361009" sldId="268"/>
        </pc:sldMkLst>
        <pc:spChg chg="mod">
          <ac:chgData name="Yang Xu" userId="2ef8d03b0d59ea36" providerId="LiveId" clId="{41CE9E33-9564-4FEE-A6AE-24978C35878F}" dt="2020-02-20T12:00:57.484" v="37" actId="20577"/>
          <ac:spMkLst>
            <pc:docMk/>
            <pc:sldMk cId="3278361009" sldId="268"/>
            <ac:spMk id="2" creationId="{4653D2ED-092E-40D3-BC63-7141D6325102}"/>
          </ac:spMkLst>
        </pc:spChg>
        <pc:spChg chg="mod">
          <ac:chgData name="Yang Xu" userId="2ef8d03b0d59ea36" providerId="LiveId" clId="{41CE9E33-9564-4FEE-A6AE-24978C35878F}" dt="2020-02-20T12:01:39.074" v="160" actId="20577"/>
          <ac:spMkLst>
            <pc:docMk/>
            <pc:sldMk cId="3278361009" sldId="268"/>
            <ac:spMk id="3" creationId="{29990CFF-510A-4CCE-BB0F-89B48A83CF87}"/>
          </ac:spMkLst>
        </pc:spChg>
      </pc:sldChg>
      <pc:sldChg chg="modSp add">
        <pc:chgData name="Yang Xu" userId="2ef8d03b0d59ea36" providerId="LiveId" clId="{41CE9E33-9564-4FEE-A6AE-24978C35878F}" dt="2020-02-20T12:09:36.026" v="774"/>
        <pc:sldMkLst>
          <pc:docMk/>
          <pc:sldMk cId="1757499324" sldId="269"/>
        </pc:sldMkLst>
        <pc:spChg chg="mod">
          <ac:chgData name="Yang Xu" userId="2ef8d03b0d59ea36" providerId="LiveId" clId="{41CE9E33-9564-4FEE-A6AE-24978C35878F}" dt="2020-02-20T12:06:00.823" v="519" actId="20577"/>
          <ac:spMkLst>
            <pc:docMk/>
            <pc:sldMk cId="1757499324" sldId="269"/>
            <ac:spMk id="2" creationId="{1D041373-427D-4E0E-BCE5-6764BE6202F3}"/>
          </ac:spMkLst>
        </pc:spChg>
        <pc:spChg chg="mod">
          <ac:chgData name="Yang Xu" userId="2ef8d03b0d59ea36" providerId="LiveId" clId="{41CE9E33-9564-4FEE-A6AE-24978C35878F}" dt="2020-02-20T12:09:36.026" v="774"/>
          <ac:spMkLst>
            <pc:docMk/>
            <pc:sldMk cId="1757499324" sldId="269"/>
            <ac:spMk id="3" creationId="{443BD5A9-41CB-45AB-A53F-DAC75348BF85}"/>
          </ac:spMkLst>
        </pc:spChg>
      </pc:sldChg>
      <pc:sldChg chg="modSp add del">
        <pc:chgData name="Yang Xu" userId="2ef8d03b0d59ea36" providerId="LiveId" clId="{41CE9E33-9564-4FEE-A6AE-24978C35878F}" dt="2020-02-20T12:03:43.916" v="415" actId="47"/>
        <pc:sldMkLst>
          <pc:docMk/>
          <pc:sldMk cId="2250551547" sldId="269"/>
        </pc:sldMkLst>
        <pc:spChg chg="mod">
          <ac:chgData name="Yang Xu" userId="2ef8d03b0d59ea36" providerId="LiveId" clId="{41CE9E33-9564-4FEE-A6AE-24978C35878F}" dt="2020-02-20T12:03:41.682" v="414" actId="20577"/>
          <ac:spMkLst>
            <pc:docMk/>
            <pc:sldMk cId="2250551547" sldId="269"/>
            <ac:spMk id="3" creationId="{8FAAF35A-1AB5-4029-83CA-8E7DF8D6181E}"/>
          </ac:spMkLst>
        </pc:spChg>
      </pc:sldChg>
      <pc:sldChg chg="addSp delSp modSp add">
        <pc:chgData name="Yang Xu" userId="2ef8d03b0d59ea36" providerId="LiveId" clId="{41CE9E33-9564-4FEE-A6AE-24978C35878F}" dt="2020-02-20T12:12:25.922" v="967" actId="20577"/>
        <pc:sldMkLst>
          <pc:docMk/>
          <pc:sldMk cId="3034056370" sldId="270"/>
        </pc:sldMkLst>
        <pc:spChg chg="mod">
          <ac:chgData name="Yang Xu" userId="2ef8d03b0d59ea36" providerId="LiveId" clId="{41CE9E33-9564-4FEE-A6AE-24978C35878F}" dt="2020-02-20T12:10:29.361" v="810" actId="20577"/>
          <ac:spMkLst>
            <pc:docMk/>
            <pc:sldMk cId="3034056370" sldId="270"/>
            <ac:spMk id="2" creationId="{C6155D40-A60E-45AC-9023-C82740557FD9}"/>
          </ac:spMkLst>
        </pc:spChg>
        <pc:spChg chg="add del mod">
          <ac:chgData name="Yang Xu" userId="2ef8d03b0d59ea36" providerId="LiveId" clId="{41CE9E33-9564-4FEE-A6AE-24978C35878F}" dt="2020-02-20T12:12:25.922" v="967" actId="20577"/>
          <ac:spMkLst>
            <pc:docMk/>
            <pc:sldMk cId="3034056370" sldId="270"/>
            <ac:spMk id="3" creationId="{0ADD0499-D870-41A3-A09B-988ACC824646}"/>
          </ac:spMkLst>
        </pc:spChg>
        <pc:spChg chg="add del">
          <ac:chgData name="Yang Xu" userId="2ef8d03b0d59ea36" providerId="LiveId" clId="{41CE9E33-9564-4FEE-A6AE-24978C35878F}" dt="2020-02-20T12:10:39.695" v="812"/>
          <ac:spMkLst>
            <pc:docMk/>
            <pc:sldMk cId="3034056370" sldId="270"/>
            <ac:spMk id="4" creationId="{D4D12FA6-6E92-42FE-B5A0-739B79D25087}"/>
          </ac:spMkLst>
        </pc:spChg>
      </pc:sldChg>
      <pc:sldChg chg="modSp add">
        <pc:chgData name="Yang Xu" userId="2ef8d03b0d59ea36" providerId="LiveId" clId="{41CE9E33-9564-4FEE-A6AE-24978C35878F}" dt="2020-02-20T12:48:42.580" v="1251" actId="20577"/>
        <pc:sldMkLst>
          <pc:docMk/>
          <pc:sldMk cId="3207813597" sldId="271"/>
        </pc:sldMkLst>
        <pc:spChg chg="mod">
          <ac:chgData name="Yang Xu" userId="2ef8d03b0d59ea36" providerId="LiveId" clId="{41CE9E33-9564-4FEE-A6AE-24978C35878F}" dt="2020-02-20T12:47:20.364" v="1044" actId="20577"/>
          <ac:spMkLst>
            <pc:docMk/>
            <pc:sldMk cId="3207813597" sldId="271"/>
            <ac:spMk id="2" creationId="{63E4BCBD-7B86-41BD-AABD-BC4EAFADF66D}"/>
          </ac:spMkLst>
        </pc:spChg>
        <pc:spChg chg="mod">
          <ac:chgData name="Yang Xu" userId="2ef8d03b0d59ea36" providerId="LiveId" clId="{41CE9E33-9564-4FEE-A6AE-24978C35878F}" dt="2020-02-20T12:48:42.580" v="1251" actId="20577"/>
          <ac:spMkLst>
            <pc:docMk/>
            <pc:sldMk cId="3207813597" sldId="271"/>
            <ac:spMk id="3" creationId="{593D0D38-1A1F-46EE-BB3A-3717B52BF09A}"/>
          </ac:spMkLst>
        </pc:spChg>
      </pc:sldChg>
      <pc:sldChg chg="modSp add">
        <pc:chgData name="Yang Xu" userId="2ef8d03b0d59ea36" providerId="LiveId" clId="{41CE9E33-9564-4FEE-A6AE-24978C35878F}" dt="2020-02-20T13:12:37.049" v="1460" actId="20578"/>
        <pc:sldMkLst>
          <pc:docMk/>
          <pc:sldMk cId="748400820" sldId="272"/>
        </pc:sldMkLst>
        <pc:spChg chg="mod">
          <ac:chgData name="Yang Xu" userId="2ef8d03b0d59ea36" providerId="LiveId" clId="{41CE9E33-9564-4FEE-A6AE-24978C35878F}" dt="2020-02-20T12:50:45.351" v="1296" actId="20577"/>
          <ac:spMkLst>
            <pc:docMk/>
            <pc:sldMk cId="748400820" sldId="272"/>
            <ac:spMk id="2" creationId="{DB83320B-33DB-4E97-9BC1-548ADF46D466}"/>
          </ac:spMkLst>
        </pc:spChg>
        <pc:spChg chg="mod">
          <ac:chgData name="Yang Xu" userId="2ef8d03b0d59ea36" providerId="LiveId" clId="{41CE9E33-9564-4FEE-A6AE-24978C35878F}" dt="2020-02-20T13:12:37.049" v="1460" actId="20578"/>
          <ac:spMkLst>
            <pc:docMk/>
            <pc:sldMk cId="748400820" sldId="272"/>
            <ac:spMk id="3" creationId="{8536CAB2-F9F5-41E6-A07D-9A68608ECB71}"/>
          </ac:spMkLst>
        </pc:spChg>
      </pc:sldChg>
    </pc:docChg>
  </pc:docChgLst>
  <pc:docChgLst>
    <pc:chgData name="Yang Xu" userId="2ef8d03b0d59ea36" providerId="LiveId" clId="{0DEFA37D-DEEF-4856-883E-52ABFB85D5AB}"/>
    <pc:docChg chg="addSld modSld">
      <pc:chgData name="Yang Xu" userId="2ef8d03b0d59ea36" providerId="LiveId" clId="{0DEFA37D-DEEF-4856-883E-52ABFB85D5AB}" dt="2019-12-20T12:33:49.423" v="27" actId="20577"/>
      <pc:docMkLst>
        <pc:docMk/>
      </pc:docMkLst>
      <pc:sldChg chg="modSp">
        <pc:chgData name="Yang Xu" userId="2ef8d03b0d59ea36" providerId="LiveId" clId="{0DEFA37D-DEEF-4856-883E-52ABFB85D5AB}" dt="2019-12-20T12:32:53.144" v="11" actId="20577"/>
        <pc:sldMkLst>
          <pc:docMk/>
          <pc:sldMk cId="1232935249" sldId="257"/>
        </pc:sldMkLst>
        <pc:spChg chg="mod">
          <ac:chgData name="Yang Xu" userId="2ef8d03b0d59ea36" providerId="LiveId" clId="{0DEFA37D-DEEF-4856-883E-52ABFB85D5AB}" dt="2019-12-20T12:32:53.144" v="11" actId="20577"/>
          <ac:spMkLst>
            <pc:docMk/>
            <pc:sldMk cId="1232935249" sldId="257"/>
            <ac:spMk id="2" creationId="{B4520B70-2A11-4C52-8CC0-6F63A2EF322F}"/>
          </ac:spMkLst>
        </pc:spChg>
      </pc:sldChg>
      <pc:sldChg chg="modSp add">
        <pc:chgData name="Yang Xu" userId="2ef8d03b0d59ea36" providerId="LiveId" clId="{0DEFA37D-DEEF-4856-883E-52ABFB85D5AB}" dt="2019-12-20T12:33:49.423" v="27" actId="20577"/>
        <pc:sldMkLst>
          <pc:docMk/>
          <pc:sldMk cId="391821178" sldId="268"/>
        </pc:sldMkLst>
        <pc:spChg chg="mod">
          <ac:chgData name="Yang Xu" userId="2ef8d03b0d59ea36" providerId="LiveId" clId="{0DEFA37D-DEEF-4856-883E-52ABFB85D5AB}" dt="2019-12-20T12:33:49.423" v="27" actId="20577"/>
          <ac:spMkLst>
            <pc:docMk/>
            <pc:sldMk cId="391821178" sldId="268"/>
            <ac:spMk id="2" creationId="{E5BE5CAD-F0DC-4BDC-9B45-3D49E5E1B7BF}"/>
          </ac:spMkLst>
        </pc:spChg>
        <pc:spChg chg="mod">
          <ac:chgData name="Yang Xu" userId="2ef8d03b0d59ea36" providerId="LiveId" clId="{0DEFA37D-DEEF-4856-883E-52ABFB85D5AB}" dt="2019-12-20T12:33:45.466" v="16" actId="20577"/>
          <ac:spMkLst>
            <pc:docMk/>
            <pc:sldMk cId="391821178" sldId="268"/>
            <ac:spMk id="3" creationId="{62C453E6-CCA4-46F5-9989-852FB84CFB5E}"/>
          </ac:spMkLst>
        </pc:spChg>
      </pc:sldChg>
    </pc:docChg>
  </pc:docChgLst>
  <pc:docChgLst>
    <pc:chgData name="Yang Xu" userId="2ef8d03b0d59ea36" providerId="LiveId" clId="{68B937E7-3C36-443C-B94D-12869CF3025E}"/>
    <pc:docChg chg="delSld modSld">
      <pc:chgData name="Yang Xu" userId="2ef8d03b0d59ea36" providerId="LiveId" clId="{68B937E7-3C36-443C-B94D-12869CF3025E}" dt="2020-01-18T13:16:16.412" v="24" actId="47"/>
      <pc:docMkLst>
        <pc:docMk/>
      </pc:docMkLst>
      <pc:sldChg chg="modSp">
        <pc:chgData name="Yang Xu" userId="2ef8d03b0d59ea36" providerId="LiveId" clId="{68B937E7-3C36-443C-B94D-12869CF3025E}" dt="2020-01-18T13:16:11.002" v="23" actId="20577"/>
        <pc:sldMkLst>
          <pc:docMk/>
          <pc:sldMk cId="1232935249" sldId="257"/>
        </pc:sldMkLst>
        <pc:spChg chg="mod">
          <ac:chgData name="Yang Xu" userId="2ef8d03b0d59ea36" providerId="LiveId" clId="{68B937E7-3C36-443C-B94D-12869CF3025E}" dt="2020-01-18T13:16:11.002" v="23" actId="20577"/>
          <ac:spMkLst>
            <pc:docMk/>
            <pc:sldMk cId="1232935249" sldId="257"/>
            <ac:spMk id="2" creationId="{B4520B70-2A11-4C52-8CC0-6F63A2EF322F}"/>
          </ac:spMkLst>
        </pc:spChg>
      </pc:sldChg>
      <pc:sldChg chg="del">
        <pc:chgData name="Yang Xu" userId="2ef8d03b0d59ea36" providerId="LiveId" clId="{68B937E7-3C36-443C-B94D-12869CF3025E}" dt="2020-01-18T13:16:16.412" v="24" actId="47"/>
        <pc:sldMkLst>
          <pc:docMk/>
          <pc:sldMk cId="3406222671" sldId="268"/>
        </pc:sldMkLst>
      </pc:sldChg>
      <pc:sldChg chg="del">
        <pc:chgData name="Yang Xu" userId="2ef8d03b0d59ea36" providerId="LiveId" clId="{68B937E7-3C36-443C-B94D-12869CF3025E}" dt="2020-01-18T13:16:16.412" v="24" actId="47"/>
        <pc:sldMkLst>
          <pc:docMk/>
          <pc:sldMk cId="3530911700" sldId="269"/>
        </pc:sldMkLst>
      </pc:sldChg>
      <pc:sldChg chg="del">
        <pc:chgData name="Yang Xu" userId="2ef8d03b0d59ea36" providerId="LiveId" clId="{68B937E7-3C36-443C-B94D-12869CF3025E}" dt="2020-01-18T13:16:16.412" v="24" actId="47"/>
        <pc:sldMkLst>
          <pc:docMk/>
          <pc:sldMk cId="1780689539" sldId="270"/>
        </pc:sldMkLst>
      </pc:sldChg>
      <pc:sldChg chg="del">
        <pc:chgData name="Yang Xu" userId="2ef8d03b0d59ea36" providerId="LiveId" clId="{68B937E7-3C36-443C-B94D-12869CF3025E}" dt="2020-01-18T13:16:16.412" v="24" actId="47"/>
        <pc:sldMkLst>
          <pc:docMk/>
          <pc:sldMk cId="1764946395" sldId="271"/>
        </pc:sldMkLst>
      </pc:sldChg>
    </pc:docChg>
  </pc:docChgLst>
  <pc:docChgLst>
    <pc:chgData name="Yang Xu" userId="2ef8d03b0d59ea36" providerId="LiveId" clId="{F58B8604-07D0-49D2-B9E7-F6F3E68019F1}"/>
    <pc:docChg chg="delSld modSld">
      <pc:chgData name="Yang Xu" userId="2ef8d03b0d59ea36" providerId="LiveId" clId="{F58B8604-07D0-49D2-B9E7-F6F3E68019F1}" dt="2020-01-16T11:01:55.578" v="33" actId="6549"/>
      <pc:docMkLst>
        <pc:docMk/>
      </pc:docMkLst>
      <pc:sldChg chg="modSp">
        <pc:chgData name="Yang Xu" userId="2ef8d03b0d59ea36" providerId="LiveId" clId="{F58B8604-07D0-49D2-B9E7-F6F3E68019F1}" dt="2020-01-16T11:01:55.578" v="33" actId="6549"/>
        <pc:sldMkLst>
          <pc:docMk/>
          <pc:sldMk cId="1232935249" sldId="257"/>
        </pc:sldMkLst>
        <pc:spChg chg="mod">
          <ac:chgData name="Yang Xu" userId="2ef8d03b0d59ea36" providerId="LiveId" clId="{F58B8604-07D0-49D2-B9E7-F6F3E68019F1}" dt="2020-01-16T11:01:41.082" v="31" actId="20577"/>
          <ac:spMkLst>
            <pc:docMk/>
            <pc:sldMk cId="1232935249" sldId="257"/>
            <ac:spMk id="2" creationId="{B4520B70-2A11-4C52-8CC0-6F63A2EF322F}"/>
          </ac:spMkLst>
        </pc:spChg>
        <pc:spChg chg="mod">
          <ac:chgData name="Yang Xu" userId="2ef8d03b0d59ea36" providerId="LiveId" clId="{F58B8604-07D0-49D2-B9E7-F6F3E68019F1}" dt="2020-01-16T11:01:55.578" v="33" actId="6549"/>
          <ac:spMkLst>
            <pc:docMk/>
            <pc:sldMk cId="1232935249" sldId="257"/>
            <ac:spMk id="3" creationId="{C3BAE5F0-36E7-4AA5-9FD3-F3CB959A2B69}"/>
          </ac:spMkLst>
        </pc:spChg>
      </pc:sldChg>
      <pc:sldChg chg="del">
        <pc:chgData name="Yang Xu" userId="2ef8d03b0d59ea36" providerId="LiveId" clId="{F58B8604-07D0-49D2-B9E7-F6F3E68019F1}" dt="2020-01-16T11:01:50.794" v="32" actId="47"/>
        <pc:sldMkLst>
          <pc:docMk/>
          <pc:sldMk cId="3435951429" sldId="268"/>
        </pc:sldMkLst>
      </pc:sldChg>
    </pc:docChg>
  </pc:docChgLst>
  <pc:docChgLst>
    <pc:chgData name="Yang Xu" userId="2ef8d03b0d59ea36" providerId="LiveId" clId="{59A46A65-F8E2-4CB7-8C2F-ECFB84828387}"/>
    <pc:docChg chg="undo custSel addSld modSld">
      <pc:chgData name="Yang Xu" userId="2ef8d03b0d59ea36" providerId="LiveId" clId="{59A46A65-F8E2-4CB7-8C2F-ECFB84828387}" dt="2020-01-12T06:05:07.799" v="478" actId="20577"/>
      <pc:docMkLst>
        <pc:docMk/>
      </pc:docMkLst>
      <pc:sldChg chg="modSp">
        <pc:chgData name="Yang Xu" userId="2ef8d03b0d59ea36" providerId="LiveId" clId="{59A46A65-F8E2-4CB7-8C2F-ECFB84828387}" dt="2020-01-12T05:21:52.754" v="26" actId="20577"/>
        <pc:sldMkLst>
          <pc:docMk/>
          <pc:sldMk cId="1232935249" sldId="257"/>
        </pc:sldMkLst>
        <pc:spChg chg="mod">
          <ac:chgData name="Yang Xu" userId="2ef8d03b0d59ea36" providerId="LiveId" clId="{59A46A65-F8E2-4CB7-8C2F-ECFB84828387}" dt="2020-01-12T05:21:52.754" v="26" actId="20577"/>
          <ac:spMkLst>
            <pc:docMk/>
            <pc:sldMk cId="1232935249" sldId="257"/>
            <ac:spMk id="2" creationId="{B4520B70-2A11-4C52-8CC0-6F63A2EF322F}"/>
          </ac:spMkLst>
        </pc:spChg>
      </pc:sldChg>
      <pc:sldChg chg="modSp add">
        <pc:chgData name="Yang Xu" userId="2ef8d03b0d59ea36" providerId="LiveId" clId="{59A46A65-F8E2-4CB7-8C2F-ECFB84828387}" dt="2020-01-12T05:44:50.794" v="115"/>
        <pc:sldMkLst>
          <pc:docMk/>
          <pc:sldMk cId="2402576325" sldId="268"/>
        </pc:sldMkLst>
        <pc:spChg chg="mod">
          <ac:chgData name="Yang Xu" userId="2ef8d03b0d59ea36" providerId="LiveId" clId="{59A46A65-F8E2-4CB7-8C2F-ECFB84828387}" dt="2020-01-12T05:44:50.794" v="115"/>
          <ac:spMkLst>
            <pc:docMk/>
            <pc:sldMk cId="2402576325" sldId="268"/>
            <ac:spMk id="2" creationId="{78A799B8-A526-4081-9684-AA05E700BF3E}"/>
          </ac:spMkLst>
        </pc:spChg>
      </pc:sldChg>
      <pc:sldChg chg="modSp add">
        <pc:chgData name="Yang Xu" userId="2ef8d03b0d59ea36" providerId="LiveId" clId="{59A46A65-F8E2-4CB7-8C2F-ECFB84828387}" dt="2020-01-12T05:50:08.973" v="453" actId="20577"/>
        <pc:sldMkLst>
          <pc:docMk/>
          <pc:sldMk cId="2240970012" sldId="269"/>
        </pc:sldMkLst>
        <pc:spChg chg="mod">
          <ac:chgData name="Yang Xu" userId="2ef8d03b0d59ea36" providerId="LiveId" clId="{59A46A65-F8E2-4CB7-8C2F-ECFB84828387}" dt="2020-01-12T05:45:35.109" v="128" actId="20577"/>
          <ac:spMkLst>
            <pc:docMk/>
            <pc:sldMk cId="2240970012" sldId="269"/>
            <ac:spMk id="2" creationId="{AAB6B0A1-B21D-47BA-BAA1-018D56E76A0A}"/>
          </ac:spMkLst>
        </pc:spChg>
        <pc:spChg chg="mod">
          <ac:chgData name="Yang Xu" userId="2ef8d03b0d59ea36" providerId="LiveId" clId="{59A46A65-F8E2-4CB7-8C2F-ECFB84828387}" dt="2020-01-12T05:50:08.973" v="453" actId="20577"/>
          <ac:spMkLst>
            <pc:docMk/>
            <pc:sldMk cId="2240970012" sldId="269"/>
            <ac:spMk id="3" creationId="{4D180504-7814-4FE5-A5C5-EA3A247569C0}"/>
          </ac:spMkLst>
        </pc:spChg>
      </pc:sldChg>
      <pc:sldChg chg="modSp add">
        <pc:chgData name="Yang Xu" userId="2ef8d03b0d59ea36" providerId="LiveId" clId="{59A46A65-F8E2-4CB7-8C2F-ECFB84828387}" dt="2020-01-12T06:05:07.799" v="478" actId="20577"/>
        <pc:sldMkLst>
          <pc:docMk/>
          <pc:sldMk cId="4255453007" sldId="270"/>
        </pc:sldMkLst>
        <pc:spChg chg="mod">
          <ac:chgData name="Yang Xu" userId="2ef8d03b0d59ea36" providerId="LiveId" clId="{59A46A65-F8E2-4CB7-8C2F-ECFB84828387}" dt="2020-01-12T06:05:07.799" v="478" actId="20577"/>
          <ac:spMkLst>
            <pc:docMk/>
            <pc:sldMk cId="4255453007" sldId="270"/>
            <ac:spMk id="2" creationId="{55DF7E47-6EEC-4FC5-8755-7053AE7D8AF0}"/>
          </ac:spMkLst>
        </pc:spChg>
      </pc:sldChg>
    </pc:docChg>
  </pc:docChgLst>
  <pc:docChgLst>
    <pc:chgData name="Yang Xu" userId="2ef8d03b0d59ea36" providerId="LiveId" clId="{103D143D-49C3-4567-ADE6-EA2F0763870D}"/>
    <pc:docChg chg="custSel mod addSld modSld">
      <pc:chgData name="Yang Xu" userId="2ef8d03b0d59ea36" providerId="LiveId" clId="{103D143D-49C3-4567-ADE6-EA2F0763870D}" dt="2019-12-16T12:56:52.167" v="158"/>
      <pc:docMkLst>
        <pc:docMk/>
      </pc:docMkLst>
      <pc:sldChg chg="modSp">
        <pc:chgData name="Yang Xu" userId="2ef8d03b0d59ea36" providerId="LiveId" clId="{103D143D-49C3-4567-ADE6-EA2F0763870D}" dt="2019-12-16T12:54:24.259" v="45" actId="6549"/>
        <pc:sldMkLst>
          <pc:docMk/>
          <pc:sldMk cId="1232935249" sldId="257"/>
        </pc:sldMkLst>
        <pc:spChg chg="mod">
          <ac:chgData name="Yang Xu" userId="2ef8d03b0d59ea36" providerId="LiveId" clId="{103D143D-49C3-4567-ADE6-EA2F0763870D}" dt="2019-12-16T12:54:15.637" v="44" actId="20577"/>
          <ac:spMkLst>
            <pc:docMk/>
            <pc:sldMk cId="1232935249" sldId="257"/>
            <ac:spMk id="2" creationId="{B4520B70-2A11-4C52-8CC0-6F63A2EF322F}"/>
          </ac:spMkLst>
        </pc:spChg>
        <pc:spChg chg="mod">
          <ac:chgData name="Yang Xu" userId="2ef8d03b0d59ea36" providerId="LiveId" clId="{103D143D-49C3-4567-ADE6-EA2F0763870D}" dt="2019-12-16T12:54:24.259" v="45" actId="6549"/>
          <ac:spMkLst>
            <pc:docMk/>
            <pc:sldMk cId="1232935249" sldId="257"/>
            <ac:spMk id="3" creationId="{C3BAE5F0-36E7-4AA5-9FD3-F3CB959A2B69}"/>
          </ac:spMkLst>
        </pc:spChg>
      </pc:sldChg>
    </pc:docChg>
  </pc:docChgLst>
  <pc:docChgLst>
    <pc:chgData name="Yang Xu" userId="2ef8d03b0d59ea36" providerId="LiveId" clId="{33CEE2AB-71C2-420F-9909-937E3C3E0231}"/>
    <pc:docChg chg="undo custSel mod addSld delSld modSld">
      <pc:chgData name="Yang Xu" userId="2ef8d03b0d59ea36" providerId="LiveId" clId="{33CEE2AB-71C2-420F-9909-937E3C3E0231}" dt="2020-02-03T14:39:37.391" v="1339" actId="20577"/>
      <pc:docMkLst>
        <pc:docMk/>
      </pc:docMkLst>
      <pc:sldChg chg="modSp">
        <pc:chgData name="Yang Xu" userId="2ef8d03b0d59ea36" providerId="LiveId" clId="{33CEE2AB-71C2-420F-9909-937E3C3E0231}" dt="2020-02-03T13:27:36.545" v="6" actId="20577"/>
        <pc:sldMkLst>
          <pc:docMk/>
          <pc:sldMk cId="1232935249" sldId="257"/>
        </pc:sldMkLst>
        <pc:spChg chg="mod">
          <ac:chgData name="Yang Xu" userId="2ef8d03b0d59ea36" providerId="LiveId" clId="{33CEE2AB-71C2-420F-9909-937E3C3E0231}" dt="2020-02-03T13:27:36.545" v="6" actId="20577"/>
          <ac:spMkLst>
            <pc:docMk/>
            <pc:sldMk cId="1232935249" sldId="257"/>
            <ac:spMk id="2" creationId="{B4520B70-2A11-4C52-8CC0-6F63A2EF322F}"/>
          </ac:spMkLst>
        </pc:spChg>
      </pc:sldChg>
      <pc:sldChg chg="addSp delSp modSp add mod setBg">
        <pc:chgData name="Yang Xu" userId="2ef8d03b0d59ea36" providerId="LiveId" clId="{33CEE2AB-71C2-420F-9909-937E3C3E0231}" dt="2020-02-03T13:34:36.014" v="219" actId="20577"/>
        <pc:sldMkLst>
          <pc:docMk/>
          <pc:sldMk cId="116335913" sldId="268"/>
        </pc:sldMkLst>
        <pc:spChg chg="mod">
          <ac:chgData name="Yang Xu" userId="2ef8d03b0d59ea36" providerId="LiveId" clId="{33CEE2AB-71C2-420F-9909-937E3C3E0231}" dt="2020-02-03T13:34:36.014" v="219" actId="20577"/>
          <ac:spMkLst>
            <pc:docMk/>
            <pc:sldMk cId="116335913" sldId="268"/>
            <ac:spMk id="2" creationId="{41FDACE0-937D-495A-97DE-12D2CCF102EA}"/>
          </ac:spMkLst>
        </pc:spChg>
        <pc:spChg chg="add del mod">
          <ac:chgData name="Yang Xu" userId="2ef8d03b0d59ea36" providerId="LiveId" clId="{33CEE2AB-71C2-420F-9909-937E3C3E0231}" dt="2020-02-03T13:34:29.617" v="217" actId="26606"/>
          <ac:spMkLst>
            <pc:docMk/>
            <pc:sldMk cId="116335913" sldId="268"/>
            <ac:spMk id="3" creationId="{42C19337-9C28-461C-BD01-81131A26EBFB}"/>
          </ac:spMkLst>
        </pc:spChg>
        <pc:spChg chg="add">
          <ac:chgData name="Yang Xu" userId="2ef8d03b0d59ea36" providerId="LiveId" clId="{33CEE2AB-71C2-420F-9909-937E3C3E0231}" dt="2020-02-03T13:34:29.617" v="217" actId="26606"/>
          <ac:spMkLst>
            <pc:docMk/>
            <pc:sldMk cId="116335913" sldId="268"/>
            <ac:spMk id="8" creationId="{4B0FA309-807F-4C17-98EF-A3BA7388E213}"/>
          </ac:spMkLst>
        </pc:spChg>
        <pc:spChg chg="add del">
          <ac:chgData name="Yang Xu" userId="2ef8d03b0d59ea36" providerId="LiveId" clId="{33CEE2AB-71C2-420F-9909-937E3C3E0231}" dt="2020-02-03T13:34:18.800" v="208" actId="26606"/>
          <ac:spMkLst>
            <pc:docMk/>
            <pc:sldMk cId="116335913" sldId="268"/>
            <ac:spMk id="10" creationId="{B2A773CA-28F4-49C2-BFA3-49A5867C7AFB}"/>
          </ac:spMkLst>
        </pc:spChg>
        <pc:spChg chg="add del">
          <ac:chgData name="Yang Xu" userId="2ef8d03b0d59ea36" providerId="LiveId" clId="{33CEE2AB-71C2-420F-9909-937E3C3E0231}" dt="2020-02-03T13:34:18.800" v="208" actId="26606"/>
          <ac:spMkLst>
            <pc:docMk/>
            <pc:sldMk cId="116335913" sldId="268"/>
            <ac:spMk id="14" creationId="{3009A16D-868B-4145-BBC6-555098537EC2}"/>
          </ac:spMkLst>
        </pc:spChg>
        <pc:spChg chg="add del">
          <ac:chgData name="Yang Xu" userId="2ef8d03b0d59ea36" providerId="LiveId" clId="{33CEE2AB-71C2-420F-9909-937E3C3E0231}" dt="2020-02-03T13:34:18.800" v="208" actId="26606"/>
          <ac:spMkLst>
            <pc:docMk/>
            <pc:sldMk cId="116335913" sldId="268"/>
            <ac:spMk id="18" creationId="{2DCAE5CF-5D29-4779-83E1-BDB64E4F30E5}"/>
          </ac:spMkLst>
        </pc:spChg>
        <pc:spChg chg="add del">
          <ac:chgData name="Yang Xu" userId="2ef8d03b0d59ea36" providerId="LiveId" clId="{33CEE2AB-71C2-420F-9909-937E3C3E0231}" dt="2020-02-03T13:34:22.696" v="210" actId="26606"/>
          <ac:spMkLst>
            <pc:docMk/>
            <pc:sldMk cId="116335913" sldId="268"/>
            <ac:spMk id="20" creationId="{B2A773CA-28F4-49C2-BFA3-49A5867C7AFB}"/>
          </ac:spMkLst>
        </pc:spChg>
        <pc:spChg chg="add del">
          <ac:chgData name="Yang Xu" userId="2ef8d03b0d59ea36" providerId="LiveId" clId="{33CEE2AB-71C2-420F-9909-937E3C3E0231}" dt="2020-02-03T13:34:22.696" v="210" actId="26606"/>
          <ac:spMkLst>
            <pc:docMk/>
            <pc:sldMk cId="116335913" sldId="268"/>
            <ac:spMk id="22" creationId="{3009A16D-868B-4145-BBC6-555098537EC2}"/>
          </ac:spMkLst>
        </pc:spChg>
        <pc:spChg chg="add del">
          <ac:chgData name="Yang Xu" userId="2ef8d03b0d59ea36" providerId="LiveId" clId="{33CEE2AB-71C2-420F-9909-937E3C3E0231}" dt="2020-02-03T13:34:22.696" v="210" actId="26606"/>
          <ac:spMkLst>
            <pc:docMk/>
            <pc:sldMk cId="116335913" sldId="268"/>
            <ac:spMk id="24" creationId="{2DCAE5CF-5D29-4779-83E1-BDB64E4F30E5}"/>
          </ac:spMkLst>
        </pc:spChg>
        <pc:spChg chg="add del">
          <ac:chgData name="Yang Xu" userId="2ef8d03b0d59ea36" providerId="LiveId" clId="{33CEE2AB-71C2-420F-9909-937E3C3E0231}" dt="2020-02-03T13:34:24.626" v="212" actId="26606"/>
          <ac:spMkLst>
            <pc:docMk/>
            <pc:sldMk cId="116335913" sldId="268"/>
            <ac:spMk id="27" creationId="{CDBCB3D0-62EC-4D8A-A9E7-991AF662DC1B}"/>
          </ac:spMkLst>
        </pc:spChg>
        <pc:spChg chg="add del">
          <ac:chgData name="Yang Xu" userId="2ef8d03b0d59ea36" providerId="LiveId" clId="{33CEE2AB-71C2-420F-9909-937E3C3E0231}" dt="2020-02-03T13:34:24.626" v="212" actId="26606"/>
          <ac:spMkLst>
            <pc:docMk/>
            <pc:sldMk cId="116335913" sldId="268"/>
            <ac:spMk id="29" creationId="{A890917F-0A64-4C0A-91F8-E4F6BE6AB857}"/>
          </ac:spMkLst>
        </pc:spChg>
        <pc:spChg chg="add del">
          <ac:chgData name="Yang Xu" userId="2ef8d03b0d59ea36" providerId="LiveId" clId="{33CEE2AB-71C2-420F-9909-937E3C3E0231}" dt="2020-02-03T13:34:24.626" v="212" actId="26606"/>
          <ac:spMkLst>
            <pc:docMk/>
            <pc:sldMk cId="116335913" sldId="268"/>
            <ac:spMk id="31" creationId="{9044F20B-3F79-4BBD-A9B8-33672B6A4A84}"/>
          </ac:spMkLst>
        </pc:spChg>
        <pc:spChg chg="add del">
          <ac:chgData name="Yang Xu" userId="2ef8d03b0d59ea36" providerId="LiveId" clId="{33CEE2AB-71C2-420F-9909-937E3C3E0231}" dt="2020-02-03T13:34:26.857" v="214" actId="26606"/>
          <ac:spMkLst>
            <pc:docMk/>
            <pc:sldMk cId="116335913" sldId="268"/>
            <ac:spMk id="34" creationId="{B2A773CA-28F4-49C2-BFA3-49A5867C7AFB}"/>
          </ac:spMkLst>
        </pc:spChg>
        <pc:spChg chg="add del">
          <ac:chgData name="Yang Xu" userId="2ef8d03b0d59ea36" providerId="LiveId" clId="{33CEE2AB-71C2-420F-9909-937E3C3E0231}" dt="2020-02-03T13:34:26.857" v="214" actId="26606"/>
          <ac:spMkLst>
            <pc:docMk/>
            <pc:sldMk cId="116335913" sldId="268"/>
            <ac:spMk id="36" creationId="{3009A16D-868B-4145-BBC6-555098537EC2}"/>
          </ac:spMkLst>
        </pc:spChg>
        <pc:spChg chg="add del">
          <ac:chgData name="Yang Xu" userId="2ef8d03b0d59ea36" providerId="LiveId" clId="{33CEE2AB-71C2-420F-9909-937E3C3E0231}" dt="2020-02-03T13:34:26.857" v="214" actId="26606"/>
          <ac:spMkLst>
            <pc:docMk/>
            <pc:sldMk cId="116335913" sldId="268"/>
            <ac:spMk id="38" creationId="{2DCAE5CF-5D29-4779-83E1-BDB64E4F30E5}"/>
          </ac:spMkLst>
        </pc:spChg>
        <pc:spChg chg="add del">
          <ac:chgData name="Yang Xu" userId="2ef8d03b0d59ea36" providerId="LiveId" clId="{33CEE2AB-71C2-420F-9909-937E3C3E0231}" dt="2020-02-03T13:34:29.598" v="216" actId="26606"/>
          <ac:spMkLst>
            <pc:docMk/>
            <pc:sldMk cId="116335913" sldId="268"/>
            <ac:spMk id="41" creationId="{CDBCB3D0-62EC-4D8A-A9E7-991AF662DC1B}"/>
          </ac:spMkLst>
        </pc:spChg>
        <pc:spChg chg="add del">
          <ac:chgData name="Yang Xu" userId="2ef8d03b0d59ea36" providerId="LiveId" clId="{33CEE2AB-71C2-420F-9909-937E3C3E0231}" dt="2020-02-03T13:34:29.598" v="216" actId="26606"/>
          <ac:spMkLst>
            <pc:docMk/>
            <pc:sldMk cId="116335913" sldId="268"/>
            <ac:spMk id="43" creationId="{A890917F-0A64-4C0A-91F8-E4F6BE6AB857}"/>
          </ac:spMkLst>
        </pc:spChg>
        <pc:spChg chg="add del">
          <ac:chgData name="Yang Xu" userId="2ef8d03b0d59ea36" providerId="LiveId" clId="{33CEE2AB-71C2-420F-9909-937E3C3E0231}" dt="2020-02-03T13:34:29.598" v="216" actId="26606"/>
          <ac:spMkLst>
            <pc:docMk/>
            <pc:sldMk cId="116335913" sldId="268"/>
            <ac:spMk id="45" creationId="{9044F20B-3F79-4BBD-A9B8-33672B6A4A84}"/>
          </ac:spMkLst>
        </pc:spChg>
        <pc:spChg chg="add">
          <ac:chgData name="Yang Xu" userId="2ef8d03b0d59ea36" providerId="LiveId" clId="{33CEE2AB-71C2-420F-9909-937E3C3E0231}" dt="2020-02-03T13:34:29.617" v="217" actId="26606"/>
          <ac:spMkLst>
            <pc:docMk/>
            <pc:sldMk cId="116335913" sldId="268"/>
            <ac:spMk id="49" creationId="{C8FA1749-B91A-40E7-AD01-0B9C9C6AF74E}"/>
          </ac:spMkLst>
        </pc:spChg>
        <pc:spChg chg="add">
          <ac:chgData name="Yang Xu" userId="2ef8d03b0d59ea36" providerId="LiveId" clId="{33CEE2AB-71C2-420F-9909-937E3C3E0231}" dt="2020-02-03T13:34:29.617" v="217" actId="26606"/>
          <ac:spMkLst>
            <pc:docMk/>
            <pc:sldMk cId="116335913" sldId="268"/>
            <ac:spMk id="51" creationId="{700676C8-6DE8-47DD-9A23-D42063A12E10}"/>
          </ac:spMkLst>
        </pc:spChg>
        <pc:spChg chg="add">
          <ac:chgData name="Yang Xu" userId="2ef8d03b0d59ea36" providerId="LiveId" clId="{33CEE2AB-71C2-420F-9909-937E3C3E0231}" dt="2020-02-03T13:34:29.617" v="217" actId="26606"/>
          <ac:spMkLst>
            <pc:docMk/>
            <pc:sldMk cId="116335913" sldId="268"/>
            <ac:spMk id="52" creationId="{42C19337-9C28-461C-BD01-81131A26EBFB}"/>
          </ac:spMkLst>
        </pc:spChg>
        <pc:graphicFrameChg chg="add del">
          <ac:chgData name="Yang Xu" userId="2ef8d03b0d59ea36" providerId="LiveId" clId="{33CEE2AB-71C2-420F-9909-937E3C3E0231}" dt="2020-02-03T13:34:18.800" v="208" actId="26606"/>
          <ac:graphicFrameMkLst>
            <pc:docMk/>
            <pc:sldMk cId="116335913" sldId="268"/>
            <ac:graphicFrameMk id="5" creationId="{0C62E9A3-9AB5-48E4-83FB-C61A8E023656}"/>
          </ac:graphicFrameMkLst>
        </pc:graphicFrameChg>
        <pc:graphicFrameChg chg="add del">
          <ac:chgData name="Yang Xu" userId="2ef8d03b0d59ea36" providerId="LiveId" clId="{33CEE2AB-71C2-420F-9909-937E3C3E0231}" dt="2020-02-03T13:34:22.696" v="210" actId="26606"/>
          <ac:graphicFrameMkLst>
            <pc:docMk/>
            <pc:sldMk cId="116335913" sldId="268"/>
            <ac:graphicFrameMk id="25" creationId="{28E9FB94-3340-4E64-8920-84F766FA675C}"/>
          </ac:graphicFrameMkLst>
        </pc:graphicFrameChg>
        <pc:graphicFrameChg chg="add del">
          <ac:chgData name="Yang Xu" userId="2ef8d03b0d59ea36" providerId="LiveId" clId="{33CEE2AB-71C2-420F-9909-937E3C3E0231}" dt="2020-02-03T13:34:24.626" v="212" actId="26606"/>
          <ac:graphicFrameMkLst>
            <pc:docMk/>
            <pc:sldMk cId="116335913" sldId="268"/>
            <ac:graphicFrameMk id="32" creationId="{7BB47B91-2104-412C-B5C3-0A343CC0A8FC}"/>
          </ac:graphicFrameMkLst>
        </pc:graphicFrameChg>
        <pc:graphicFrameChg chg="add del">
          <ac:chgData name="Yang Xu" userId="2ef8d03b0d59ea36" providerId="LiveId" clId="{33CEE2AB-71C2-420F-9909-937E3C3E0231}" dt="2020-02-03T13:34:26.857" v="214" actId="26606"/>
          <ac:graphicFrameMkLst>
            <pc:docMk/>
            <pc:sldMk cId="116335913" sldId="268"/>
            <ac:graphicFrameMk id="39" creationId="{28E9FB94-3340-4E64-8920-84F766FA675C}"/>
          </ac:graphicFrameMkLst>
        </pc:graphicFrameChg>
        <pc:graphicFrameChg chg="add del">
          <ac:chgData name="Yang Xu" userId="2ef8d03b0d59ea36" providerId="LiveId" clId="{33CEE2AB-71C2-420F-9909-937E3C3E0231}" dt="2020-02-03T13:34:29.598" v="216" actId="26606"/>
          <ac:graphicFrameMkLst>
            <pc:docMk/>
            <pc:sldMk cId="116335913" sldId="268"/>
            <ac:graphicFrameMk id="46" creationId="{7BB47B91-2104-412C-B5C3-0A343CC0A8FC}"/>
          </ac:graphicFrameMkLst>
        </pc:graphicFrameChg>
        <pc:picChg chg="add del">
          <ac:chgData name="Yang Xu" userId="2ef8d03b0d59ea36" providerId="LiveId" clId="{33CEE2AB-71C2-420F-9909-937E3C3E0231}" dt="2020-02-03T13:34:18.800" v="208" actId="26606"/>
          <ac:picMkLst>
            <pc:docMk/>
            <pc:sldMk cId="116335913" sldId="268"/>
            <ac:picMk id="12" creationId="{5D7C72BA-4476-4E4B-BC37-9A75FD0C5951}"/>
          </ac:picMkLst>
        </pc:picChg>
        <pc:picChg chg="add del">
          <ac:chgData name="Yang Xu" userId="2ef8d03b0d59ea36" providerId="LiveId" clId="{33CEE2AB-71C2-420F-9909-937E3C3E0231}" dt="2020-02-03T13:34:18.800" v="208" actId="26606"/>
          <ac:picMkLst>
            <pc:docMk/>
            <pc:sldMk cId="116335913" sldId="268"/>
            <ac:picMk id="16" creationId="{3992EB33-38E1-4175-8EE2-9BB8CC159C7B}"/>
          </ac:picMkLst>
        </pc:picChg>
        <pc:picChg chg="add del">
          <ac:chgData name="Yang Xu" userId="2ef8d03b0d59ea36" providerId="LiveId" clId="{33CEE2AB-71C2-420F-9909-937E3C3E0231}" dt="2020-02-03T13:34:22.696" v="210" actId="26606"/>
          <ac:picMkLst>
            <pc:docMk/>
            <pc:sldMk cId="116335913" sldId="268"/>
            <ac:picMk id="21" creationId="{5D7C72BA-4476-4E4B-BC37-9A75FD0C5951}"/>
          </ac:picMkLst>
        </pc:picChg>
        <pc:picChg chg="add del">
          <ac:chgData name="Yang Xu" userId="2ef8d03b0d59ea36" providerId="LiveId" clId="{33CEE2AB-71C2-420F-9909-937E3C3E0231}" dt="2020-02-03T13:34:22.696" v="210" actId="26606"/>
          <ac:picMkLst>
            <pc:docMk/>
            <pc:sldMk cId="116335913" sldId="268"/>
            <ac:picMk id="23" creationId="{3992EB33-38E1-4175-8EE2-9BB8CC159C7B}"/>
          </ac:picMkLst>
        </pc:picChg>
        <pc:picChg chg="add del">
          <ac:chgData name="Yang Xu" userId="2ef8d03b0d59ea36" providerId="LiveId" clId="{33CEE2AB-71C2-420F-9909-937E3C3E0231}" dt="2020-02-03T13:34:24.626" v="212" actId="26606"/>
          <ac:picMkLst>
            <pc:docMk/>
            <pc:sldMk cId="116335913" sldId="268"/>
            <ac:picMk id="28" creationId="{62C758D7-9BCC-44AD-98FB-A68CA52677FA}"/>
          </ac:picMkLst>
        </pc:picChg>
        <pc:picChg chg="add del">
          <ac:chgData name="Yang Xu" userId="2ef8d03b0d59ea36" providerId="LiveId" clId="{33CEE2AB-71C2-420F-9909-937E3C3E0231}" dt="2020-02-03T13:34:24.626" v="212" actId="26606"/>
          <ac:picMkLst>
            <pc:docMk/>
            <pc:sldMk cId="116335913" sldId="268"/>
            <ac:picMk id="30" creationId="{938C8E05-3629-4B19-A965-0C926F9DE4F3}"/>
          </ac:picMkLst>
        </pc:picChg>
        <pc:picChg chg="add del">
          <ac:chgData name="Yang Xu" userId="2ef8d03b0d59ea36" providerId="LiveId" clId="{33CEE2AB-71C2-420F-9909-937E3C3E0231}" dt="2020-02-03T13:34:26.857" v="214" actId="26606"/>
          <ac:picMkLst>
            <pc:docMk/>
            <pc:sldMk cId="116335913" sldId="268"/>
            <ac:picMk id="35" creationId="{5D7C72BA-4476-4E4B-BC37-9A75FD0C5951}"/>
          </ac:picMkLst>
        </pc:picChg>
        <pc:picChg chg="add del">
          <ac:chgData name="Yang Xu" userId="2ef8d03b0d59ea36" providerId="LiveId" clId="{33CEE2AB-71C2-420F-9909-937E3C3E0231}" dt="2020-02-03T13:34:26.857" v="214" actId="26606"/>
          <ac:picMkLst>
            <pc:docMk/>
            <pc:sldMk cId="116335913" sldId="268"/>
            <ac:picMk id="37" creationId="{3992EB33-38E1-4175-8EE2-9BB8CC159C7B}"/>
          </ac:picMkLst>
        </pc:picChg>
        <pc:picChg chg="add del">
          <ac:chgData name="Yang Xu" userId="2ef8d03b0d59ea36" providerId="LiveId" clId="{33CEE2AB-71C2-420F-9909-937E3C3E0231}" dt="2020-02-03T13:34:29.598" v="216" actId="26606"/>
          <ac:picMkLst>
            <pc:docMk/>
            <pc:sldMk cId="116335913" sldId="268"/>
            <ac:picMk id="42" creationId="{62C758D7-9BCC-44AD-98FB-A68CA52677FA}"/>
          </ac:picMkLst>
        </pc:picChg>
        <pc:picChg chg="add del">
          <ac:chgData name="Yang Xu" userId="2ef8d03b0d59ea36" providerId="LiveId" clId="{33CEE2AB-71C2-420F-9909-937E3C3E0231}" dt="2020-02-03T13:34:29.598" v="216" actId="26606"/>
          <ac:picMkLst>
            <pc:docMk/>
            <pc:sldMk cId="116335913" sldId="268"/>
            <ac:picMk id="44" creationId="{938C8E05-3629-4B19-A965-0C926F9DE4F3}"/>
          </ac:picMkLst>
        </pc:picChg>
        <pc:picChg chg="add">
          <ac:chgData name="Yang Xu" userId="2ef8d03b0d59ea36" providerId="LiveId" clId="{33CEE2AB-71C2-420F-9909-937E3C3E0231}" dt="2020-02-03T13:34:29.617" v="217" actId="26606"/>
          <ac:picMkLst>
            <pc:docMk/>
            <pc:sldMk cId="116335913" sldId="268"/>
            <ac:picMk id="48" creationId="{2642A87B-CAE9-4F8F-B293-28388E45D9EE}"/>
          </ac:picMkLst>
        </pc:picChg>
        <pc:picChg chg="add">
          <ac:chgData name="Yang Xu" userId="2ef8d03b0d59ea36" providerId="LiveId" clId="{33CEE2AB-71C2-420F-9909-937E3C3E0231}" dt="2020-02-03T13:34:29.617" v="217" actId="26606"/>
          <ac:picMkLst>
            <pc:docMk/>
            <pc:sldMk cId="116335913" sldId="268"/>
            <ac:picMk id="50" creationId="{3B7A934F-FFF7-4353-83D3-4EF66E93EEF8}"/>
          </ac:picMkLst>
        </pc:picChg>
      </pc:sldChg>
      <pc:sldChg chg="del">
        <pc:chgData name="Yang Xu" userId="2ef8d03b0d59ea36" providerId="LiveId" clId="{33CEE2AB-71C2-420F-9909-937E3C3E0231}" dt="2020-02-03T13:27:40.392" v="7" actId="47"/>
        <pc:sldMkLst>
          <pc:docMk/>
          <pc:sldMk cId="2536527152" sldId="268"/>
        </pc:sldMkLst>
      </pc:sldChg>
      <pc:sldChg chg="del">
        <pc:chgData name="Yang Xu" userId="2ef8d03b0d59ea36" providerId="LiveId" clId="{33CEE2AB-71C2-420F-9909-937E3C3E0231}" dt="2020-02-03T13:27:40.392" v="7" actId="47"/>
        <pc:sldMkLst>
          <pc:docMk/>
          <pc:sldMk cId="2189254947" sldId="269"/>
        </pc:sldMkLst>
      </pc:sldChg>
      <pc:sldChg chg="addSp delSp modSp add mod setBg">
        <pc:chgData name="Yang Xu" userId="2ef8d03b0d59ea36" providerId="LiveId" clId="{33CEE2AB-71C2-420F-9909-937E3C3E0231}" dt="2020-02-03T13:31:26.514" v="173" actId="1076"/>
        <pc:sldMkLst>
          <pc:docMk/>
          <pc:sldMk cId="4035383097" sldId="269"/>
        </pc:sldMkLst>
        <pc:spChg chg="mod">
          <ac:chgData name="Yang Xu" userId="2ef8d03b0d59ea36" providerId="LiveId" clId="{33CEE2AB-71C2-420F-9909-937E3C3E0231}" dt="2020-02-03T13:31:14.913" v="165" actId="26606"/>
          <ac:spMkLst>
            <pc:docMk/>
            <pc:sldMk cId="4035383097" sldId="269"/>
            <ac:spMk id="2" creationId="{F8B84B9C-6615-40CE-9AF6-74F5179F855D}"/>
          </ac:spMkLst>
        </pc:spChg>
        <pc:spChg chg="del">
          <ac:chgData name="Yang Xu" userId="2ef8d03b0d59ea36" providerId="LiveId" clId="{33CEE2AB-71C2-420F-9909-937E3C3E0231}" dt="2020-02-03T13:30:39.223" v="161"/>
          <ac:spMkLst>
            <pc:docMk/>
            <pc:sldMk cId="4035383097" sldId="269"/>
            <ac:spMk id="3" creationId="{340F144E-C7E8-45A7-AB95-F736C11AF1F2}"/>
          </ac:spMkLst>
        </pc:spChg>
        <pc:spChg chg="add del">
          <ac:chgData name="Yang Xu" userId="2ef8d03b0d59ea36" providerId="LiveId" clId="{33CEE2AB-71C2-420F-9909-937E3C3E0231}" dt="2020-02-03T13:31:14.913" v="165" actId="26606"/>
          <ac:spMkLst>
            <pc:docMk/>
            <pc:sldMk cId="4035383097" sldId="269"/>
            <ac:spMk id="9" creationId="{542E1852-22F2-4200-AE70-42EB3ED28199}"/>
          </ac:spMkLst>
        </pc:spChg>
        <pc:spChg chg="add del">
          <ac:chgData name="Yang Xu" userId="2ef8d03b0d59ea36" providerId="LiveId" clId="{33CEE2AB-71C2-420F-9909-937E3C3E0231}" dt="2020-02-03T13:31:14.913" v="165" actId="26606"/>
          <ac:spMkLst>
            <pc:docMk/>
            <pc:sldMk cId="4035383097" sldId="269"/>
            <ac:spMk id="12" creationId="{CCA8E4C0-5A30-4755-B155-08BB36C8E2BD}"/>
          </ac:spMkLst>
        </pc:spChg>
        <pc:spChg chg="add del">
          <ac:chgData name="Yang Xu" userId="2ef8d03b0d59ea36" providerId="LiveId" clId="{33CEE2AB-71C2-420F-9909-937E3C3E0231}" dt="2020-02-03T13:31:14.913" v="165" actId="26606"/>
          <ac:spMkLst>
            <pc:docMk/>
            <pc:sldMk cId="4035383097" sldId="269"/>
            <ac:spMk id="14" creationId="{375042C6-6A6E-4F79-A746-797431EA8316}"/>
          </ac:spMkLst>
        </pc:spChg>
        <pc:picChg chg="add mod ord">
          <ac:chgData name="Yang Xu" userId="2ef8d03b0d59ea36" providerId="LiveId" clId="{33CEE2AB-71C2-420F-9909-937E3C3E0231}" dt="2020-02-03T13:31:25.627" v="172" actId="1076"/>
          <ac:picMkLst>
            <pc:docMk/>
            <pc:sldMk cId="4035383097" sldId="269"/>
            <ac:picMk id="4" creationId="{C7EB838B-38A5-478B-AED7-068C4169D308}"/>
          </ac:picMkLst>
        </pc:picChg>
        <pc:picChg chg="add mod">
          <ac:chgData name="Yang Xu" userId="2ef8d03b0d59ea36" providerId="LiveId" clId="{33CEE2AB-71C2-420F-9909-937E3C3E0231}" dt="2020-02-03T13:31:26.514" v="173" actId="1076"/>
          <ac:picMkLst>
            <pc:docMk/>
            <pc:sldMk cId="4035383097" sldId="269"/>
            <ac:picMk id="5" creationId="{09E075EF-CE45-4183-AE08-64392905FA93}"/>
          </ac:picMkLst>
        </pc:picChg>
      </pc:sldChg>
      <pc:sldChg chg="del">
        <pc:chgData name="Yang Xu" userId="2ef8d03b0d59ea36" providerId="LiveId" clId="{33CEE2AB-71C2-420F-9909-937E3C3E0231}" dt="2020-02-03T13:27:40.392" v="7" actId="47"/>
        <pc:sldMkLst>
          <pc:docMk/>
          <pc:sldMk cId="231288346" sldId="270"/>
        </pc:sldMkLst>
      </pc:sldChg>
      <pc:sldChg chg="modSp add">
        <pc:chgData name="Yang Xu" userId="2ef8d03b0d59ea36" providerId="LiveId" clId="{33CEE2AB-71C2-420F-9909-937E3C3E0231}" dt="2020-02-03T14:18:40.777" v="599" actId="20577"/>
        <pc:sldMkLst>
          <pc:docMk/>
          <pc:sldMk cId="2243483688" sldId="270"/>
        </pc:sldMkLst>
        <pc:spChg chg="mod">
          <ac:chgData name="Yang Xu" userId="2ef8d03b0d59ea36" providerId="LiveId" clId="{33CEE2AB-71C2-420F-9909-937E3C3E0231}" dt="2020-02-03T14:17:26.919" v="549" actId="20577"/>
          <ac:spMkLst>
            <pc:docMk/>
            <pc:sldMk cId="2243483688" sldId="270"/>
            <ac:spMk id="2" creationId="{D5701B50-2FED-4B7F-BCF3-E44FEA37A7B9}"/>
          </ac:spMkLst>
        </pc:spChg>
        <pc:spChg chg="mod">
          <ac:chgData name="Yang Xu" userId="2ef8d03b0d59ea36" providerId="LiveId" clId="{33CEE2AB-71C2-420F-9909-937E3C3E0231}" dt="2020-02-03T14:18:40.777" v="599" actId="20577"/>
          <ac:spMkLst>
            <pc:docMk/>
            <pc:sldMk cId="2243483688" sldId="270"/>
            <ac:spMk id="3" creationId="{81808EC9-5404-444A-A0D0-DF7C125F990D}"/>
          </ac:spMkLst>
        </pc:spChg>
      </pc:sldChg>
      <pc:sldChg chg="modSp add">
        <pc:chgData name="Yang Xu" userId="2ef8d03b0d59ea36" providerId="LiveId" clId="{33CEE2AB-71C2-420F-9909-937E3C3E0231}" dt="2020-02-03T14:33:45.533" v="813" actId="20577"/>
        <pc:sldMkLst>
          <pc:docMk/>
          <pc:sldMk cId="1815455375" sldId="271"/>
        </pc:sldMkLst>
        <pc:spChg chg="mod">
          <ac:chgData name="Yang Xu" userId="2ef8d03b0d59ea36" providerId="LiveId" clId="{33CEE2AB-71C2-420F-9909-937E3C3E0231}" dt="2020-02-03T14:32:18.439" v="623" actId="20577"/>
          <ac:spMkLst>
            <pc:docMk/>
            <pc:sldMk cId="1815455375" sldId="271"/>
            <ac:spMk id="2" creationId="{7C0C0C99-A21F-417E-9406-72832C06E606}"/>
          </ac:spMkLst>
        </pc:spChg>
        <pc:spChg chg="mod">
          <ac:chgData name="Yang Xu" userId="2ef8d03b0d59ea36" providerId="LiveId" clId="{33CEE2AB-71C2-420F-9909-937E3C3E0231}" dt="2020-02-03T14:33:45.533" v="813" actId="20577"/>
          <ac:spMkLst>
            <pc:docMk/>
            <pc:sldMk cId="1815455375" sldId="271"/>
            <ac:spMk id="3" creationId="{BB90E840-6827-4DAC-B737-634CDF587FAD}"/>
          </ac:spMkLst>
        </pc:spChg>
      </pc:sldChg>
      <pc:sldChg chg="del">
        <pc:chgData name="Yang Xu" userId="2ef8d03b0d59ea36" providerId="LiveId" clId="{33CEE2AB-71C2-420F-9909-937E3C3E0231}" dt="2020-02-03T13:27:40.392" v="7" actId="47"/>
        <pc:sldMkLst>
          <pc:docMk/>
          <pc:sldMk cId="3916612026" sldId="271"/>
        </pc:sldMkLst>
      </pc:sldChg>
      <pc:sldChg chg="modSp add">
        <pc:chgData name="Yang Xu" userId="2ef8d03b0d59ea36" providerId="LiveId" clId="{33CEE2AB-71C2-420F-9909-937E3C3E0231}" dt="2020-02-03T14:39:37.391" v="1339" actId="20577"/>
        <pc:sldMkLst>
          <pc:docMk/>
          <pc:sldMk cId="4214042525" sldId="272"/>
        </pc:sldMkLst>
        <pc:spChg chg="mod">
          <ac:chgData name="Yang Xu" userId="2ef8d03b0d59ea36" providerId="LiveId" clId="{33CEE2AB-71C2-420F-9909-937E3C3E0231}" dt="2020-02-03T14:34:47.683" v="902" actId="20577"/>
          <ac:spMkLst>
            <pc:docMk/>
            <pc:sldMk cId="4214042525" sldId="272"/>
            <ac:spMk id="2" creationId="{E8D580C2-92EC-4A21-933F-FAD5E1F5BC3E}"/>
          </ac:spMkLst>
        </pc:spChg>
        <pc:spChg chg="mod">
          <ac:chgData name="Yang Xu" userId="2ef8d03b0d59ea36" providerId="LiveId" clId="{33CEE2AB-71C2-420F-9909-937E3C3E0231}" dt="2020-02-03T14:39:37.391" v="1339" actId="20577"/>
          <ac:spMkLst>
            <pc:docMk/>
            <pc:sldMk cId="4214042525" sldId="272"/>
            <ac:spMk id="3" creationId="{76884085-B28C-4913-87E1-DFE3EF26E132}"/>
          </ac:spMkLst>
        </pc:spChg>
      </pc:sldChg>
    </pc:docChg>
  </pc:docChgLst>
  <pc:docChgLst>
    <pc:chgData name="Yang Xu" userId="2ef8d03b0d59ea36" providerId="LiveId" clId="{2EF0C65A-0ACF-4350-B3DF-9B4A84F99354}"/>
    <pc:docChg chg="undo custSel mod addSld modSld sldOrd">
      <pc:chgData name="Yang Xu" userId="2ef8d03b0d59ea36" providerId="LiveId" clId="{2EF0C65A-0ACF-4350-B3DF-9B4A84F99354}" dt="2020-02-17T12:43:08.079" v="419" actId="20577"/>
      <pc:docMkLst>
        <pc:docMk/>
      </pc:docMkLst>
      <pc:sldChg chg="modSp">
        <pc:chgData name="Yang Xu" userId="2ef8d03b0d59ea36" providerId="LiveId" clId="{2EF0C65A-0ACF-4350-B3DF-9B4A84F99354}" dt="2020-02-17T10:41:50.788" v="20" actId="20577"/>
        <pc:sldMkLst>
          <pc:docMk/>
          <pc:sldMk cId="1232935249" sldId="257"/>
        </pc:sldMkLst>
        <pc:spChg chg="mod">
          <ac:chgData name="Yang Xu" userId="2ef8d03b0d59ea36" providerId="LiveId" clId="{2EF0C65A-0ACF-4350-B3DF-9B4A84F99354}" dt="2020-02-17T10:41:50.788" v="20" actId="20577"/>
          <ac:spMkLst>
            <pc:docMk/>
            <pc:sldMk cId="1232935249" sldId="257"/>
            <ac:spMk id="2" creationId="{B4520B70-2A11-4C52-8CC0-6F63A2EF322F}"/>
          </ac:spMkLst>
        </pc:spChg>
        <pc:spChg chg="mod">
          <ac:chgData name="Yang Xu" userId="2ef8d03b0d59ea36" providerId="LiveId" clId="{2EF0C65A-0ACF-4350-B3DF-9B4A84F99354}" dt="2020-02-17T10:41:47.671" v="13" actId="20577"/>
          <ac:spMkLst>
            <pc:docMk/>
            <pc:sldMk cId="1232935249" sldId="257"/>
            <ac:spMk id="3" creationId="{C3BAE5F0-36E7-4AA5-9FD3-F3CB959A2B69}"/>
          </ac:spMkLst>
        </pc:spChg>
      </pc:sldChg>
      <pc:sldChg chg="modSp">
        <pc:chgData name="Yang Xu" userId="2ef8d03b0d59ea36" providerId="LiveId" clId="{2EF0C65A-0ACF-4350-B3DF-9B4A84F99354}" dt="2020-02-17T11:59:47.509" v="318" actId="20577"/>
        <pc:sldMkLst>
          <pc:docMk/>
          <pc:sldMk cId="2322020541" sldId="268"/>
        </pc:sldMkLst>
        <pc:spChg chg="mod">
          <ac:chgData name="Yang Xu" userId="2ef8d03b0d59ea36" providerId="LiveId" clId="{2EF0C65A-0ACF-4350-B3DF-9B4A84F99354}" dt="2020-02-17T10:42:21.191" v="85" actId="27636"/>
          <ac:spMkLst>
            <pc:docMk/>
            <pc:sldMk cId="2322020541" sldId="268"/>
            <ac:spMk id="2" creationId="{8DDC32BA-9635-487E-A315-861544310386}"/>
          </ac:spMkLst>
        </pc:spChg>
        <pc:spChg chg="mod">
          <ac:chgData name="Yang Xu" userId="2ef8d03b0d59ea36" providerId="LiveId" clId="{2EF0C65A-0ACF-4350-B3DF-9B4A84F99354}" dt="2020-02-17T11:59:47.509" v="318" actId="20577"/>
          <ac:spMkLst>
            <pc:docMk/>
            <pc:sldMk cId="2322020541" sldId="268"/>
            <ac:spMk id="3" creationId="{07E2A6B8-986A-431B-9903-9FE2881AB5EE}"/>
          </ac:spMkLst>
        </pc:spChg>
      </pc:sldChg>
      <pc:sldChg chg="addSp delSp modSp mod ord setBg">
        <pc:chgData name="Yang Xu" userId="2ef8d03b0d59ea36" providerId="LiveId" clId="{2EF0C65A-0ACF-4350-B3DF-9B4A84F99354}" dt="2020-02-17T12:02:19.065" v="362" actId="26606"/>
        <pc:sldMkLst>
          <pc:docMk/>
          <pc:sldMk cId="1618651857" sldId="269"/>
        </pc:sldMkLst>
        <pc:spChg chg="mod">
          <ac:chgData name="Yang Xu" userId="2ef8d03b0d59ea36" providerId="LiveId" clId="{2EF0C65A-0ACF-4350-B3DF-9B4A84F99354}" dt="2020-02-17T12:02:19.065" v="362" actId="26606"/>
          <ac:spMkLst>
            <pc:docMk/>
            <pc:sldMk cId="1618651857" sldId="269"/>
            <ac:spMk id="2" creationId="{8D9AF5F8-403F-4227-A9FD-3457933AFE4E}"/>
          </ac:spMkLst>
        </pc:spChg>
        <pc:spChg chg="del mod">
          <ac:chgData name="Yang Xu" userId="2ef8d03b0d59ea36" providerId="LiveId" clId="{2EF0C65A-0ACF-4350-B3DF-9B4A84F99354}" dt="2020-02-17T12:01:36.685" v="355"/>
          <ac:spMkLst>
            <pc:docMk/>
            <pc:sldMk cId="1618651857" sldId="269"/>
            <ac:spMk id="3" creationId="{C3237119-10D8-43CE-9080-48862B89659D}"/>
          </ac:spMkLst>
        </pc:spChg>
        <pc:spChg chg="add del">
          <ac:chgData name="Yang Xu" userId="2ef8d03b0d59ea36" providerId="LiveId" clId="{2EF0C65A-0ACF-4350-B3DF-9B4A84F99354}" dt="2020-02-17T12:02:19.065" v="362" actId="26606"/>
          <ac:spMkLst>
            <pc:docMk/>
            <pc:sldMk cId="1618651857" sldId="269"/>
            <ac:spMk id="73" creationId="{767EE22B-9FA5-4FAC-9662-D2F9C706E03F}"/>
          </ac:spMkLst>
        </pc:spChg>
        <pc:spChg chg="add del">
          <ac:chgData name="Yang Xu" userId="2ef8d03b0d59ea36" providerId="LiveId" clId="{2EF0C65A-0ACF-4350-B3DF-9B4A84F99354}" dt="2020-02-17T12:02:19.065" v="362" actId="26606"/>
          <ac:spMkLst>
            <pc:docMk/>
            <pc:sldMk cId="1618651857" sldId="269"/>
            <ac:spMk id="77" creationId="{1C46C271-4C9C-47FC-A552-BE6A80B66E40}"/>
          </ac:spMkLst>
        </pc:spChg>
        <pc:spChg chg="add del">
          <ac:chgData name="Yang Xu" userId="2ef8d03b0d59ea36" providerId="LiveId" clId="{2EF0C65A-0ACF-4350-B3DF-9B4A84F99354}" dt="2020-02-17T12:02:19.065" v="362" actId="26606"/>
          <ac:spMkLst>
            <pc:docMk/>
            <pc:sldMk cId="1618651857" sldId="269"/>
            <ac:spMk id="79" creationId="{468546B5-3A43-4E90-B43D-914113B1524F}"/>
          </ac:spMkLst>
        </pc:spChg>
        <pc:spChg chg="add del">
          <ac:chgData name="Yang Xu" userId="2ef8d03b0d59ea36" providerId="LiveId" clId="{2EF0C65A-0ACF-4350-B3DF-9B4A84F99354}" dt="2020-02-17T12:02:19.037" v="361" actId="26606"/>
          <ac:spMkLst>
            <pc:docMk/>
            <pc:sldMk cId="1618651857" sldId="269"/>
            <ac:spMk id="147" creationId="{C8F2C176-794E-4FDE-92D5-4B53D477EB31}"/>
          </ac:spMkLst>
        </pc:spChg>
        <pc:spChg chg="add del">
          <ac:chgData name="Yang Xu" userId="2ef8d03b0d59ea36" providerId="LiveId" clId="{2EF0C65A-0ACF-4350-B3DF-9B4A84F99354}" dt="2020-02-17T12:02:19.037" v="361" actId="26606"/>
          <ac:spMkLst>
            <pc:docMk/>
            <pc:sldMk cId="1618651857" sldId="269"/>
            <ac:spMk id="149" creationId="{6C6A2247-F373-4310-B4F4-EB66550D9514}"/>
          </ac:spMkLst>
        </pc:spChg>
        <pc:spChg chg="add del">
          <ac:chgData name="Yang Xu" userId="2ef8d03b0d59ea36" providerId="LiveId" clId="{2EF0C65A-0ACF-4350-B3DF-9B4A84F99354}" dt="2020-02-17T12:02:19.037" v="361" actId="26606"/>
          <ac:spMkLst>
            <pc:docMk/>
            <pc:sldMk cId="1618651857" sldId="269"/>
            <ac:spMk id="151" creationId="{61831F9E-2437-4CA8-A111-06A92E0916C3}"/>
          </ac:spMkLst>
        </pc:spChg>
        <pc:spChg chg="add del">
          <ac:chgData name="Yang Xu" userId="2ef8d03b0d59ea36" providerId="LiveId" clId="{2EF0C65A-0ACF-4350-B3DF-9B4A84F99354}" dt="2020-02-17T12:02:19.037" v="361" actId="26606"/>
          <ac:spMkLst>
            <pc:docMk/>
            <pc:sldMk cId="1618651857" sldId="269"/>
            <ac:spMk id="155" creationId="{DE76BD0F-5755-4E53-84A9-50318DA73259}"/>
          </ac:spMkLst>
        </pc:spChg>
        <pc:spChg chg="add del">
          <ac:chgData name="Yang Xu" userId="2ef8d03b0d59ea36" providerId="LiveId" clId="{2EF0C65A-0ACF-4350-B3DF-9B4A84F99354}" dt="2020-02-17T12:02:19.037" v="361" actId="26606"/>
          <ac:spMkLst>
            <pc:docMk/>
            <pc:sldMk cId="1618651857" sldId="269"/>
            <ac:spMk id="159" creationId="{D53BD352-D802-4575-942F-8A415BA3EDE5}"/>
          </ac:spMkLst>
        </pc:spChg>
        <pc:spChg chg="add del">
          <ac:chgData name="Yang Xu" userId="2ef8d03b0d59ea36" providerId="LiveId" clId="{2EF0C65A-0ACF-4350-B3DF-9B4A84F99354}" dt="2020-02-17T12:02:19.037" v="361" actId="26606"/>
          <ac:spMkLst>
            <pc:docMk/>
            <pc:sldMk cId="1618651857" sldId="269"/>
            <ac:spMk id="161" creationId="{B89DA753-B80A-47B6-9C77-FB895808B679}"/>
          </ac:spMkLst>
        </pc:spChg>
        <pc:spChg chg="add del">
          <ac:chgData name="Yang Xu" userId="2ef8d03b0d59ea36" providerId="LiveId" clId="{2EF0C65A-0ACF-4350-B3DF-9B4A84F99354}" dt="2020-02-17T12:01:42.057" v="357" actId="26606"/>
          <ac:spMkLst>
            <pc:docMk/>
            <pc:sldMk cId="1618651857" sldId="269"/>
            <ac:spMk id="2054" creationId="{8005BDC0-8FCD-4437-A70E-FC7D4F707A44}"/>
          </ac:spMkLst>
        </pc:spChg>
        <pc:spChg chg="add mod">
          <ac:chgData name="Yang Xu" userId="2ef8d03b0d59ea36" providerId="LiveId" clId="{2EF0C65A-0ACF-4350-B3DF-9B4A84F99354}" dt="2020-02-17T12:02:19.065" v="362" actId="26606"/>
          <ac:spMkLst>
            <pc:docMk/>
            <pc:sldMk cId="1618651857" sldId="269"/>
            <ac:spMk id="2056" creationId="{1DD304A2-16C7-4A36-9DA5-5FFF294D213D}"/>
          </ac:spMkLst>
        </pc:spChg>
        <pc:spChg chg="add">
          <ac:chgData name="Yang Xu" userId="2ef8d03b0d59ea36" providerId="LiveId" clId="{2EF0C65A-0ACF-4350-B3DF-9B4A84F99354}" dt="2020-02-17T12:02:19.065" v="362" actId="26606"/>
          <ac:spMkLst>
            <pc:docMk/>
            <pc:sldMk cId="1618651857" sldId="269"/>
            <ac:spMk id="2061" creationId="{C8F2C176-794E-4FDE-92D5-4B53D477EB31}"/>
          </ac:spMkLst>
        </pc:spChg>
        <pc:spChg chg="add">
          <ac:chgData name="Yang Xu" userId="2ef8d03b0d59ea36" providerId="LiveId" clId="{2EF0C65A-0ACF-4350-B3DF-9B4A84F99354}" dt="2020-02-17T12:02:19.065" v="362" actId="26606"/>
          <ac:spMkLst>
            <pc:docMk/>
            <pc:sldMk cId="1618651857" sldId="269"/>
            <ac:spMk id="2062" creationId="{6C6A2247-F373-4310-B4F4-EB66550D9514}"/>
          </ac:spMkLst>
        </pc:spChg>
        <pc:spChg chg="add">
          <ac:chgData name="Yang Xu" userId="2ef8d03b0d59ea36" providerId="LiveId" clId="{2EF0C65A-0ACF-4350-B3DF-9B4A84F99354}" dt="2020-02-17T12:02:19.065" v="362" actId="26606"/>
          <ac:spMkLst>
            <pc:docMk/>
            <pc:sldMk cId="1618651857" sldId="269"/>
            <ac:spMk id="2063" creationId="{34A708A9-DA3E-48C1-80B5-6F7350D92456}"/>
          </ac:spMkLst>
        </pc:spChg>
        <pc:spChg chg="add">
          <ac:chgData name="Yang Xu" userId="2ef8d03b0d59ea36" providerId="LiveId" clId="{2EF0C65A-0ACF-4350-B3DF-9B4A84F99354}" dt="2020-02-17T12:02:19.065" v="362" actId="26606"/>
          <ac:spMkLst>
            <pc:docMk/>
            <pc:sldMk cId="1618651857" sldId="269"/>
            <ac:spMk id="2065" creationId="{C9490CF8-F520-48F1-A0BD-432267F7771C}"/>
          </ac:spMkLst>
        </pc:spChg>
        <pc:spChg chg="add">
          <ac:chgData name="Yang Xu" userId="2ef8d03b0d59ea36" providerId="LiveId" clId="{2EF0C65A-0ACF-4350-B3DF-9B4A84F99354}" dt="2020-02-17T12:02:19.065" v="362" actId="26606"/>
          <ac:spMkLst>
            <pc:docMk/>
            <pc:sldMk cId="1618651857" sldId="269"/>
            <ac:spMk id="2067" creationId="{C858CB48-FCA1-4F44-9F4D-0B22FEA21D24}"/>
          </ac:spMkLst>
        </pc:spChg>
        <pc:picChg chg="add del">
          <ac:chgData name="Yang Xu" userId="2ef8d03b0d59ea36" providerId="LiveId" clId="{2EF0C65A-0ACF-4350-B3DF-9B4A84F99354}" dt="2020-02-17T12:02:19.065" v="362" actId="26606"/>
          <ac:picMkLst>
            <pc:docMk/>
            <pc:sldMk cId="1618651857" sldId="269"/>
            <ac:picMk id="75" creationId="{23AFE330-1515-493C-9BAD-A215440CC580}"/>
          </ac:picMkLst>
        </pc:picChg>
        <pc:picChg chg="add del">
          <ac:chgData name="Yang Xu" userId="2ef8d03b0d59ea36" providerId="LiveId" clId="{2EF0C65A-0ACF-4350-B3DF-9B4A84F99354}" dt="2020-02-17T12:02:19.065" v="362" actId="26606"/>
          <ac:picMkLst>
            <pc:docMk/>
            <pc:sldMk cId="1618651857" sldId="269"/>
            <ac:picMk id="81" creationId="{3358FCD0-2FAE-4728-A479-6CF4DAA31A99}"/>
          </ac:picMkLst>
        </pc:picChg>
        <pc:picChg chg="add del">
          <ac:chgData name="Yang Xu" userId="2ef8d03b0d59ea36" providerId="LiveId" clId="{2EF0C65A-0ACF-4350-B3DF-9B4A84F99354}" dt="2020-02-17T12:02:19.037" v="361" actId="26606"/>
          <ac:picMkLst>
            <pc:docMk/>
            <pc:sldMk cId="1618651857" sldId="269"/>
            <ac:picMk id="141" creationId="{05916DBF-29BF-49BC-864D-B509C0E9F9A9}"/>
          </ac:picMkLst>
        </pc:picChg>
        <pc:picChg chg="add del">
          <ac:chgData name="Yang Xu" userId="2ef8d03b0d59ea36" providerId="LiveId" clId="{2EF0C65A-0ACF-4350-B3DF-9B4A84F99354}" dt="2020-02-17T12:02:19.037" v="361" actId="26606"/>
          <ac:picMkLst>
            <pc:docMk/>
            <pc:sldMk cId="1618651857" sldId="269"/>
            <ac:picMk id="143" creationId="{F72F2D00-DB84-4A88-A1ED-DFFB351BF002}"/>
          </ac:picMkLst>
        </pc:picChg>
        <pc:picChg chg="add del">
          <ac:chgData name="Yang Xu" userId="2ef8d03b0d59ea36" providerId="LiveId" clId="{2EF0C65A-0ACF-4350-B3DF-9B4A84F99354}" dt="2020-02-17T12:02:19.037" v="361" actId="26606"/>
          <ac:picMkLst>
            <pc:docMk/>
            <pc:sldMk cId="1618651857" sldId="269"/>
            <ac:picMk id="145" creationId="{33AA8AC3-6A99-48DF-9135-CCDDD62E932B}"/>
          </ac:picMkLst>
        </pc:picChg>
        <pc:picChg chg="add del">
          <ac:chgData name="Yang Xu" userId="2ef8d03b0d59ea36" providerId="LiveId" clId="{2EF0C65A-0ACF-4350-B3DF-9B4A84F99354}" dt="2020-02-17T12:02:19.037" v="361" actId="26606"/>
          <ac:picMkLst>
            <pc:docMk/>
            <pc:sldMk cId="1618651857" sldId="269"/>
            <ac:picMk id="153" creationId="{F0C50DF0-8DA6-4440-9A6E-955DB12E017D}"/>
          </ac:picMkLst>
        </pc:picChg>
        <pc:picChg chg="add del">
          <ac:chgData name="Yang Xu" userId="2ef8d03b0d59ea36" providerId="LiveId" clId="{2EF0C65A-0ACF-4350-B3DF-9B4A84F99354}" dt="2020-02-17T12:02:19.037" v="361" actId="26606"/>
          <ac:picMkLst>
            <pc:docMk/>
            <pc:sldMk cId="1618651857" sldId="269"/>
            <ac:picMk id="157" creationId="{8AD4354C-0532-4E5F-A2DF-EB8049AAB7FD}"/>
          </ac:picMkLst>
        </pc:picChg>
        <pc:picChg chg="add mod">
          <ac:chgData name="Yang Xu" userId="2ef8d03b0d59ea36" providerId="LiveId" clId="{2EF0C65A-0ACF-4350-B3DF-9B4A84F99354}" dt="2020-02-17T12:02:19.065" v="362" actId="26606"/>
          <ac:picMkLst>
            <pc:docMk/>
            <pc:sldMk cId="1618651857" sldId="269"/>
            <ac:picMk id="2050" creationId="{9B469BCA-C5B5-4367-B0B2-9254E2D3F91C}"/>
          </ac:picMkLst>
        </pc:picChg>
        <pc:picChg chg="add">
          <ac:chgData name="Yang Xu" userId="2ef8d03b0d59ea36" providerId="LiveId" clId="{2EF0C65A-0ACF-4350-B3DF-9B4A84F99354}" dt="2020-02-17T12:02:19.065" v="362" actId="26606"/>
          <ac:picMkLst>
            <pc:docMk/>
            <pc:sldMk cId="1618651857" sldId="269"/>
            <ac:picMk id="2058" creationId="{05916DBF-29BF-49BC-864D-B509C0E9F9A9}"/>
          </ac:picMkLst>
        </pc:picChg>
        <pc:picChg chg="add">
          <ac:chgData name="Yang Xu" userId="2ef8d03b0d59ea36" providerId="LiveId" clId="{2EF0C65A-0ACF-4350-B3DF-9B4A84F99354}" dt="2020-02-17T12:02:19.065" v="362" actId="26606"/>
          <ac:picMkLst>
            <pc:docMk/>
            <pc:sldMk cId="1618651857" sldId="269"/>
            <ac:picMk id="2059" creationId="{F72F2D00-DB84-4A88-A1ED-DFFB351BF002}"/>
          </ac:picMkLst>
        </pc:picChg>
        <pc:picChg chg="add">
          <ac:chgData name="Yang Xu" userId="2ef8d03b0d59ea36" providerId="LiveId" clId="{2EF0C65A-0ACF-4350-B3DF-9B4A84F99354}" dt="2020-02-17T12:02:19.065" v="362" actId="26606"/>
          <ac:picMkLst>
            <pc:docMk/>
            <pc:sldMk cId="1618651857" sldId="269"/>
            <ac:picMk id="2060" creationId="{33AA8AC3-6A99-48DF-9135-CCDDD62E932B}"/>
          </ac:picMkLst>
        </pc:picChg>
        <pc:picChg chg="add">
          <ac:chgData name="Yang Xu" userId="2ef8d03b0d59ea36" providerId="LiveId" clId="{2EF0C65A-0ACF-4350-B3DF-9B4A84F99354}" dt="2020-02-17T12:02:19.065" v="362" actId="26606"/>
          <ac:picMkLst>
            <pc:docMk/>
            <pc:sldMk cId="1618651857" sldId="269"/>
            <ac:picMk id="2064" creationId="{351297AD-57A4-4E8E-8422-FE34A98F47EB}"/>
          </ac:picMkLst>
        </pc:picChg>
        <pc:picChg chg="add">
          <ac:chgData name="Yang Xu" userId="2ef8d03b0d59ea36" providerId="LiveId" clId="{2EF0C65A-0ACF-4350-B3DF-9B4A84F99354}" dt="2020-02-17T12:02:19.065" v="362" actId="26606"/>
          <ac:picMkLst>
            <pc:docMk/>
            <pc:sldMk cId="1618651857" sldId="269"/>
            <ac:picMk id="2066" creationId="{852E4F65-60BF-44C4-B985-D71BC2271C1B}"/>
          </ac:picMkLst>
        </pc:picChg>
      </pc:sldChg>
      <pc:sldChg chg="addSp delSp modSp add mod setBg">
        <pc:chgData name="Yang Xu" userId="2ef8d03b0d59ea36" providerId="LiveId" clId="{2EF0C65A-0ACF-4350-B3DF-9B4A84F99354}" dt="2020-02-17T12:01:03.432" v="350" actId="26606"/>
        <pc:sldMkLst>
          <pc:docMk/>
          <pc:sldMk cId="192559704" sldId="270"/>
        </pc:sldMkLst>
        <pc:spChg chg="mod">
          <ac:chgData name="Yang Xu" userId="2ef8d03b0d59ea36" providerId="LiveId" clId="{2EF0C65A-0ACF-4350-B3DF-9B4A84F99354}" dt="2020-02-17T12:00:45.342" v="348" actId="26606"/>
          <ac:spMkLst>
            <pc:docMk/>
            <pc:sldMk cId="192559704" sldId="270"/>
            <ac:spMk id="2" creationId="{2C259D4F-A1BE-4489-8FB6-0EC628B4D658}"/>
          </ac:spMkLst>
        </pc:spChg>
        <pc:spChg chg="del">
          <ac:chgData name="Yang Xu" userId="2ef8d03b0d59ea36" providerId="LiveId" clId="{2EF0C65A-0ACF-4350-B3DF-9B4A84F99354}" dt="2020-02-17T12:00:42.325" v="347"/>
          <ac:spMkLst>
            <pc:docMk/>
            <pc:sldMk cId="192559704" sldId="270"/>
            <ac:spMk id="3" creationId="{4C6AB7E3-46CD-4D7C-AF61-B41EE0105FF3}"/>
          </ac:spMkLst>
        </pc:spChg>
        <pc:spChg chg="add mod">
          <ac:chgData name="Yang Xu" userId="2ef8d03b0d59ea36" providerId="LiveId" clId="{2EF0C65A-0ACF-4350-B3DF-9B4A84F99354}" dt="2020-02-17T12:01:03.432" v="350" actId="26606"/>
          <ac:spMkLst>
            <pc:docMk/>
            <pc:sldMk cId="192559704" sldId="270"/>
            <ac:spMk id="1030" creationId="{32555A13-6BD5-493C-B7DF-DE8EA20761AC}"/>
          </ac:spMkLst>
        </pc:spChg>
        <pc:picChg chg="add mod">
          <ac:chgData name="Yang Xu" userId="2ef8d03b0d59ea36" providerId="LiveId" clId="{2EF0C65A-0ACF-4350-B3DF-9B4A84F99354}" dt="2020-02-17T12:01:03.432" v="350" actId="26606"/>
          <ac:picMkLst>
            <pc:docMk/>
            <pc:sldMk cId="192559704" sldId="270"/>
            <ac:picMk id="1026" creationId="{0836E375-AE8B-43A4-A5C6-A49B0456F70B}"/>
          </ac:picMkLst>
        </pc:picChg>
      </pc:sldChg>
      <pc:sldChg chg="addSp delSp modSp add mod setBg">
        <pc:chgData name="Yang Xu" userId="2ef8d03b0d59ea36" providerId="LiveId" clId="{2EF0C65A-0ACF-4350-B3DF-9B4A84F99354}" dt="2020-02-17T12:43:08.079" v="419" actId="20577"/>
        <pc:sldMkLst>
          <pc:docMk/>
          <pc:sldMk cId="1240080516" sldId="271"/>
        </pc:sldMkLst>
        <pc:spChg chg="mod">
          <ac:chgData name="Yang Xu" userId="2ef8d03b0d59ea36" providerId="LiveId" clId="{2EF0C65A-0ACF-4350-B3DF-9B4A84F99354}" dt="2020-02-17T12:03:03.493" v="387" actId="20577"/>
          <ac:spMkLst>
            <pc:docMk/>
            <pc:sldMk cId="1240080516" sldId="271"/>
            <ac:spMk id="2" creationId="{8803CD4C-1D55-4667-9033-7235F7FA13AD}"/>
          </ac:spMkLst>
        </pc:spChg>
        <pc:spChg chg="mod">
          <ac:chgData name="Yang Xu" userId="2ef8d03b0d59ea36" providerId="LiveId" clId="{2EF0C65A-0ACF-4350-B3DF-9B4A84F99354}" dt="2020-02-17T12:43:08.079" v="419" actId="20577"/>
          <ac:spMkLst>
            <pc:docMk/>
            <pc:sldMk cId="1240080516" sldId="271"/>
            <ac:spMk id="3" creationId="{C614E194-2D54-42CF-BA59-405C827D1BB5}"/>
          </ac:spMkLst>
        </pc:spChg>
        <pc:spChg chg="add del">
          <ac:chgData name="Yang Xu" userId="2ef8d03b0d59ea36" providerId="LiveId" clId="{2EF0C65A-0ACF-4350-B3DF-9B4A84F99354}" dt="2020-02-17T12:02:50.356" v="370" actId="26606"/>
          <ac:spMkLst>
            <pc:docMk/>
            <pc:sldMk cId="1240080516" sldId="271"/>
            <ac:spMk id="8" creationId="{C7F36C09-16BA-4141-A705-C6B5B5A40BF4}"/>
          </ac:spMkLst>
        </pc:spChg>
        <pc:spChg chg="add del">
          <ac:chgData name="Yang Xu" userId="2ef8d03b0d59ea36" providerId="LiveId" clId="{2EF0C65A-0ACF-4350-B3DF-9B4A84F99354}" dt="2020-02-17T12:02:50.356" v="370" actId="26606"/>
          <ac:spMkLst>
            <pc:docMk/>
            <pc:sldMk cId="1240080516" sldId="271"/>
            <ac:spMk id="12" creationId="{460C2540-36DC-4C0A-A9C0-231ED365DC32}"/>
          </ac:spMkLst>
        </pc:spChg>
        <pc:spChg chg="add del">
          <ac:chgData name="Yang Xu" userId="2ef8d03b0d59ea36" providerId="LiveId" clId="{2EF0C65A-0ACF-4350-B3DF-9B4A84F99354}" dt="2020-02-17T12:02:50.333" v="369" actId="26606"/>
          <ac:spMkLst>
            <pc:docMk/>
            <pc:sldMk cId="1240080516" sldId="271"/>
            <ac:spMk id="17" creationId="{C7F36C09-16BA-4141-A705-C6B5B5A40BF4}"/>
          </ac:spMkLst>
        </pc:spChg>
        <pc:spChg chg="add del">
          <ac:chgData name="Yang Xu" userId="2ef8d03b0d59ea36" providerId="LiveId" clId="{2EF0C65A-0ACF-4350-B3DF-9B4A84F99354}" dt="2020-02-17T12:02:50.333" v="369" actId="26606"/>
          <ac:spMkLst>
            <pc:docMk/>
            <pc:sldMk cId="1240080516" sldId="271"/>
            <ac:spMk id="21" creationId="{460C2540-36DC-4C0A-A9C0-231ED365DC32}"/>
          </ac:spMkLst>
        </pc:spChg>
        <pc:spChg chg="add">
          <ac:chgData name="Yang Xu" userId="2ef8d03b0d59ea36" providerId="LiveId" clId="{2EF0C65A-0ACF-4350-B3DF-9B4A84F99354}" dt="2020-02-17T12:02:50.356" v="370" actId="26606"/>
          <ac:spMkLst>
            <pc:docMk/>
            <pc:sldMk cId="1240080516" sldId="271"/>
            <ac:spMk id="23" creationId="{ABC72B1C-D4EE-45CF-A99C-0AD017C4167E}"/>
          </ac:spMkLst>
        </pc:spChg>
        <pc:spChg chg="add">
          <ac:chgData name="Yang Xu" userId="2ef8d03b0d59ea36" providerId="LiveId" clId="{2EF0C65A-0ACF-4350-B3DF-9B4A84F99354}" dt="2020-02-17T12:02:50.356" v="370" actId="26606"/>
          <ac:spMkLst>
            <pc:docMk/>
            <pc:sldMk cId="1240080516" sldId="271"/>
            <ac:spMk id="24" creationId="{EC45AD9C-F21B-4046-AF68-07A246947920}"/>
          </ac:spMkLst>
        </pc:spChg>
        <pc:spChg chg="add">
          <ac:chgData name="Yang Xu" userId="2ef8d03b0d59ea36" providerId="LiveId" clId="{2EF0C65A-0ACF-4350-B3DF-9B4A84F99354}" dt="2020-02-17T12:02:50.356" v="370" actId="26606"/>
          <ac:spMkLst>
            <pc:docMk/>
            <pc:sldMk cId="1240080516" sldId="271"/>
            <ac:spMk id="27" creationId="{A5B2FDF3-1FF8-4FBF-842A-4EA5719F3473}"/>
          </ac:spMkLst>
        </pc:spChg>
        <pc:spChg chg="add">
          <ac:chgData name="Yang Xu" userId="2ef8d03b0d59ea36" providerId="LiveId" clId="{2EF0C65A-0ACF-4350-B3DF-9B4A84F99354}" dt="2020-02-17T12:02:50.356" v="370" actId="26606"/>
          <ac:spMkLst>
            <pc:docMk/>
            <pc:sldMk cId="1240080516" sldId="271"/>
            <ac:spMk id="31" creationId="{DF550B33-5759-49FD-90FC-11EA4ED58187}"/>
          </ac:spMkLst>
        </pc:spChg>
        <pc:picChg chg="add del">
          <ac:chgData name="Yang Xu" userId="2ef8d03b0d59ea36" providerId="LiveId" clId="{2EF0C65A-0ACF-4350-B3DF-9B4A84F99354}" dt="2020-02-17T12:02:50.356" v="370" actId="26606"/>
          <ac:picMkLst>
            <pc:docMk/>
            <pc:sldMk cId="1240080516" sldId="271"/>
            <ac:picMk id="10" creationId="{C9CE521D-42CE-4CD9-AFFE-37255AC0A649}"/>
          </ac:picMkLst>
        </pc:picChg>
        <pc:picChg chg="add del">
          <ac:chgData name="Yang Xu" userId="2ef8d03b0d59ea36" providerId="LiveId" clId="{2EF0C65A-0ACF-4350-B3DF-9B4A84F99354}" dt="2020-02-17T12:02:50.333" v="369" actId="26606"/>
          <ac:picMkLst>
            <pc:docMk/>
            <pc:sldMk cId="1240080516" sldId="271"/>
            <ac:picMk id="19" creationId="{C9CE521D-42CE-4CD9-AFFE-37255AC0A649}"/>
          </ac:picMkLst>
        </pc:picChg>
        <pc:picChg chg="add">
          <ac:chgData name="Yang Xu" userId="2ef8d03b0d59ea36" providerId="LiveId" clId="{2EF0C65A-0ACF-4350-B3DF-9B4A84F99354}" dt="2020-02-17T12:02:50.356" v="370" actId="26606"/>
          <ac:picMkLst>
            <pc:docMk/>
            <pc:sldMk cId="1240080516" sldId="271"/>
            <ac:picMk id="25" creationId="{38AB44AF-E52F-46C5-8C2C-8487AC8B1B65}"/>
          </ac:picMkLst>
        </pc:picChg>
        <pc:picChg chg="add">
          <ac:chgData name="Yang Xu" userId="2ef8d03b0d59ea36" providerId="LiveId" clId="{2EF0C65A-0ACF-4350-B3DF-9B4A84F99354}" dt="2020-02-17T12:02:50.356" v="370" actId="26606"/>
          <ac:picMkLst>
            <pc:docMk/>
            <pc:sldMk cId="1240080516" sldId="271"/>
            <ac:picMk id="26" creationId="{85F5BD6E-AB48-4A2D-AA03-D787D54FAF0E}"/>
          </ac:picMkLst>
        </pc:picChg>
        <pc:picChg chg="add">
          <ac:chgData name="Yang Xu" userId="2ef8d03b0d59ea36" providerId="LiveId" clId="{2EF0C65A-0ACF-4350-B3DF-9B4A84F99354}" dt="2020-02-17T12:02:50.356" v="370" actId="26606"/>
          <ac:picMkLst>
            <pc:docMk/>
            <pc:sldMk cId="1240080516" sldId="271"/>
            <ac:picMk id="28" creationId="{3221115A-B66A-4D35-9D9F-97A91D887F0A}"/>
          </ac:picMkLst>
        </pc:picChg>
        <pc:picChg chg="add">
          <ac:chgData name="Yang Xu" userId="2ef8d03b0d59ea36" providerId="LiveId" clId="{2EF0C65A-0ACF-4350-B3DF-9B4A84F99354}" dt="2020-02-17T12:02:50.356" v="370" actId="26606"/>
          <ac:picMkLst>
            <pc:docMk/>
            <pc:sldMk cId="1240080516" sldId="271"/>
            <ac:picMk id="29" creationId="{6389DEC8-49B8-4778-BB47-FF48E8C5B6CF}"/>
          </ac:picMkLst>
        </pc:picChg>
      </pc:sldChg>
      <pc:sldChg chg="addSp delSp modSp add mod setBg">
        <pc:chgData name="Yang Xu" userId="2ef8d03b0d59ea36" providerId="LiveId" clId="{2EF0C65A-0ACF-4350-B3DF-9B4A84F99354}" dt="2020-02-17T12:04:29.199" v="401" actId="14"/>
        <pc:sldMkLst>
          <pc:docMk/>
          <pc:sldMk cId="735208430" sldId="272"/>
        </pc:sldMkLst>
        <pc:spChg chg="mod">
          <ac:chgData name="Yang Xu" userId="2ef8d03b0d59ea36" providerId="LiveId" clId="{2EF0C65A-0ACF-4350-B3DF-9B4A84F99354}" dt="2020-02-17T12:03:52.076" v="391" actId="26606"/>
          <ac:spMkLst>
            <pc:docMk/>
            <pc:sldMk cId="735208430" sldId="272"/>
            <ac:spMk id="2" creationId="{54261F22-EA18-4501-98E4-64E3003FBE97}"/>
          </ac:spMkLst>
        </pc:spChg>
        <pc:spChg chg="del">
          <ac:chgData name="Yang Xu" userId="2ef8d03b0d59ea36" providerId="LiveId" clId="{2EF0C65A-0ACF-4350-B3DF-9B4A84F99354}" dt="2020-02-17T12:03:48.787" v="390"/>
          <ac:spMkLst>
            <pc:docMk/>
            <pc:sldMk cId="735208430" sldId="272"/>
            <ac:spMk id="3" creationId="{44481ADC-4837-4BAC-8C2A-0AAEA5F030FD}"/>
          </ac:spMkLst>
        </pc:spChg>
        <pc:spChg chg="add mod">
          <ac:chgData name="Yang Xu" userId="2ef8d03b0d59ea36" providerId="LiveId" clId="{2EF0C65A-0ACF-4350-B3DF-9B4A84F99354}" dt="2020-02-17T12:04:29.199" v="401" actId="14"/>
          <ac:spMkLst>
            <pc:docMk/>
            <pc:sldMk cId="735208430" sldId="272"/>
            <ac:spMk id="4" creationId="{529F01F6-5269-45F8-A506-10B3F4B855FB}"/>
          </ac:spMkLst>
        </pc:spChg>
        <pc:spChg chg="add">
          <ac:chgData name="Yang Xu" userId="2ef8d03b0d59ea36" providerId="LiveId" clId="{2EF0C65A-0ACF-4350-B3DF-9B4A84F99354}" dt="2020-02-17T12:03:52.076" v="391" actId="26606"/>
          <ac:spMkLst>
            <pc:docMk/>
            <pc:sldMk cId="735208430" sldId="272"/>
            <ac:spMk id="9" creationId="{4B0FA309-807F-4C17-98EF-A3BA7388E213}"/>
          </ac:spMkLst>
        </pc:spChg>
        <pc:spChg chg="add">
          <ac:chgData name="Yang Xu" userId="2ef8d03b0d59ea36" providerId="LiveId" clId="{2EF0C65A-0ACF-4350-B3DF-9B4A84F99354}" dt="2020-02-17T12:03:52.076" v="391" actId="26606"/>
          <ac:spMkLst>
            <pc:docMk/>
            <pc:sldMk cId="735208430" sldId="272"/>
            <ac:spMk id="13" creationId="{C8FA1749-B91A-40E7-AD01-0B9C9C6AF74E}"/>
          </ac:spMkLst>
        </pc:spChg>
        <pc:spChg chg="add">
          <ac:chgData name="Yang Xu" userId="2ef8d03b0d59ea36" providerId="LiveId" clId="{2EF0C65A-0ACF-4350-B3DF-9B4A84F99354}" dt="2020-02-17T12:03:52.076" v="391" actId="26606"/>
          <ac:spMkLst>
            <pc:docMk/>
            <pc:sldMk cId="735208430" sldId="272"/>
            <ac:spMk id="17" creationId="{700676C8-6DE8-47DD-9A23-D42063A12E10}"/>
          </ac:spMkLst>
        </pc:spChg>
        <pc:picChg chg="add">
          <ac:chgData name="Yang Xu" userId="2ef8d03b0d59ea36" providerId="LiveId" clId="{2EF0C65A-0ACF-4350-B3DF-9B4A84F99354}" dt="2020-02-17T12:03:52.076" v="391" actId="26606"/>
          <ac:picMkLst>
            <pc:docMk/>
            <pc:sldMk cId="735208430" sldId="272"/>
            <ac:picMk id="11" creationId="{2642A87B-CAE9-4F8F-B293-28388E45D9EE}"/>
          </ac:picMkLst>
        </pc:picChg>
        <pc:picChg chg="add">
          <ac:chgData name="Yang Xu" userId="2ef8d03b0d59ea36" providerId="LiveId" clId="{2EF0C65A-0ACF-4350-B3DF-9B4A84F99354}" dt="2020-02-17T12:03:52.076" v="391" actId="26606"/>
          <ac:picMkLst>
            <pc:docMk/>
            <pc:sldMk cId="735208430" sldId="272"/>
            <ac:picMk id="15" creationId="{3B7A934F-FFF7-4353-83D3-4EF66E93EEF8}"/>
          </ac:picMkLst>
        </pc:picChg>
      </pc:sldChg>
      <pc:sldChg chg="addSp delSp modSp add mod setBg">
        <pc:chgData name="Yang Xu" userId="2ef8d03b0d59ea36" providerId="LiveId" clId="{2EF0C65A-0ACF-4350-B3DF-9B4A84F99354}" dt="2020-02-17T12:04:59.718" v="409" actId="26606"/>
        <pc:sldMkLst>
          <pc:docMk/>
          <pc:sldMk cId="1411567550" sldId="273"/>
        </pc:sldMkLst>
        <pc:spChg chg="mod">
          <ac:chgData name="Yang Xu" userId="2ef8d03b0d59ea36" providerId="LiveId" clId="{2EF0C65A-0ACF-4350-B3DF-9B4A84F99354}" dt="2020-02-17T12:04:59.703" v="408" actId="26606"/>
          <ac:spMkLst>
            <pc:docMk/>
            <pc:sldMk cId="1411567550" sldId="273"/>
            <ac:spMk id="2" creationId="{25ACBB65-9F26-47CD-B5D1-87310EF5686D}"/>
          </ac:spMkLst>
        </pc:spChg>
        <pc:spChg chg="del">
          <ac:chgData name="Yang Xu" userId="2ef8d03b0d59ea36" providerId="LiveId" clId="{2EF0C65A-0ACF-4350-B3DF-9B4A84F99354}" dt="2020-02-17T12:04:38.224" v="403"/>
          <ac:spMkLst>
            <pc:docMk/>
            <pc:sldMk cId="1411567550" sldId="273"/>
            <ac:spMk id="3" creationId="{645D676B-9187-42CA-A645-3E21A21E6FCD}"/>
          </ac:spMkLst>
        </pc:spChg>
        <pc:spChg chg="add del">
          <ac:chgData name="Yang Xu" userId="2ef8d03b0d59ea36" providerId="LiveId" clId="{2EF0C65A-0ACF-4350-B3DF-9B4A84F99354}" dt="2020-02-17T12:04:59.718" v="409" actId="26606"/>
          <ac:spMkLst>
            <pc:docMk/>
            <pc:sldMk cId="1411567550" sldId="273"/>
            <ac:spMk id="73" creationId="{6F220A40-4B18-420B-95D0-FE08147D061B}"/>
          </ac:spMkLst>
        </pc:spChg>
        <pc:spChg chg="add del">
          <ac:chgData name="Yang Xu" userId="2ef8d03b0d59ea36" providerId="LiveId" clId="{2EF0C65A-0ACF-4350-B3DF-9B4A84F99354}" dt="2020-02-17T12:04:59.718" v="409" actId="26606"/>
          <ac:spMkLst>
            <pc:docMk/>
            <pc:sldMk cId="1411567550" sldId="273"/>
            <ac:spMk id="77" creationId="{7D09F9FB-7397-4B6E-88E4-AD0749C1C375}"/>
          </ac:spMkLst>
        </pc:spChg>
        <pc:spChg chg="add del">
          <ac:chgData name="Yang Xu" userId="2ef8d03b0d59ea36" providerId="LiveId" clId="{2EF0C65A-0ACF-4350-B3DF-9B4A84F99354}" dt="2020-02-17T12:04:59.718" v="409" actId="26606"/>
          <ac:spMkLst>
            <pc:docMk/>
            <pc:sldMk cId="1411567550" sldId="273"/>
            <ac:spMk id="79" creationId="{B59C2762-8840-40B6-9A31-43E08C87E70A}"/>
          </ac:spMkLst>
        </pc:spChg>
        <pc:spChg chg="add del">
          <ac:chgData name="Yang Xu" userId="2ef8d03b0d59ea36" providerId="LiveId" clId="{2EF0C65A-0ACF-4350-B3DF-9B4A84F99354}" dt="2020-02-17T12:04:59.718" v="409" actId="26606"/>
          <ac:spMkLst>
            <pc:docMk/>
            <pc:sldMk cId="1411567550" sldId="273"/>
            <ac:spMk id="83" creationId="{186EB63A-BAD8-44C1-8D44-73BE908A1D7D}"/>
          </ac:spMkLst>
        </pc:spChg>
        <pc:spChg chg="add">
          <ac:chgData name="Yang Xu" userId="2ef8d03b0d59ea36" providerId="LiveId" clId="{2EF0C65A-0ACF-4350-B3DF-9B4A84F99354}" dt="2020-02-17T12:04:59.718" v="409" actId="26606"/>
          <ac:spMkLst>
            <pc:docMk/>
            <pc:sldMk cId="1411567550" sldId="273"/>
            <ac:spMk id="139" creationId="{6F220A40-4B18-420B-95D0-FE08147D061B}"/>
          </ac:spMkLst>
        </pc:spChg>
        <pc:spChg chg="add">
          <ac:chgData name="Yang Xu" userId="2ef8d03b0d59ea36" providerId="LiveId" clId="{2EF0C65A-0ACF-4350-B3DF-9B4A84F99354}" dt="2020-02-17T12:04:59.718" v="409" actId="26606"/>
          <ac:spMkLst>
            <pc:docMk/>
            <pc:sldMk cId="1411567550" sldId="273"/>
            <ac:spMk id="143" creationId="{7D09F9FB-7397-4B6E-88E4-AD0749C1C375}"/>
          </ac:spMkLst>
        </pc:spChg>
        <pc:spChg chg="add">
          <ac:chgData name="Yang Xu" userId="2ef8d03b0d59ea36" providerId="LiveId" clId="{2EF0C65A-0ACF-4350-B3DF-9B4A84F99354}" dt="2020-02-17T12:04:59.718" v="409" actId="26606"/>
          <ac:spMkLst>
            <pc:docMk/>
            <pc:sldMk cId="1411567550" sldId="273"/>
            <ac:spMk id="145" creationId="{B59C2762-8840-40B6-9A31-43E08C87E70A}"/>
          </ac:spMkLst>
        </pc:spChg>
        <pc:spChg chg="add">
          <ac:chgData name="Yang Xu" userId="2ef8d03b0d59ea36" providerId="LiveId" clId="{2EF0C65A-0ACF-4350-B3DF-9B4A84F99354}" dt="2020-02-17T12:04:59.718" v="409" actId="26606"/>
          <ac:spMkLst>
            <pc:docMk/>
            <pc:sldMk cId="1411567550" sldId="273"/>
            <ac:spMk id="149" creationId="{186EB63A-BAD8-44C1-8D44-73BE908A1D7D}"/>
          </ac:spMkLst>
        </pc:spChg>
        <pc:spChg chg="add mod">
          <ac:chgData name="Yang Xu" userId="2ef8d03b0d59ea36" providerId="LiveId" clId="{2EF0C65A-0ACF-4350-B3DF-9B4A84F99354}" dt="2020-02-17T12:04:59.718" v="409" actId="26606"/>
          <ac:spMkLst>
            <pc:docMk/>
            <pc:sldMk cId="1411567550" sldId="273"/>
            <ac:spMk id="4102" creationId="{BB718EA9-22F9-4F6A-93AA-1C08168DA542}"/>
          </ac:spMkLst>
        </pc:spChg>
        <pc:picChg chg="add del">
          <ac:chgData name="Yang Xu" userId="2ef8d03b0d59ea36" providerId="LiveId" clId="{2EF0C65A-0ACF-4350-B3DF-9B4A84F99354}" dt="2020-02-17T12:04:59.718" v="409" actId="26606"/>
          <ac:picMkLst>
            <pc:docMk/>
            <pc:sldMk cId="1411567550" sldId="273"/>
            <ac:picMk id="75" creationId="{12A558B5-FAB6-4B49-A2BC-116B5A7A8291}"/>
          </ac:picMkLst>
        </pc:picChg>
        <pc:picChg chg="add del">
          <ac:chgData name="Yang Xu" userId="2ef8d03b0d59ea36" providerId="LiveId" clId="{2EF0C65A-0ACF-4350-B3DF-9B4A84F99354}" dt="2020-02-17T12:04:59.718" v="409" actId="26606"/>
          <ac:picMkLst>
            <pc:docMk/>
            <pc:sldMk cId="1411567550" sldId="273"/>
            <ac:picMk id="81" creationId="{4F4A7334-645F-4132-929A-EA1A55ACE107}"/>
          </ac:picMkLst>
        </pc:picChg>
        <pc:picChg chg="add">
          <ac:chgData name="Yang Xu" userId="2ef8d03b0d59ea36" providerId="LiveId" clId="{2EF0C65A-0ACF-4350-B3DF-9B4A84F99354}" dt="2020-02-17T12:04:59.718" v="409" actId="26606"/>
          <ac:picMkLst>
            <pc:docMk/>
            <pc:sldMk cId="1411567550" sldId="273"/>
            <ac:picMk id="141" creationId="{12A558B5-FAB6-4B49-A2BC-116B5A7A8291}"/>
          </ac:picMkLst>
        </pc:picChg>
        <pc:picChg chg="add">
          <ac:chgData name="Yang Xu" userId="2ef8d03b0d59ea36" providerId="LiveId" clId="{2EF0C65A-0ACF-4350-B3DF-9B4A84F99354}" dt="2020-02-17T12:04:59.718" v="409" actId="26606"/>
          <ac:picMkLst>
            <pc:docMk/>
            <pc:sldMk cId="1411567550" sldId="273"/>
            <ac:picMk id="147" creationId="{4F4A7334-645F-4132-929A-EA1A55ACE107}"/>
          </ac:picMkLst>
        </pc:picChg>
        <pc:picChg chg="add mod">
          <ac:chgData name="Yang Xu" userId="2ef8d03b0d59ea36" providerId="LiveId" clId="{2EF0C65A-0ACF-4350-B3DF-9B4A84F99354}" dt="2020-02-17T12:04:59.703" v="408" actId="26606"/>
          <ac:picMkLst>
            <pc:docMk/>
            <pc:sldMk cId="1411567550" sldId="273"/>
            <ac:picMk id="4098" creationId="{47F2DDA2-1FBC-41B7-8AC9-3E49A97FDCD3}"/>
          </ac:picMkLst>
        </pc:picChg>
      </pc:sldChg>
    </pc:docChg>
  </pc:docChgLst>
  <pc:docChgLst>
    <pc:chgData name="Yang Xu" userId="2ef8d03b0d59ea36" providerId="LiveId" clId="{D61566ED-5B05-4DFE-A456-748D87747273}"/>
    <pc:docChg chg="modSld">
      <pc:chgData name="Yang Xu" userId="2ef8d03b0d59ea36" providerId="LiveId" clId="{D61566ED-5B05-4DFE-A456-748D87747273}" dt="2019-12-18T13:32:53.177" v="5" actId="20577"/>
      <pc:docMkLst>
        <pc:docMk/>
      </pc:docMkLst>
      <pc:sldChg chg="modSp">
        <pc:chgData name="Yang Xu" userId="2ef8d03b0d59ea36" providerId="LiveId" clId="{D61566ED-5B05-4DFE-A456-748D87747273}" dt="2019-12-18T13:32:53.177" v="5" actId="20577"/>
        <pc:sldMkLst>
          <pc:docMk/>
          <pc:sldMk cId="1232935249" sldId="257"/>
        </pc:sldMkLst>
        <pc:spChg chg="mod">
          <ac:chgData name="Yang Xu" userId="2ef8d03b0d59ea36" providerId="LiveId" clId="{D61566ED-5B05-4DFE-A456-748D87747273}" dt="2019-12-18T13:32:53.177" v="5" actId="20577"/>
          <ac:spMkLst>
            <pc:docMk/>
            <pc:sldMk cId="1232935249" sldId="257"/>
            <ac:spMk id="2" creationId="{B4520B70-2A11-4C52-8CC0-6F63A2EF322F}"/>
          </ac:spMkLst>
        </pc:spChg>
      </pc:sldChg>
    </pc:docChg>
  </pc:docChgLst>
  <pc:docChgLst>
    <pc:chgData name="Yang Xu" userId="2ef8d03b0d59ea36" providerId="LiveId" clId="{AB255F3D-B9F1-4411-A720-2B98EADF1C94}"/>
    <pc:docChg chg="undo custSel mod addSld modSld">
      <pc:chgData name="Yang Xu" userId="2ef8d03b0d59ea36" providerId="LiveId" clId="{AB255F3D-B9F1-4411-A720-2B98EADF1C94}" dt="2020-01-03T23:32:32.378" v="81" actId="26606"/>
      <pc:docMkLst>
        <pc:docMk/>
      </pc:docMkLst>
      <pc:sldChg chg="modSp">
        <pc:chgData name="Yang Xu" userId="2ef8d03b0d59ea36" providerId="LiveId" clId="{AB255F3D-B9F1-4411-A720-2B98EADF1C94}" dt="2020-01-03T23:30:17.654" v="45" actId="6549"/>
        <pc:sldMkLst>
          <pc:docMk/>
          <pc:sldMk cId="1232935249" sldId="257"/>
        </pc:sldMkLst>
        <pc:spChg chg="mod">
          <ac:chgData name="Yang Xu" userId="2ef8d03b0d59ea36" providerId="LiveId" clId="{AB255F3D-B9F1-4411-A720-2B98EADF1C94}" dt="2020-01-03T23:30:15.923" v="44" actId="20577"/>
          <ac:spMkLst>
            <pc:docMk/>
            <pc:sldMk cId="1232935249" sldId="257"/>
            <ac:spMk id="2" creationId="{B4520B70-2A11-4C52-8CC0-6F63A2EF322F}"/>
          </ac:spMkLst>
        </pc:spChg>
        <pc:spChg chg="mod">
          <ac:chgData name="Yang Xu" userId="2ef8d03b0d59ea36" providerId="LiveId" clId="{AB255F3D-B9F1-4411-A720-2B98EADF1C94}" dt="2020-01-03T23:30:17.654" v="45" actId="6549"/>
          <ac:spMkLst>
            <pc:docMk/>
            <pc:sldMk cId="1232935249" sldId="257"/>
            <ac:spMk id="3" creationId="{C3BAE5F0-36E7-4AA5-9FD3-F3CB959A2B69}"/>
          </ac:spMkLst>
        </pc:spChg>
      </pc:sldChg>
      <pc:sldChg chg="addSp delSp modSp add mod setBg">
        <pc:chgData name="Yang Xu" userId="2ef8d03b0d59ea36" providerId="LiveId" clId="{AB255F3D-B9F1-4411-A720-2B98EADF1C94}" dt="2020-01-03T23:32:32.378" v="81" actId="26606"/>
        <pc:sldMkLst>
          <pc:docMk/>
          <pc:sldMk cId="3681384204" sldId="268"/>
        </pc:sldMkLst>
        <pc:spChg chg="mod">
          <ac:chgData name="Yang Xu" userId="2ef8d03b0d59ea36" providerId="LiveId" clId="{AB255F3D-B9F1-4411-A720-2B98EADF1C94}" dt="2020-01-03T23:31:13.679" v="78" actId="26606"/>
          <ac:spMkLst>
            <pc:docMk/>
            <pc:sldMk cId="3681384204" sldId="268"/>
            <ac:spMk id="2" creationId="{1ED88B71-1EDB-4CBE-B33D-292D783D7EE9}"/>
          </ac:spMkLst>
        </pc:spChg>
        <pc:spChg chg="mod">
          <ac:chgData name="Yang Xu" userId="2ef8d03b0d59ea36" providerId="LiveId" clId="{AB255F3D-B9F1-4411-A720-2B98EADF1C94}" dt="2020-01-03T23:31:13.679" v="78" actId="26606"/>
          <ac:spMkLst>
            <pc:docMk/>
            <pc:sldMk cId="3681384204" sldId="268"/>
            <ac:spMk id="3" creationId="{37542511-64B6-4F5C-A4E5-0674CEB7AA19}"/>
          </ac:spMkLst>
        </pc:spChg>
        <pc:spChg chg="add del">
          <ac:chgData name="Yang Xu" userId="2ef8d03b0d59ea36" providerId="LiveId" clId="{AB255F3D-B9F1-4411-A720-2B98EADF1C94}" dt="2020-01-03T23:31:12.508" v="75" actId="26606"/>
          <ac:spMkLst>
            <pc:docMk/>
            <pc:sldMk cId="3681384204" sldId="268"/>
            <ac:spMk id="9" creationId="{A1698906-F123-49CB-B633-247AC48701BD}"/>
          </ac:spMkLst>
        </pc:spChg>
        <pc:spChg chg="add del">
          <ac:chgData name="Yang Xu" userId="2ef8d03b0d59ea36" providerId="LiveId" clId="{AB255F3D-B9F1-4411-A720-2B98EADF1C94}" dt="2020-01-03T23:31:12.508" v="75" actId="26606"/>
          <ac:spMkLst>
            <pc:docMk/>
            <pc:sldMk cId="3681384204" sldId="268"/>
            <ac:spMk id="13" creationId="{5D86D9DA-31E3-48ED-9F77-2D8B649BD4E0}"/>
          </ac:spMkLst>
        </pc:spChg>
        <pc:spChg chg="add del">
          <ac:chgData name="Yang Xu" userId="2ef8d03b0d59ea36" providerId="LiveId" clId="{AB255F3D-B9F1-4411-A720-2B98EADF1C94}" dt="2020-01-03T23:31:12.508" v="75" actId="26606"/>
          <ac:spMkLst>
            <pc:docMk/>
            <pc:sldMk cId="3681384204" sldId="268"/>
            <ac:spMk id="15" creationId="{04C6B320-AA89-4C19-89F7-71D46B26BA6B}"/>
          </ac:spMkLst>
        </pc:spChg>
        <pc:spChg chg="add del">
          <ac:chgData name="Yang Xu" userId="2ef8d03b0d59ea36" providerId="LiveId" clId="{AB255F3D-B9F1-4411-A720-2B98EADF1C94}" dt="2020-01-03T23:31:12.508" v="75" actId="26606"/>
          <ac:spMkLst>
            <pc:docMk/>
            <pc:sldMk cId="3681384204" sldId="268"/>
            <ac:spMk id="19" creationId="{645EE119-0AC6-45BA-AE5E-A86AFE1C74C0}"/>
          </ac:spMkLst>
        </pc:spChg>
        <pc:spChg chg="add del">
          <ac:chgData name="Yang Xu" userId="2ef8d03b0d59ea36" providerId="LiveId" clId="{AB255F3D-B9F1-4411-A720-2B98EADF1C94}" dt="2020-01-03T23:31:13.663" v="77" actId="26606"/>
          <ac:spMkLst>
            <pc:docMk/>
            <pc:sldMk cId="3681384204" sldId="268"/>
            <ac:spMk id="21" creationId="{1395ACAC-577D-4FAD-955D-280C3D104ADF}"/>
          </ac:spMkLst>
        </pc:spChg>
        <pc:spChg chg="add del">
          <ac:chgData name="Yang Xu" userId="2ef8d03b0d59ea36" providerId="LiveId" clId="{AB255F3D-B9F1-4411-A720-2B98EADF1C94}" dt="2020-01-03T23:31:13.663" v="77" actId="26606"/>
          <ac:spMkLst>
            <pc:docMk/>
            <pc:sldMk cId="3681384204" sldId="268"/>
            <ac:spMk id="23" creationId="{0AB11C2E-6CA2-4822-BF14-C1C9A6BC6CAA}"/>
          </ac:spMkLst>
        </pc:spChg>
        <pc:spChg chg="add del">
          <ac:chgData name="Yang Xu" userId="2ef8d03b0d59ea36" providerId="LiveId" clId="{AB255F3D-B9F1-4411-A720-2B98EADF1C94}" dt="2020-01-03T23:31:13.663" v="77" actId="26606"/>
          <ac:spMkLst>
            <pc:docMk/>
            <pc:sldMk cId="3681384204" sldId="268"/>
            <ac:spMk id="24" creationId="{38B3A2B2-7BBB-4E52-8C30-BE2A6F346B37}"/>
          </ac:spMkLst>
        </pc:spChg>
        <pc:spChg chg="add del">
          <ac:chgData name="Yang Xu" userId="2ef8d03b0d59ea36" providerId="LiveId" clId="{AB255F3D-B9F1-4411-A720-2B98EADF1C94}" dt="2020-01-03T23:31:13.663" v="77" actId="26606"/>
          <ac:spMkLst>
            <pc:docMk/>
            <pc:sldMk cId="3681384204" sldId="268"/>
            <ac:spMk id="26" creationId="{09D6A950-3339-40EB-8972-64F44542D3FF}"/>
          </ac:spMkLst>
        </pc:spChg>
        <pc:spChg chg="add del">
          <ac:chgData name="Yang Xu" userId="2ef8d03b0d59ea36" providerId="LiveId" clId="{AB255F3D-B9F1-4411-A720-2B98EADF1C94}" dt="2020-01-03T23:32:32.378" v="81" actId="26606"/>
          <ac:spMkLst>
            <pc:docMk/>
            <pc:sldMk cId="3681384204" sldId="268"/>
            <ac:spMk id="28" creationId="{6764E3F6-59F1-44FF-9EF2-8EF0BCA30B60}"/>
          </ac:spMkLst>
        </pc:spChg>
        <pc:spChg chg="add del">
          <ac:chgData name="Yang Xu" userId="2ef8d03b0d59ea36" providerId="LiveId" clId="{AB255F3D-B9F1-4411-A720-2B98EADF1C94}" dt="2020-01-03T23:32:32.378" v="81" actId="26606"/>
          <ac:spMkLst>
            <pc:docMk/>
            <pc:sldMk cId="3681384204" sldId="268"/>
            <ac:spMk id="30" creationId="{0743C7B8-BD05-4C16-9FC9-6B5C5BA3A043}"/>
          </ac:spMkLst>
        </pc:spChg>
        <pc:spChg chg="add del">
          <ac:chgData name="Yang Xu" userId="2ef8d03b0d59ea36" providerId="LiveId" clId="{AB255F3D-B9F1-4411-A720-2B98EADF1C94}" dt="2020-01-03T23:32:32.378" v="81" actId="26606"/>
          <ac:spMkLst>
            <pc:docMk/>
            <pc:sldMk cId="3681384204" sldId="268"/>
            <ac:spMk id="31" creationId="{E6B9B529-EAD6-442A-92A1-6A496B93297E}"/>
          </ac:spMkLst>
        </pc:spChg>
        <pc:spChg chg="add">
          <ac:chgData name="Yang Xu" userId="2ef8d03b0d59ea36" providerId="LiveId" clId="{AB255F3D-B9F1-4411-A720-2B98EADF1C94}" dt="2020-01-03T23:32:32.378" v="81" actId="26606"/>
          <ac:spMkLst>
            <pc:docMk/>
            <pc:sldMk cId="3681384204" sldId="268"/>
            <ac:spMk id="71" creationId="{6764E3F6-59F1-44FF-9EF2-8EF0BCA30B60}"/>
          </ac:spMkLst>
        </pc:spChg>
        <pc:spChg chg="add">
          <ac:chgData name="Yang Xu" userId="2ef8d03b0d59ea36" providerId="LiveId" clId="{AB255F3D-B9F1-4411-A720-2B98EADF1C94}" dt="2020-01-03T23:32:32.378" v="81" actId="26606"/>
          <ac:spMkLst>
            <pc:docMk/>
            <pc:sldMk cId="3681384204" sldId="268"/>
            <ac:spMk id="75" creationId="{0743C7B8-BD05-4C16-9FC9-6B5C5BA3A043}"/>
          </ac:spMkLst>
        </pc:spChg>
        <pc:spChg chg="add">
          <ac:chgData name="Yang Xu" userId="2ef8d03b0d59ea36" providerId="LiveId" clId="{AB255F3D-B9F1-4411-A720-2B98EADF1C94}" dt="2020-01-03T23:32:32.378" v="81" actId="26606"/>
          <ac:spMkLst>
            <pc:docMk/>
            <pc:sldMk cId="3681384204" sldId="268"/>
            <ac:spMk id="77" creationId="{E6B9B529-EAD6-442A-92A1-6A496B93297E}"/>
          </ac:spMkLst>
        </pc:spChg>
        <pc:picChg chg="add del mod">
          <ac:chgData name="Yang Xu" userId="2ef8d03b0d59ea36" providerId="LiveId" clId="{AB255F3D-B9F1-4411-A720-2B98EADF1C94}" dt="2020-01-03T23:32:29.277" v="79" actId="478"/>
          <ac:picMkLst>
            <pc:docMk/>
            <pc:sldMk cId="3681384204" sldId="268"/>
            <ac:picMk id="4" creationId="{E15B7ABE-4FCD-4591-86C5-A806D558C25D}"/>
          </ac:picMkLst>
        </pc:picChg>
        <pc:picChg chg="add del">
          <ac:chgData name="Yang Xu" userId="2ef8d03b0d59ea36" providerId="LiveId" clId="{AB255F3D-B9F1-4411-A720-2B98EADF1C94}" dt="2020-01-03T23:31:12.508" v="75" actId="26606"/>
          <ac:picMkLst>
            <pc:docMk/>
            <pc:sldMk cId="3681384204" sldId="268"/>
            <ac:picMk id="11" creationId="{12AFB628-1D2A-4F5A-8E9E-2C8E917B59E8}"/>
          </ac:picMkLst>
        </pc:picChg>
        <pc:picChg chg="add del">
          <ac:chgData name="Yang Xu" userId="2ef8d03b0d59ea36" providerId="LiveId" clId="{AB255F3D-B9F1-4411-A720-2B98EADF1C94}" dt="2020-01-03T23:31:12.508" v="75" actId="26606"/>
          <ac:picMkLst>
            <pc:docMk/>
            <pc:sldMk cId="3681384204" sldId="268"/>
            <ac:picMk id="17" creationId="{4AC1383A-2DFB-422E-8FB2-1CABD96DDF9B}"/>
          </ac:picMkLst>
        </pc:picChg>
        <pc:picChg chg="add del">
          <ac:chgData name="Yang Xu" userId="2ef8d03b0d59ea36" providerId="LiveId" clId="{AB255F3D-B9F1-4411-A720-2B98EADF1C94}" dt="2020-01-03T23:31:13.663" v="77" actId="26606"/>
          <ac:picMkLst>
            <pc:docMk/>
            <pc:sldMk cId="3681384204" sldId="268"/>
            <ac:picMk id="22" creationId="{E228037F-2EF2-4A1A-8D1D-D08F2C98AD63}"/>
          </ac:picMkLst>
        </pc:picChg>
        <pc:picChg chg="add del">
          <ac:chgData name="Yang Xu" userId="2ef8d03b0d59ea36" providerId="LiveId" clId="{AB255F3D-B9F1-4411-A720-2B98EADF1C94}" dt="2020-01-03T23:31:13.663" v="77" actId="26606"/>
          <ac:picMkLst>
            <pc:docMk/>
            <pc:sldMk cId="3681384204" sldId="268"/>
            <ac:picMk id="25" creationId="{FFF756FE-278B-4106-BB2E-DB87CF02DFB5}"/>
          </ac:picMkLst>
        </pc:picChg>
        <pc:picChg chg="add del">
          <ac:chgData name="Yang Xu" userId="2ef8d03b0d59ea36" providerId="LiveId" clId="{AB255F3D-B9F1-4411-A720-2B98EADF1C94}" dt="2020-01-03T23:32:32.378" v="81" actId="26606"/>
          <ac:picMkLst>
            <pc:docMk/>
            <pc:sldMk cId="3681384204" sldId="268"/>
            <ac:picMk id="29" creationId="{8DF1CE84-BC06-4E42-A5D4-7B92E327FDF7}"/>
          </ac:picMkLst>
        </pc:picChg>
        <pc:picChg chg="add del">
          <ac:chgData name="Yang Xu" userId="2ef8d03b0d59ea36" providerId="LiveId" clId="{AB255F3D-B9F1-4411-A720-2B98EADF1C94}" dt="2020-01-03T23:32:32.378" v="81" actId="26606"/>
          <ac:picMkLst>
            <pc:docMk/>
            <pc:sldMk cId="3681384204" sldId="268"/>
            <ac:picMk id="32" creationId="{C0419FA5-A1B5-487F-92D4-03983819F9B9}"/>
          </ac:picMkLst>
        </pc:picChg>
        <pc:picChg chg="add">
          <ac:chgData name="Yang Xu" userId="2ef8d03b0d59ea36" providerId="LiveId" clId="{AB255F3D-B9F1-4411-A720-2B98EADF1C94}" dt="2020-01-03T23:32:32.378" v="81" actId="26606"/>
          <ac:picMkLst>
            <pc:docMk/>
            <pc:sldMk cId="3681384204" sldId="268"/>
            <ac:picMk id="73" creationId="{8DF1CE84-BC06-4E42-A5D4-7B92E327FDF7}"/>
          </ac:picMkLst>
        </pc:picChg>
        <pc:picChg chg="add">
          <ac:chgData name="Yang Xu" userId="2ef8d03b0d59ea36" providerId="LiveId" clId="{AB255F3D-B9F1-4411-A720-2B98EADF1C94}" dt="2020-01-03T23:32:32.378" v="81" actId="26606"/>
          <ac:picMkLst>
            <pc:docMk/>
            <pc:sldMk cId="3681384204" sldId="268"/>
            <ac:picMk id="79" creationId="{C0419FA5-A1B5-487F-92D4-03983819F9B9}"/>
          </ac:picMkLst>
        </pc:picChg>
        <pc:picChg chg="add mod">
          <ac:chgData name="Yang Xu" userId="2ef8d03b0d59ea36" providerId="LiveId" clId="{AB255F3D-B9F1-4411-A720-2B98EADF1C94}" dt="2020-01-03T23:32:32.378" v="81" actId="26606"/>
          <ac:picMkLst>
            <pc:docMk/>
            <pc:sldMk cId="3681384204" sldId="268"/>
            <ac:picMk id="1026" creationId="{56CC64FE-0F9A-48C3-984E-13F2F7D760B5}"/>
          </ac:picMkLst>
        </pc:picChg>
      </pc:sldChg>
    </pc:docChg>
  </pc:docChgLst>
  <pc:docChgLst>
    <pc:chgData name="Yang Xu" userId="2ef8d03b0d59ea36" providerId="LiveId" clId="{D2D96C62-4FEB-4FF7-84C0-D5D8DF2F1F93}"/>
    <pc:docChg chg="modSld">
      <pc:chgData name="Yang Xu" userId="2ef8d03b0d59ea36" providerId="LiveId" clId="{D2D96C62-4FEB-4FF7-84C0-D5D8DF2F1F93}" dt="2019-12-17T12:02:25.493" v="12" actId="20577"/>
      <pc:docMkLst>
        <pc:docMk/>
      </pc:docMkLst>
      <pc:sldChg chg="modSp">
        <pc:chgData name="Yang Xu" userId="2ef8d03b0d59ea36" providerId="LiveId" clId="{D2D96C62-4FEB-4FF7-84C0-D5D8DF2F1F93}" dt="2019-12-17T12:02:25.493" v="12" actId="20577"/>
        <pc:sldMkLst>
          <pc:docMk/>
          <pc:sldMk cId="1232935249" sldId="257"/>
        </pc:sldMkLst>
        <pc:spChg chg="mod">
          <ac:chgData name="Yang Xu" userId="2ef8d03b0d59ea36" providerId="LiveId" clId="{D2D96C62-4FEB-4FF7-84C0-D5D8DF2F1F93}" dt="2019-12-17T12:02:25.493" v="12" actId="20577"/>
          <ac:spMkLst>
            <pc:docMk/>
            <pc:sldMk cId="1232935249" sldId="257"/>
            <ac:spMk id="2" creationId="{B4520B70-2A11-4C52-8CC0-6F63A2EF322F}"/>
          </ac:spMkLst>
        </pc:spChg>
      </pc:sldChg>
    </pc:docChg>
  </pc:docChgLst>
  <pc:docChgLst>
    <pc:chgData name="Yang Xu" userId="2ef8d03b0d59ea36" providerId="LiveId" clId="{80B299BE-1272-4DB3-81DB-AB7F4D8F0E03}"/>
    <pc:docChg chg="undo custSel addSld delSld modSld">
      <pc:chgData name="Yang Xu" userId="2ef8d03b0d59ea36" providerId="LiveId" clId="{80B299BE-1272-4DB3-81DB-AB7F4D8F0E03}" dt="2019-12-10T11:22:39.589" v="201" actId="20577"/>
      <pc:docMkLst>
        <pc:docMk/>
      </pc:docMkLst>
      <pc:sldChg chg="modSp">
        <pc:chgData name="Yang Xu" userId="2ef8d03b0d59ea36" providerId="LiveId" clId="{80B299BE-1272-4DB3-81DB-AB7F4D8F0E03}" dt="2019-12-10T11:13:44.552" v="32" actId="20577"/>
        <pc:sldMkLst>
          <pc:docMk/>
          <pc:sldMk cId="1232935249" sldId="257"/>
        </pc:sldMkLst>
        <pc:spChg chg="mod">
          <ac:chgData name="Yang Xu" userId="2ef8d03b0d59ea36" providerId="LiveId" clId="{80B299BE-1272-4DB3-81DB-AB7F4D8F0E03}" dt="2019-12-10T11:13:44.552" v="32" actId="20577"/>
          <ac:spMkLst>
            <pc:docMk/>
            <pc:sldMk cId="1232935249" sldId="257"/>
            <ac:spMk id="2" creationId="{B4520B70-2A11-4C52-8CC0-6F63A2EF322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070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156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1162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7663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909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smtClean="0"/>
              <a:t>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8163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smtClean="0"/>
              <a:t>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591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38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smtClean="0"/>
              <a:t>2/22/2020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564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21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551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665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smtClean="0"/>
              <a:t>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378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smtClean="0"/>
              <a:t>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426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smtClean="0"/>
              <a:t>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401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5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802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smtClean="0"/>
              <a:t>2/22/2020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3802104"/>
      </p:ext>
    </p:extLst>
  </p:cSld>
  <p:clrMap bg1="dk1" tx1="lt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ools.ietf.org/html/rfc7234#section-5.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spnet/core/performance/caching/response?view=aspnetcore-3.1#http-based-response-cach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01C2-B11E-4CC0-A4C6-16EAB38D7B58}"/>
              </a:ext>
            </a:extLst>
          </p:cNvPr>
          <p:cNvSpPr>
            <a:spLocks noGrp="1"/>
          </p:cNvSpPr>
          <p:nvPr>
            <p:ph type="ctrTitle"/>
          </p:nvPr>
        </p:nvSpPr>
        <p:spPr/>
        <p:txBody>
          <a:bodyPr/>
          <a:lstStyle/>
          <a:p>
            <a:r>
              <a:rPr lang="en-US" dirty="0"/>
              <a:t>ASP.NET Core 3.x </a:t>
            </a:r>
            <a:br>
              <a:rPr lang="en-US" dirty="0"/>
            </a:br>
            <a:r>
              <a:rPr lang="zh-CN" altLang="en-US" dirty="0"/>
              <a:t>构建</a:t>
            </a:r>
            <a:r>
              <a:rPr lang="en-US" dirty="0"/>
              <a:t> RESTful API</a:t>
            </a:r>
          </a:p>
        </p:txBody>
      </p:sp>
      <p:sp>
        <p:nvSpPr>
          <p:cNvPr id="3" name="Subtitle 2">
            <a:extLst>
              <a:ext uri="{FF2B5EF4-FFF2-40B4-BE49-F238E27FC236}">
                <a16:creationId xmlns:a16="http://schemas.microsoft.com/office/drawing/2014/main" id="{40575951-5C1F-4B5C-8FC6-E1403B60445E}"/>
              </a:ext>
            </a:extLst>
          </p:cNvPr>
          <p:cNvSpPr>
            <a:spLocks noGrp="1"/>
          </p:cNvSpPr>
          <p:nvPr>
            <p:ph type="subTitle" idx="1"/>
          </p:nvPr>
        </p:nvSpPr>
        <p:spPr/>
        <p:txBody>
          <a:bodyPr>
            <a:normAutofit/>
          </a:bodyPr>
          <a:lstStyle/>
          <a:p>
            <a:pPr algn="l"/>
            <a:r>
              <a:rPr lang="zh-CN" altLang="en-US" sz="3200" dirty="0"/>
              <a:t>杨旭，微软</a:t>
            </a:r>
            <a:r>
              <a:rPr lang="en-US" altLang="zh-CN" sz="3200" dirty="0"/>
              <a:t>MVP</a:t>
            </a:r>
            <a:endParaRPr lang="en-US" sz="3200" dirty="0"/>
          </a:p>
        </p:txBody>
      </p:sp>
      <p:pic>
        <p:nvPicPr>
          <p:cNvPr id="5" name="Picture 4">
            <a:extLst>
              <a:ext uri="{FF2B5EF4-FFF2-40B4-BE49-F238E27FC236}">
                <a16:creationId xmlns:a16="http://schemas.microsoft.com/office/drawing/2014/main" id="{B7C01389-E2C2-4840-89CA-63909206BD90}"/>
              </a:ext>
            </a:extLst>
          </p:cNvPr>
          <p:cNvPicPr>
            <a:picLocks noChangeAspect="1"/>
          </p:cNvPicPr>
          <p:nvPr/>
        </p:nvPicPr>
        <p:blipFill>
          <a:blip r:embed="rId2"/>
          <a:stretch>
            <a:fillRect/>
          </a:stretch>
        </p:blipFill>
        <p:spPr>
          <a:xfrm>
            <a:off x="5079877" y="4394040"/>
            <a:ext cx="1117688" cy="1117688"/>
          </a:xfrm>
          <a:prstGeom prst="rect">
            <a:avLst/>
          </a:prstGeom>
        </p:spPr>
      </p:pic>
      <p:pic>
        <p:nvPicPr>
          <p:cNvPr id="7" name="Picture 6">
            <a:extLst>
              <a:ext uri="{FF2B5EF4-FFF2-40B4-BE49-F238E27FC236}">
                <a16:creationId xmlns:a16="http://schemas.microsoft.com/office/drawing/2014/main" id="{C9FBF2F0-EF59-408B-95FF-C88CCA1A3F12}"/>
              </a:ext>
            </a:extLst>
          </p:cNvPr>
          <p:cNvPicPr>
            <a:picLocks noChangeAspect="1"/>
          </p:cNvPicPr>
          <p:nvPr/>
        </p:nvPicPr>
        <p:blipFill>
          <a:blip r:embed="rId3"/>
          <a:stretch>
            <a:fillRect/>
          </a:stretch>
        </p:blipFill>
        <p:spPr>
          <a:xfrm>
            <a:off x="6197565" y="4394039"/>
            <a:ext cx="2770241" cy="1117687"/>
          </a:xfrm>
          <a:prstGeom prst="rect">
            <a:avLst/>
          </a:prstGeom>
        </p:spPr>
      </p:pic>
    </p:spTree>
    <p:extLst>
      <p:ext uri="{BB962C8B-B14F-4D97-AF65-F5344CB8AC3E}">
        <p14:creationId xmlns:p14="http://schemas.microsoft.com/office/powerpoint/2010/main" val="365813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E3D4-208B-4361-924C-4EDF22959506}"/>
              </a:ext>
            </a:extLst>
          </p:cNvPr>
          <p:cNvSpPr>
            <a:spLocks noGrp="1"/>
          </p:cNvSpPr>
          <p:nvPr>
            <p:ph type="title"/>
          </p:nvPr>
        </p:nvSpPr>
        <p:spPr/>
        <p:txBody>
          <a:bodyPr/>
          <a:lstStyle/>
          <a:p>
            <a:r>
              <a:rPr lang="zh-CN" altLang="en-US" b="1" dirty="0"/>
              <a:t>验证模型</a:t>
            </a:r>
            <a:endParaRPr lang="en-US" dirty="0"/>
          </a:p>
        </p:txBody>
      </p:sp>
      <p:sp>
        <p:nvSpPr>
          <p:cNvPr id="3" name="Content Placeholder 2">
            <a:extLst>
              <a:ext uri="{FF2B5EF4-FFF2-40B4-BE49-F238E27FC236}">
                <a16:creationId xmlns:a16="http://schemas.microsoft.com/office/drawing/2014/main" id="{63658EAA-173E-4815-AE11-C2FFD611ABA4}"/>
              </a:ext>
            </a:extLst>
          </p:cNvPr>
          <p:cNvSpPr>
            <a:spLocks noGrp="1"/>
          </p:cNvSpPr>
          <p:nvPr>
            <p:ph idx="1"/>
          </p:nvPr>
        </p:nvSpPr>
        <p:spPr/>
        <p:txBody>
          <a:bodyPr/>
          <a:lstStyle/>
          <a:p>
            <a:r>
              <a:rPr lang="zh-CN" altLang="en-US" dirty="0">
                <a:effectLst/>
              </a:rPr>
              <a:t>验证模型用于验证缓存的响应数据是否是保持最新的。</a:t>
            </a:r>
          </a:p>
          <a:p>
            <a:r>
              <a:rPr lang="zh-CN" altLang="en-US" dirty="0">
                <a:effectLst/>
              </a:rPr>
              <a:t>这种情况下，当被缓存的数据将要成为客户端请求的响应的时候，它首先会检查一下源服务器或者拥有最新数据的中间缓存，看看它所缓存的数据是否仍然最新。这里就要用到</a:t>
            </a:r>
            <a:r>
              <a:rPr lang="zh-CN" altLang="en-US" b="1" dirty="0">
                <a:effectLst/>
              </a:rPr>
              <a:t>验证器</a:t>
            </a:r>
            <a:r>
              <a:rPr lang="zh-CN" altLang="en-US" dirty="0">
                <a:effectLst/>
              </a:rPr>
              <a:t>。</a:t>
            </a:r>
          </a:p>
          <a:p>
            <a:endParaRPr lang="en-US" dirty="0"/>
          </a:p>
        </p:txBody>
      </p:sp>
    </p:spTree>
    <p:extLst>
      <p:ext uri="{BB962C8B-B14F-4D97-AF65-F5344CB8AC3E}">
        <p14:creationId xmlns:p14="http://schemas.microsoft.com/office/powerpoint/2010/main" val="147819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A63D-005A-4457-8E65-336F7683C80E}"/>
              </a:ext>
            </a:extLst>
          </p:cNvPr>
          <p:cNvSpPr>
            <a:spLocks noGrp="1"/>
          </p:cNvSpPr>
          <p:nvPr>
            <p:ph type="title"/>
          </p:nvPr>
        </p:nvSpPr>
        <p:spPr/>
        <p:txBody>
          <a:bodyPr/>
          <a:lstStyle/>
          <a:p>
            <a:r>
              <a:rPr lang="zh-CN" altLang="en-US" b="1" dirty="0"/>
              <a:t>验证器</a:t>
            </a:r>
            <a:endParaRPr lang="en-US" dirty="0"/>
          </a:p>
        </p:txBody>
      </p:sp>
      <p:sp>
        <p:nvSpPr>
          <p:cNvPr id="3" name="Content Placeholder 2">
            <a:extLst>
              <a:ext uri="{FF2B5EF4-FFF2-40B4-BE49-F238E27FC236}">
                <a16:creationId xmlns:a16="http://schemas.microsoft.com/office/drawing/2014/main" id="{A653E9F1-C1BD-4E2D-B4FC-68D4FBF2A123}"/>
              </a:ext>
            </a:extLst>
          </p:cNvPr>
          <p:cNvSpPr>
            <a:spLocks noGrp="1"/>
          </p:cNvSpPr>
          <p:nvPr>
            <p:ph idx="1"/>
          </p:nvPr>
        </p:nvSpPr>
        <p:spPr/>
        <p:txBody>
          <a:bodyPr/>
          <a:lstStyle/>
          <a:p>
            <a:r>
              <a:rPr lang="zh-CN" altLang="en-US" dirty="0">
                <a:effectLst/>
              </a:rPr>
              <a:t>验证器分为两种：</a:t>
            </a:r>
            <a:r>
              <a:rPr lang="zh-CN" altLang="en-US" b="1" dirty="0">
                <a:effectLst/>
              </a:rPr>
              <a:t>强验证器</a:t>
            </a:r>
            <a:r>
              <a:rPr lang="zh-CN" altLang="en-US" dirty="0">
                <a:effectLst/>
              </a:rPr>
              <a:t>，</a:t>
            </a:r>
            <a:r>
              <a:rPr lang="zh-CN" altLang="en-US" b="1" dirty="0">
                <a:effectLst/>
              </a:rPr>
              <a:t>弱验证器</a:t>
            </a:r>
            <a:r>
              <a:rPr lang="zh-CN" altLang="en-US" dirty="0">
                <a:effectLst/>
              </a:rPr>
              <a:t>。</a:t>
            </a:r>
            <a:endParaRPr lang="en-US" dirty="0"/>
          </a:p>
        </p:txBody>
      </p:sp>
    </p:spTree>
    <p:extLst>
      <p:ext uri="{BB962C8B-B14F-4D97-AF65-F5344CB8AC3E}">
        <p14:creationId xmlns:p14="http://schemas.microsoft.com/office/powerpoint/2010/main" val="319582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5F1A-545B-4055-A9CD-4F8454E3D81B}"/>
              </a:ext>
            </a:extLst>
          </p:cNvPr>
          <p:cNvSpPr>
            <a:spLocks noGrp="1"/>
          </p:cNvSpPr>
          <p:nvPr>
            <p:ph type="title"/>
          </p:nvPr>
        </p:nvSpPr>
        <p:spPr/>
        <p:txBody>
          <a:bodyPr/>
          <a:lstStyle/>
          <a:p>
            <a:r>
              <a:rPr lang="zh-CN" altLang="en-US" b="1" dirty="0"/>
              <a:t>强验证器</a:t>
            </a:r>
            <a:endParaRPr lang="en-US" dirty="0"/>
          </a:p>
        </p:txBody>
      </p:sp>
      <p:sp>
        <p:nvSpPr>
          <p:cNvPr id="3" name="Content Placeholder 2">
            <a:extLst>
              <a:ext uri="{FF2B5EF4-FFF2-40B4-BE49-F238E27FC236}">
                <a16:creationId xmlns:a16="http://schemas.microsoft.com/office/drawing/2014/main" id="{362E3B98-67EE-4616-A45F-E8C3DD0C7D99}"/>
              </a:ext>
            </a:extLst>
          </p:cNvPr>
          <p:cNvSpPr>
            <a:spLocks noGrp="1"/>
          </p:cNvSpPr>
          <p:nvPr>
            <p:ph idx="1"/>
          </p:nvPr>
        </p:nvSpPr>
        <p:spPr/>
        <p:txBody>
          <a:bodyPr/>
          <a:lstStyle/>
          <a:p>
            <a:r>
              <a:rPr lang="zh-CN" altLang="en-US" b="1" dirty="0">
                <a:effectLst/>
              </a:rPr>
              <a:t>强验证器</a:t>
            </a:r>
            <a:r>
              <a:rPr lang="zh-CN" altLang="en-US" dirty="0">
                <a:effectLst/>
              </a:rPr>
              <a:t>：</a:t>
            </a:r>
            <a:r>
              <a:rPr lang="zh-CN" altLang="en-US" b="1" dirty="0">
                <a:effectLst/>
              </a:rPr>
              <a:t>如果响应的</a:t>
            </a:r>
            <a:r>
              <a:rPr lang="en-US" altLang="zh-CN" b="1" dirty="0">
                <a:effectLst/>
              </a:rPr>
              <a:t>body</a:t>
            </a:r>
            <a:r>
              <a:rPr lang="zh-CN" altLang="en-US" b="1" dirty="0">
                <a:effectLst/>
              </a:rPr>
              <a:t>或者</a:t>
            </a:r>
            <a:r>
              <a:rPr lang="en-US" altLang="zh-CN" b="1" dirty="0">
                <a:effectLst/>
              </a:rPr>
              <a:t>header</a:t>
            </a:r>
            <a:r>
              <a:rPr lang="zh-CN" altLang="en-US" b="1" dirty="0">
                <a:effectLst/>
              </a:rPr>
              <a:t>发生了变化，强验证器就会变化</a:t>
            </a:r>
            <a:r>
              <a:rPr lang="zh-CN" altLang="en-US" dirty="0">
                <a:effectLst/>
              </a:rPr>
              <a:t>。典型的例子就是</a:t>
            </a:r>
            <a:r>
              <a:rPr lang="en-US" altLang="zh-CN" b="1" dirty="0" err="1">
                <a:effectLst/>
              </a:rPr>
              <a:t>ETag</a:t>
            </a:r>
            <a:r>
              <a:rPr lang="zh-CN" altLang="en-US" b="1" dirty="0">
                <a:effectLst/>
              </a:rPr>
              <a:t>（</a:t>
            </a:r>
            <a:r>
              <a:rPr lang="en-US" altLang="zh-CN" b="1" dirty="0">
                <a:effectLst/>
              </a:rPr>
              <a:t>Entity Tag</a:t>
            </a:r>
            <a:r>
              <a:rPr lang="zh-CN" altLang="en-US" b="1" dirty="0">
                <a:effectLst/>
              </a:rPr>
              <a:t>）</a:t>
            </a:r>
            <a:r>
              <a:rPr lang="zh-CN" altLang="en-US" dirty="0">
                <a:effectLst/>
              </a:rPr>
              <a:t>响应</a:t>
            </a:r>
            <a:r>
              <a:rPr lang="en-US" altLang="zh-CN" dirty="0">
                <a:effectLst/>
              </a:rPr>
              <a:t>header</a:t>
            </a:r>
            <a:r>
              <a:rPr lang="zh-CN" altLang="en-US" dirty="0">
                <a:effectLst/>
              </a:rPr>
              <a:t>，例如：</a:t>
            </a:r>
            <a:r>
              <a:rPr lang="en-US" altLang="zh-CN" dirty="0" err="1">
                <a:effectLst/>
              </a:rPr>
              <a:t>ETag</a:t>
            </a:r>
            <a:r>
              <a:rPr lang="en-US" altLang="zh-CN" dirty="0">
                <a:effectLst/>
              </a:rPr>
              <a:t>: "12345678"</a:t>
            </a:r>
            <a:r>
              <a:rPr lang="zh-CN" altLang="en-US" dirty="0">
                <a:effectLst/>
              </a:rPr>
              <a:t>，</a:t>
            </a:r>
            <a:r>
              <a:rPr lang="en-US" altLang="zh-CN" b="1" dirty="0" err="1">
                <a:effectLst/>
              </a:rPr>
              <a:t>ETag</a:t>
            </a:r>
            <a:r>
              <a:rPr lang="zh-CN" altLang="en-US" b="1" dirty="0">
                <a:effectLst/>
              </a:rPr>
              <a:t>是由</a:t>
            </a:r>
            <a:r>
              <a:rPr lang="en-US" altLang="zh-CN" b="1" dirty="0">
                <a:effectLst/>
              </a:rPr>
              <a:t>Web</a:t>
            </a:r>
            <a:r>
              <a:rPr lang="zh-CN" altLang="en-US" b="1" dirty="0">
                <a:effectLst/>
              </a:rPr>
              <a:t>服务器或者</a:t>
            </a:r>
            <a:r>
              <a:rPr lang="en-US" altLang="zh-CN" b="1" dirty="0">
                <a:effectLst/>
              </a:rPr>
              <a:t>API</a:t>
            </a:r>
            <a:r>
              <a:rPr lang="zh-CN" altLang="en-US" b="1" dirty="0">
                <a:effectLst/>
              </a:rPr>
              <a:t>发配的不透明标识，它代表着某个资源的特定版本</a:t>
            </a:r>
            <a:r>
              <a:rPr lang="zh-CN" altLang="en-US" dirty="0">
                <a:effectLst/>
              </a:rPr>
              <a:t>。强验证器可以在任意带有缓存的上下文中使用，在更新资源的时候强验证器可以用来做</a:t>
            </a:r>
            <a:r>
              <a:rPr lang="zh-CN" altLang="en-US" b="1" dirty="0">
                <a:effectLst/>
              </a:rPr>
              <a:t>并发检查</a:t>
            </a:r>
            <a:r>
              <a:rPr lang="zh-CN" altLang="en-US" dirty="0">
                <a:effectLst/>
              </a:rPr>
              <a:t>。</a:t>
            </a:r>
            <a:endParaRPr lang="en-US" dirty="0"/>
          </a:p>
        </p:txBody>
      </p:sp>
    </p:spTree>
    <p:extLst>
      <p:ext uri="{BB962C8B-B14F-4D97-AF65-F5344CB8AC3E}">
        <p14:creationId xmlns:p14="http://schemas.microsoft.com/office/powerpoint/2010/main" val="399154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CE9-A365-4302-BD62-A981C9FDB263}"/>
              </a:ext>
            </a:extLst>
          </p:cNvPr>
          <p:cNvSpPr>
            <a:spLocks noGrp="1"/>
          </p:cNvSpPr>
          <p:nvPr>
            <p:ph type="title"/>
          </p:nvPr>
        </p:nvSpPr>
        <p:spPr/>
        <p:txBody>
          <a:bodyPr/>
          <a:lstStyle/>
          <a:p>
            <a:r>
              <a:rPr lang="zh-CN" altLang="en-US" b="1" dirty="0"/>
              <a:t>弱验证器</a:t>
            </a:r>
            <a:endParaRPr lang="en-US" dirty="0"/>
          </a:p>
        </p:txBody>
      </p:sp>
      <p:sp>
        <p:nvSpPr>
          <p:cNvPr id="3" name="Content Placeholder 2">
            <a:extLst>
              <a:ext uri="{FF2B5EF4-FFF2-40B4-BE49-F238E27FC236}">
                <a16:creationId xmlns:a16="http://schemas.microsoft.com/office/drawing/2014/main" id="{29F9F8F5-9E46-4F7B-89B2-0ED6458AED79}"/>
              </a:ext>
            </a:extLst>
          </p:cNvPr>
          <p:cNvSpPr>
            <a:spLocks noGrp="1"/>
          </p:cNvSpPr>
          <p:nvPr>
            <p:ph idx="1"/>
          </p:nvPr>
        </p:nvSpPr>
        <p:spPr/>
        <p:txBody>
          <a:bodyPr/>
          <a:lstStyle/>
          <a:p>
            <a:r>
              <a:rPr lang="zh-CN" altLang="en-US" b="1" dirty="0">
                <a:effectLst/>
              </a:rPr>
              <a:t>弱验证器</a:t>
            </a:r>
            <a:r>
              <a:rPr lang="zh-CN" altLang="en-US" dirty="0">
                <a:effectLst/>
              </a:rPr>
              <a:t>：</a:t>
            </a:r>
            <a:r>
              <a:rPr lang="zh-CN" altLang="en-US" b="1" dirty="0">
                <a:effectLst/>
              </a:rPr>
              <a:t>当响应变化的时候，弱验证器通常不一定会变化，由服务器来决定什么时候变化</a:t>
            </a:r>
            <a:r>
              <a:rPr lang="zh-CN" altLang="en-US" dirty="0">
                <a:effectLst/>
              </a:rPr>
              <a:t>，通常的做法有“只有在重要变化发生的时候才变化”。一个典型的例子就是</a:t>
            </a:r>
            <a:r>
              <a:rPr lang="en-US" altLang="zh-CN" dirty="0">
                <a:effectLst/>
              </a:rPr>
              <a:t>Last-Modified</a:t>
            </a:r>
            <a:r>
              <a:rPr lang="zh-CN" altLang="en-US" dirty="0">
                <a:effectLst/>
              </a:rPr>
              <a:t>（最后修改时间）这个</a:t>
            </a:r>
            <a:r>
              <a:rPr lang="en-US" altLang="zh-CN" dirty="0">
                <a:effectLst/>
              </a:rPr>
              <a:t>Header </a:t>
            </a:r>
            <a:r>
              <a:rPr lang="zh-CN" altLang="en-US" dirty="0">
                <a:effectLst/>
              </a:rPr>
              <a:t>，例如：</a:t>
            </a:r>
            <a:r>
              <a:rPr lang="en-US" altLang="zh-CN" dirty="0">
                <a:effectLst/>
              </a:rPr>
              <a:t>Mon, 11 Jun 2018 13:55:41 GMT</a:t>
            </a:r>
            <a:r>
              <a:rPr lang="zh-CN" altLang="en-US" dirty="0">
                <a:effectLst/>
              </a:rPr>
              <a:t>，它里面包含着资源最后修改的时间，这个就有点弱，因为它精确到秒，因为有可能一秒内对资源进行两次以上的更新。但即使针对弱验证器，时钟也必须同步，所以它和</a:t>
            </a:r>
            <a:r>
              <a:rPr lang="en-US" altLang="zh-CN" dirty="0">
                <a:effectLst/>
              </a:rPr>
              <a:t>expires header</a:t>
            </a:r>
            <a:r>
              <a:rPr lang="zh-CN" altLang="en-US" dirty="0">
                <a:effectLst/>
              </a:rPr>
              <a:t>有同样的问题，所以</a:t>
            </a:r>
            <a:r>
              <a:rPr lang="en-US" altLang="zh-CN" b="1" dirty="0" err="1">
                <a:effectLst/>
              </a:rPr>
              <a:t>ETag</a:t>
            </a:r>
            <a:r>
              <a:rPr lang="zh-CN" altLang="en-US" b="1" dirty="0">
                <a:effectLst/>
              </a:rPr>
              <a:t>是更好的选择。</a:t>
            </a:r>
            <a:endParaRPr lang="en-US" dirty="0"/>
          </a:p>
        </p:txBody>
      </p:sp>
    </p:spTree>
    <p:extLst>
      <p:ext uri="{BB962C8B-B14F-4D97-AF65-F5344CB8AC3E}">
        <p14:creationId xmlns:p14="http://schemas.microsoft.com/office/powerpoint/2010/main" val="50001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9D12-4F99-4DA9-A509-39F1CB5AF3B6}"/>
              </a:ext>
            </a:extLst>
          </p:cNvPr>
          <p:cNvSpPr>
            <a:spLocks noGrp="1"/>
          </p:cNvSpPr>
          <p:nvPr>
            <p:ph type="title"/>
          </p:nvPr>
        </p:nvSpPr>
        <p:spPr/>
        <p:txBody>
          <a:bodyPr/>
          <a:lstStyle/>
          <a:p>
            <a:r>
              <a:rPr lang="zh-CN" altLang="en-US" b="1" dirty="0"/>
              <a:t>弱</a:t>
            </a:r>
            <a:r>
              <a:rPr lang="en-US" b="1" dirty="0" err="1"/>
              <a:t>ETag</a:t>
            </a:r>
            <a:endParaRPr lang="en-US" dirty="0"/>
          </a:p>
        </p:txBody>
      </p:sp>
      <p:sp>
        <p:nvSpPr>
          <p:cNvPr id="3" name="Content Placeholder 2">
            <a:extLst>
              <a:ext uri="{FF2B5EF4-FFF2-40B4-BE49-F238E27FC236}">
                <a16:creationId xmlns:a16="http://schemas.microsoft.com/office/drawing/2014/main" id="{A1336487-A262-490C-9F09-269A912F9810}"/>
              </a:ext>
            </a:extLst>
          </p:cNvPr>
          <p:cNvSpPr>
            <a:spLocks noGrp="1"/>
          </p:cNvSpPr>
          <p:nvPr>
            <p:ph idx="1"/>
          </p:nvPr>
        </p:nvSpPr>
        <p:spPr/>
        <p:txBody>
          <a:bodyPr/>
          <a:lstStyle/>
          <a:p>
            <a:r>
              <a:rPr lang="zh-CN" altLang="en-US" dirty="0">
                <a:effectLst/>
              </a:rPr>
              <a:t>还有一种</a:t>
            </a:r>
            <a:r>
              <a:rPr lang="zh-CN" altLang="en-US" b="1" dirty="0">
                <a:effectLst/>
              </a:rPr>
              <a:t>弱</a:t>
            </a:r>
            <a:r>
              <a:rPr lang="en-US" altLang="zh-CN" b="1" dirty="0" err="1">
                <a:effectLst/>
              </a:rPr>
              <a:t>ETag</a:t>
            </a:r>
            <a:r>
              <a:rPr lang="zh-CN" altLang="en-US" dirty="0">
                <a:effectLst/>
              </a:rPr>
              <a:t>，它以</a:t>
            </a:r>
            <a:r>
              <a:rPr lang="en-US" altLang="zh-CN" dirty="0">
                <a:effectLst/>
              </a:rPr>
              <a:t>w/</a:t>
            </a:r>
            <a:r>
              <a:rPr lang="zh-CN" altLang="en-US" dirty="0">
                <a:effectLst/>
              </a:rPr>
              <a:t>开头，例如</a:t>
            </a:r>
            <a:r>
              <a:rPr lang="en-US" altLang="zh-CN" dirty="0" err="1">
                <a:effectLst/>
              </a:rPr>
              <a:t>ETag</a:t>
            </a:r>
            <a:r>
              <a:rPr lang="en-US" altLang="zh-CN" dirty="0">
                <a:effectLst/>
              </a:rPr>
              <a:t>: "w/123456789"</a:t>
            </a:r>
            <a:r>
              <a:rPr lang="zh-CN" altLang="en-US" dirty="0">
                <a:effectLst/>
              </a:rPr>
              <a:t>，它被当作弱验证器来对待，但是还是由服务器来决定其程度。当</a:t>
            </a:r>
            <a:r>
              <a:rPr lang="en-US" altLang="zh-CN" dirty="0" err="1">
                <a:effectLst/>
              </a:rPr>
              <a:t>ETag</a:t>
            </a:r>
            <a:r>
              <a:rPr lang="zh-CN" altLang="en-US" dirty="0">
                <a:effectLst/>
              </a:rPr>
              <a:t>是这种格式的时候，如果响应有变化，它不一定就变化。</a:t>
            </a:r>
          </a:p>
          <a:p>
            <a:endParaRPr lang="en-US" altLang="zh-CN" b="1" dirty="0">
              <a:effectLst/>
            </a:endParaRPr>
          </a:p>
          <a:p>
            <a:endParaRPr lang="en-US" dirty="0"/>
          </a:p>
        </p:txBody>
      </p:sp>
    </p:spTree>
    <p:extLst>
      <p:ext uri="{BB962C8B-B14F-4D97-AF65-F5344CB8AC3E}">
        <p14:creationId xmlns:p14="http://schemas.microsoft.com/office/powerpoint/2010/main" val="135043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8C42-67B7-4F8E-84C4-857565E4ABCF}"/>
              </a:ext>
            </a:extLst>
          </p:cNvPr>
          <p:cNvSpPr>
            <a:spLocks noGrp="1"/>
          </p:cNvSpPr>
          <p:nvPr>
            <p:ph type="title"/>
          </p:nvPr>
        </p:nvSpPr>
        <p:spPr/>
        <p:txBody>
          <a:bodyPr/>
          <a:lstStyle/>
          <a:p>
            <a:r>
              <a:rPr lang="zh-CN" altLang="en-US" b="1" dirty="0"/>
              <a:t>弱验证器</a:t>
            </a:r>
            <a:endParaRPr lang="en-US" dirty="0"/>
          </a:p>
        </p:txBody>
      </p:sp>
      <p:sp>
        <p:nvSpPr>
          <p:cNvPr id="3" name="Content Placeholder 2">
            <a:extLst>
              <a:ext uri="{FF2B5EF4-FFF2-40B4-BE49-F238E27FC236}">
                <a16:creationId xmlns:a16="http://schemas.microsoft.com/office/drawing/2014/main" id="{2BDA3C83-0277-42AD-86B0-DF7D4C003D15}"/>
              </a:ext>
            </a:extLst>
          </p:cNvPr>
          <p:cNvSpPr>
            <a:spLocks noGrp="1"/>
          </p:cNvSpPr>
          <p:nvPr>
            <p:ph idx="1"/>
          </p:nvPr>
        </p:nvSpPr>
        <p:spPr/>
        <p:txBody>
          <a:bodyPr/>
          <a:lstStyle/>
          <a:p>
            <a:r>
              <a:rPr lang="zh-CN" altLang="en-US" b="1" dirty="0">
                <a:effectLst/>
              </a:rPr>
              <a:t>弱验证器只有在允许等价（大致相等）的情况下可已使用，而在要求完全相等的需求下是不可以使用的</a:t>
            </a:r>
            <a:r>
              <a:rPr lang="zh-CN" altLang="en-US" dirty="0">
                <a:effectLst/>
              </a:rPr>
              <a:t>。</a:t>
            </a:r>
          </a:p>
          <a:p>
            <a:endParaRPr lang="en-US" altLang="zh-CN" dirty="0">
              <a:effectLst/>
            </a:endParaRPr>
          </a:p>
          <a:p>
            <a:r>
              <a:rPr lang="en-US" altLang="zh-CN" dirty="0">
                <a:effectLst/>
              </a:rPr>
              <a:t>HTTP</a:t>
            </a:r>
            <a:r>
              <a:rPr lang="zh-CN" altLang="en-US" dirty="0">
                <a:effectLst/>
              </a:rPr>
              <a:t>标准建议如果可能的话最好还是同时发送</a:t>
            </a:r>
            <a:r>
              <a:rPr lang="en-US" altLang="zh-CN" dirty="0" err="1">
                <a:effectLst/>
              </a:rPr>
              <a:t>ETag</a:t>
            </a:r>
            <a:r>
              <a:rPr lang="zh-CN" altLang="en-US" dirty="0">
                <a:effectLst/>
              </a:rPr>
              <a:t>和</a:t>
            </a:r>
            <a:r>
              <a:rPr lang="en-US" altLang="zh-CN" dirty="0">
                <a:effectLst/>
              </a:rPr>
              <a:t>Last-Modified</a:t>
            </a:r>
            <a:r>
              <a:rPr lang="zh-CN" altLang="en-US" dirty="0">
                <a:effectLst/>
              </a:rPr>
              <a:t>这两个</a:t>
            </a:r>
            <a:r>
              <a:rPr lang="en-US" altLang="zh-CN" dirty="0">
                <a:effectLst/>
              </a:rPr>
              <a:t>Header</a:t>
            </a:r>
            <a:r>
              <a:rPr lang="zh-CN" altLang="en-US" dirty="0">
                <a:effectLst/>
              </a:rPr>
              <a:t>。</a:t>
            </a:r>
          </a:p>
          <a:p>
            <a:endParaRPr lang="en-US" dirty="0"/>
          </a:p>
        </p:txBody>
      </p:sp>
    </p:spTree>
    <p:extLst>
      <p:ext uri="{BB962C8B-B14F-4D97-AF65-F5344CB8AC3E}">
        <p14:creationId xmlns:p14="http://schemas.microsoft.com/office/powerpoint/2010/main" val="214285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7" name="Rectangle 76">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9B6C96-036D-4687-8B8B-5A0F97446DCA}"/>
              </a:ext>
            </a:extLst>
          </p:cNvPr>
          <p:cNvSpPr>
            <a:spLocks noGrp="1"/>
          </p:cNvSpPr>
          <p:nvPr>
            <p:ph type="title"/>
          </p:nvPr>
        </p:nvSpPr>
        <p:spPr>
          <a:xfrm>
            <a:off x="680321" y="753228"/>
            <a:ext cx="4136123" cy="1080938"/>
          </a:xfrm>
        </p:spPr>
        <p:txBody>
          <a:bodyPr>
            <a:normAutofit/>
          </a:bodyPr>
          <a:lstStyle/>
          <a:p>
            <a:r>
              <a:rPr lang="zh-CN" altLang="en-US" sz="2400" dirty="0"/>
              <a:t>验证器工作原理</a:t>
            </a:r>
            <a:endParaRPr lang="en-US" sz="2400" dirty="0"/>
          </a:p>
        </p:txBody>
      </p:sp>
      <p:pic>
        <p:nvPicPr>
          <p:cNvPr id="81" name="Picture 80">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102" name="Content Placeholder 4101">
            <a:extLst>
              <a:ext uri="{FF2B5EF4-FFF2-40B4-BE49-F238E27FC236}">
                <a16:creationId xmlns:a16="http://schemas.microsoft.com/office/drawing/2014/main" id="{ECA84FC8-1DE0-47A1-93F1-FE591464089C}"/>
              </a:ext>
            </a:extLst>
          </p:cNvPr>
          <p:cNvSpPr>
            <a:spLocks noGrp="1"/>
          </p:cNvSpPr>
          <p:nvPr>
            <p:ph idx="1"/>
          </p:nvPr>
        </p:nvSpPr>
        <p:spPr>
          <a:xfrm>
            <a:off x="680321" y="2336873"/>
            <a:ext cx="3656289" cy="3599316"/>
          </a:xfrm>
        </p:spPr>
        <p:txBody>
          <a:bodyPr>
            <a:normAutofit fontScale="92500"/>
          </a:bodyPr>
          <a:lstStyle/>
          <a:p>
            <a:r>
              <a:rPr lang="zh-CN" altLang="en-US" dirty="0">
                <a:effectLst/>
              </a:rPr>
              <a:t>客户端第一次请求的时候，请求到达缓存后发现缓存里没有，然后缓存把请求发送到</a:t>
            </a:r>
            <a:r>
              <a:rPr lang="en-US" altLang="zh-CN" dirty="0">
                <a:effectLst/>
              </a:rPr>
              <a:t>API</a:t>
            </a:r>
            <a:r>
              <a:rPr lang="zh-CN" altLang="en-US" dirty="0">
                <a:effectLst/>
              </a:rPr>
              <a:t>；</a:t>
            </a:r>
            <a:r>
              <a:rPr lang="en-US" altLang="zh-CN" dirty="0">
                <a:effectLst/>
              </a:rPr>
              <a:t>API</a:t>
            </a:r>
            <a:r>
              <a:rPr lang="zh-CN" altLang="en-US" dirty="0">
                <a:effectLst/>
              </a:rPr>
              <a:t>返回响应，这个响应包含</a:t>
            </a:r>
            <a:r>
              <a:rPr lang="en-US" altLang="zh-CN" dirty="0" err="1">
                <a:effectLst/>
              </a:rPr>
              <a:t>ETag</a:t>
            </a:r>
            <a:r>
              <a:rPr lang="zh-CN" altLang="en-US" dirty="0">
                <a:effectLst/>
              </a:rPr>
              <a:t>和</a:t>
            </a:r>
            <a:r>
              <a:rPr lang="en-US" altLang="zh-CN" dirty="0">
                <a:effectLst/>
              </a:rPr>
              <a:t>Last-Modified </a:t>
            </a:r>
            <a:r>
              <a:rPr lang="zh-CN" altLang="en-US" dirty="0">
                <a:effectLst/>
              </a:rPr>
              <a:t>这两个</a:t>
            </a:r>
            <a:r>
              <a:rPr lang="en-US" altLang="zh-CN" dirty="0">
                <a:effectLst/>
              </a:rPr>
              <a:t>Header</a:t>
            </a:r>
            <a:r>
              <a:rPr lang="zh-CN" altLang="en-US" dirty="0">
                <a:effectLst/>
              </a:rPr>
              <a:t>，响应被发送到缓存，然后缓存再把它发送给客户端，与此同时缓存保存了这个响应的一个副本。</a:t>
            </a:r>
            <a:endParaRPr lang="en-US" sz="1400" dirty="0"/>
          </a:p>
        </p:txBody>
      </p:sp>
      <p:pic>
        <p:nvPicPr>
          <p:cNvPr id="4098" name="Picture 2">
            <a:extLst>
              <a:ext uri="{FF2B5EF4-FFF2-40B4-BE49-F238E27FC236}">
                <a16:creationId xmlns:a16="http://schemas.microsoft.com/office/drawing/2014/main" id="{8DF835F4-E054-4AC4-BDA7-084CE22FFF1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76090" y="1524646"/>
            <a:ext cx="6269479" cy="380870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1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3" name="Rectangle 142">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CE42B1-8411-4018-86C7-03DC1B259804}"/>
              </a:ext>
            </a:extLst>
          </p:cNvPr>
          <p:cNvSpPr>
            <a:spLocks noGrp="1"/>
          </p:cNvSpPr>
          <p:nvPr>
            <p:ph type="title"/>
          </p:nvPr>
        </p:nvSpPr>
        <p:spPr>
          <a:xfrm>
            <a:off x="680321" y="753228"/>
            <a:ext cx="4136123" cy="1080938"/>
          </a:xfrm>
        </p:spPr>
        <p:txBody>
          <a:bodyPr>
            <a:normAutofit/>
          </a:bodyPr>
          <a:lstStyle/>
          <a:p>
            <a:r>
              <a:rPr lang="zh-CN" altLang="en-US" sz="2400" dirty="0"/>
              <a:t>验证器工作原理</a:t>
            </a:r>
            <a:endParaRPr lang="en-US" sz="2400" dirty="0"/>
          </a:p>
        </p:txBody>
      </p:sp>
      <p:pic>
        <p:nvPicPr>
          <p:cNvPr id="147" name="Picture 146">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126" name="Content Placeholder 5125">
            <a:extLst>
              <a:ext uri="{FF2B5EF4-FFF2-40B4-BE49-F238E27FC236}">
                <a16:creationId xmlns:a16="http://schemas.microsoft.com/office/drawing/2014/main" id="{0DB93FEF-5CC6-43F9-A935-D19CF4CD7CA9}"/>
              </a:ext>
            </a:extLst>
          </p:cNvPr>
          <p:cNvSpPr>
            <a:spLocks noGrp="1"/>
          </p:cNvSpPr>
          <p:nvPr>
            <p:ph idx="1"/>
          </p:nvPr>
        </p:nvSpPr>
        <p:spPr>
          <a:xfrm>
            <a:off x="680321" y="2336873"/>
            <a:ext cx="3656289" cy="3599316"/>
          </a:xfrm>
        </p:spPr>
        <p:txBody>
          <a:bodyPr>
            <a:normAutofit lnSpcReduction="10000"/>
          </a:bodyPr>
          <a:lstStyle/>
          <a:p>
            <a:r>
              <a:rPr lang="en-US" altLang="zh-CN" sz="1300" dirty="0">
                <a:effectLst/>
              </a:rPr>
              <a:t>10</a:t>
            </a:r>
            <a:r>
              <a:rPr lang="zh-CN" altLang="en-US" sz="1300" dirty="0">
                <a:effectLst/>
              </a:rPr>
              <a:t>分钟后，客户端再次发送了同样的请求，请求来到缓存，但是无法保证缓存的响应是“新鲜”的，这个例子里并没有使用</a:t>
            </a:r>
            <a:r>
              <a:rPr lang="en-US" altLang="zh-CN" sz="1300" dirty="0">
                <a:effectLst/>
              </a:rPr>
              <a:t>Cache-Control Header</a:t>
            </a:r>
            <a:r>
              <a:rPr lang="zh-CN" altLang="en-US" sz="1300" dirty="0">
                <a:effectLst/>
              </a:rPr>
              <a:t>，所以缓存就必须到服务器的</a:t>
            </a:r>
            <a:r>
              <a:rPr lang="en-US" altLang="zh-CN" sz="1300" dirty="0">
                <a:effectLst/>
              </a:rPr>
              <a:t>API</a:t>
            </a:r>
            <a:r>
              <a:rPr lang="zh-CN" altLang="en-US" sz="1300" dirty="0">
                <a:effectLst/>
              </a:rPr>
              <a:t>去做检查。这时它会添加两个</a:t>
            </a:r>
            <a:r>
              <a:rPr lang="en-US" altLang="zh-CN" sz="1300" dirty="0">
                <a:effectLst/>
              </a:rPr>
              <a:t>Headers</a:t>
            </a:r>
            <a:r>
              <a:rPr lang="zh-CN" altLang="en-US" sz="1300" dirty="0">
                <a:effectLst/>
              </a:rPr>
              <a:t>：</a:t>
            </a:r>
            <a:r>
              <a:rPr lang="en-US" altLang="zh-CN" sz="1300" b="1" dirty="0">
                <a:effectLst/>
              </a:rPr>
              <a:t>If-None-Match</a:t>
            </a:r>
            <a:r>
              <a:rPr lang="zh-CN" altLang="en-US" sz="1300" dirty="0">
                <a:effectLst/>
              </a:rPr>
              <a:t>，它被设为已缓存响应数据的</a:t>
            </a:r>
            <a:r>
              <a:rPr lang="en-US" altLang="zh-CN" sz="1300" dirty="0" err="1">
                <a:effectLst/>
              </a:rPr>
              <a:t>ETag</a:t>
            </a:r>
            <a:r>
              <a:rPr lang="zh-CN" altLang="en-US" sz="1300" dirty="0">
                <a:effectLst/>
              </a:rPr>
              <a:t>的值；</a:t>
            </a:r>
            <a:r>
              <a:rPr lang="en-US" altLang="zh-CN" sz="1300" b="1" dirty="0">
                <a:effectLst/>
              </a:rPr>
              <a:t>If-Modified-Since</a:t>
            </a:r>
            <a:r>
              <a:rPr lang="zh-CN" altLang="en-US" sz="1300" dirty="0">
                <a:effectLst/>
              </a:rPr>
              <a:t>，它被设为已缓存响应数据的</a:t>
            </a:r>
            <a:r>
              <a:rPr lang="en-US" altLang="zh-CN" sz="1300" dirty="0">
                <a:effectLst/>
              </a:rPr>
              <a:t>Last-Modified</a:t>
            </a:r>
            <a:r>
              <a:rPr lang="zh-CN" altLang="en-US" sz="1300" dirty="0">
                <a:effectLst/>
              </a:rPr>
              <a:t>的值。现在这个请求就是根据情况而定的了，服务器接收到这个请求并会根据证器来比较这些</a:t>
            </a:r>
            <a:r>
              <a:rPr lang="en-US" altLang="zh-CN" sz="1300" dirty="0">
                <a:effectLst/>
              </a:rPr>
              <a:t>header</a:t>
            </a:r>
            <a:r>
              <a:rPr lang="zh-CN" altLang="en-US" sz="1300" dirty="0">
                <a:effectLst/>
              </a:rPr>
              <a:t>或者生成响应。</a:t>
            </a:r>
          </a:p>
          <a:p>
            <a:r>
              <a:rPr lang="zh-CN" altLang="en-US" sz="1300" dirty="0">
                <a:effectLst/>
              </a:rPr>
              <a:t>如果检查合格，服务器就不需要生成响应了，它会返回</a:t>
            </a:r>
            <a:r>
              <a:rPr lang="en-US" altLang="zh-CN" sz="1300" b="1" dirty="0">
                <a:effectLst/>
              </a:rPr>
              <a:t>304 Not Modified</a:t>
            </a:r>
            <a:r>
              <a:rPr lang="zh-CN" altLang="en-US" sz="1300" dirty="0">
                <a:effectLst/>
              </a:rPr>
              <a:t>，然后缓存会返回缓存的响应，这个响应还包含了一个最新的</a:t>
            </a:r>
            <a:r>
              <a:rPr lang="en-US" altLang="zh-CN" sz="1300" dirty="0">
                <a:effectLst/>
              </a:rPr>
              <a:t>Last-Modified Header</a:t>
            </a:r>
            <a:r>
              <a:rPr lang="zh-CN" altLang="en-US" sz="1300" dirty="0">
                <a:effectLst/>
              </a:rPr>
              <a:t>（如果支持</a:t>
            </a:r>
            <a:r>
              <a:rPr lang="en-US" altLang="zh-CN" sz="1300" dirty="0">
                <a:effectLst/>
              </a:rPr>
              <a:t>Last-</a:t>
            </a:r>
            <a:r>
              <a:rPr lang="en-US" altLang="zh-CN" sz="1300" dirty="0" err="1">
                <a:effectLst/>
              </a:rPr>
              <a:t>Modifed</a:t>
            </a:r>
            <a:r>
              <a:rPr lang="zh-CN" altLang="en-US" sz="1300" dirty="0">
                <a:effectLst/>
              </a:rPr>
              <a:t>的话）；</a:t>
            </a:r>
          </a:p>
          <a:p>
            <a:r>
              <a:rPr lang="zh-CN" altLang="en-US" sz="1300" dirty="0">
                <a:effectLst/>
              </a:rPr>
              <a:t>而如果响应的资源发生变化了，</a:t>
            </a:r>
            <a:r>
              <a:rPr lang="en-US" altLang="zh-CN" sz="1300" dirty="0">
                <a:effectLst/>
              </a:rPr>
              <a:t>API</a:t>
            </a:r>
            <a:r>
              <a:rPr lang="zh-CN" altLang="en-US" sz="1300" dirty="0">
                <a:effectLst/>
              </a:rPr>
              <a:t>就会生成新的响应。</a:t>
            </a:r>
            <a:endParaRPr lang="en-US" altLang="zh-CN" sz="1300" dirty="0">
              <a:effectLst/>
            </a:endParaRPr>
          </a:p>
          <a:p>
            <a:r>
              <a:rPr lang="zh-CN" altLang="en-US" sz="1300" dirty="0">
                <a:effectLst/>
              </a:rPr>
              <a:t>如果是私有缓存，那就请求就会停在这。</a:t>
            </a:r>
          </a:p>
          <a:p>
            <a:endParaRPr lang="en-US" sz="1300" dirty="0"/>
          </a:p>
        </p:txBody>
      </p:sp>
      <p:pic>
        <p:nvPicPr>
          <p:cNvPr id="5122" name="Picture 2">
            <a:extLst>
              <a:ext uri="{FF2B5EF4-FFF2-40B4-BE49-F238E27FC236}">
                <a16:creationId xmlns:a16="http://schemas.microsoft.com/office/drawing/2014/main" id="{6DA7BB1A-3DCF-49C7-8828-52E9057C6CE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76090" y="1728404"/>
            <a:ext cx="6269479" cy="340119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23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7" name="Rectangle 76">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94575D-C894-4D91-8575-9A395A32CF0C}"/>
              </a:ext>
            </a:extLst>
          </p:cNvPr>
          <p:cNvSpPr>
            <a:spLocks noGrp="1"/>
          </p:cNvSpPr>
          <p:nvPr>
            <p:ph type="title"/>
          </p:nvPr>
        </p:nvSpPr>
        <p:spPr>
          <a:xfrm>
            <a:off x="680321" y="753228"/>
            <a:ext cx="4136123" cy="1080938"/>
          </a:xfrm>
        </p:spPr>
        <p:txBody>
          <a:bodyPr>
            <a:normAutofit/>
          </a:bodyPr>
          <a:lstStyle/>
          <a:p>
            <a:r>
              <a:rPr lang="zh-CN" altLang="en-US" sz="2400"/>
              <a:t>验证器工作原理</a:t>
            </a:r>
            <a:endParaRPr lang="en-US" sz="2400"/>
          </a:p>
        </p:txBody>
      </p:sp>
      <p:pic>
        <p:nvPicPr>
          <p:cNvPr id="81" name="Picture 80">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6150" name="Content Placeholder 6149">
            <a:extLst>
              <a:ext uri="{FF2B5EF4-FFF2-40B4-BE49-F238E27FC236}">
                <a16:creationId xmlns:a16="http://schemas.microsoft.com/office/drawing/2014/main" id="{A6BBEB05-642B-4309-A25F-925845360B82}"/>
              </a:ext>
            </a:extLst>
          </p:cNvPr>
          <p:cNvSpPr>
            <a:spLocks noGrp="1"/>
          </p:cNvSpPr>
          <p:nvPr>
            <p:ph idx="1"/>
          </p:nvPr>
        </p:nvSpPr>
        <p:spPr>
          <a:xfrm>
            <a:off x="680321" y="2336873"/>
            <a:ext cx="3656289" cy="3599316"/>
          </a:xfrm>
        </p:spPr>
        <p:txBody>
          <a:bodyPr>
            <a:normAutofit/>
          </a:bodyPr>
          <a:lstStyle/>
          <a:p>
            <a:r>
              <a:rPr lang="zh-CN" altLang="en-US" dirty="0">
                <a:effectLst/>
              </a:rPr>
              <a:t>但如果是共享缓存的话，假如</a:t>
            </a:r>
            <a:r>
              <a:rPr lang="en-US" altLang="zh-CN" dirty="0">
                <a:effectLst/>
              </a:rPr>
              <a:t>10</a:t>
            </a:r>
            <a:r>
              <a:rPr lang="zh-CN" altLang="en-US" dirty="0">
                <a:effectLst/>
              </a:rPr>
              <a:t>分钟之后另一个客户端发送了请求，这个请求也会到达缓存，然后跟上面一样的流程：</a:t>
            </a:r>
            <a:endParaRPr lang="en-US" altLang="zh-CN" dirty="0">
              <a:effectLst/>
            </a:endParaRPr>
          </a:p>
          <a:p>
            <a:endParaRPr lang="en-US" sz="1400" dirty="0">
              <a:effectLst/>
            </a:endParaRPr>
          </a:p>
          <a:p>
            <a:r>
              <a:rPr lang="zh-CN" altLang="en-US" dirty="0">
                <a:effectLst/>
              </a:rPr>
              <a:t>总的来说就是，同样的响应只会被生成一次。</a:t>
            </a:r>
            <a:endParaRPr lang="en-US" sz="1400" dirty="0"/>
          </a:p>
        </p:txBody>
      </p:sp>
      <p:pic>
        <p:nvPicPr>
          <p:cNvPr id="6146" name="Picture 2">
            <a:extLst>
              <a:ext uri="{FF2B5EF4-FFF2-40B4-BE49-F238E27FC236}">
                <a16:creationId xmlns:a16="http://schemas.microsoft.com/office/drawing/2014/main" id="{7BDA7194-DAF2-4A27-9917-ABF9AF2B391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76090" y="1791099"/>
            <a:ext cx="6269479" cy="3275802"/>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9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81FE-99E8-4C7E-88E8-3747E955B4E2}"/>
              </a:ext>
            </a:extLst>
          </p:cNvPr>
          <p:cNvSpPr>
            <a:spLocks noGrp="1"/>
          </p:cNvSpPr>
          <p:nvPr>
            <p:ph type="title"/>
          </p:nvPr>
        </p:nvSpPr>
        <p:spPr/>
        <p:txBody>
          <a:bodyPr/>
          <a:lstStyle/>
          <a:p>
            <a:r>
              <a:rPr lang="zh-CN" altLang="en-US" dirty="0"/>
              <a:t>对比</a:t>
            </a:r>
            <a:endParaRPr lang="en-US" dirty="0"/>
          </a:p>
        </p:txBody>
      </p:sp>
      <p:sp>
        <p:nvSpPr>
          <p:cNvPr id="3" name="Content Placeholder 2">
            <a:extLst>
              <a:ext uri="{FF2B5EF4-FFF2-40B4-BE49-F238E27FC236}">
                <a16:creationId xmlns:a16="http://schemas.microsoft.com/office/drawing/2014/main" id="{2FF31CA3-0C30-4C8E-A398-5AA249FB86DA}"/>
              </a:ext>
            </a:extLst>
          </p:cNvPr>
          <p:cNvSpPr>
            <a:spLocks noGrp="1"/>
          </p:cNvSpPr>
          <p:nvPr>
            <p:ph idx="1"/>
          </p:nvPr>
        </p:nvSpPr>
        <p:spPr/>
        <p:txBody>
          <a:bodyPr/>
          <a:lstStyle/>
          <a:p>
            <a:r>
              <a:rPr lang="zh-CN" altLang="en-US" b="1" dirty="0">
                <a:effectLst/>
              </a:rPr>
              <a:t>私有缓存</a:t>
            </a:r>
            <a:r>
              <a:rPr lang="zh-CN" altLang="en-US" dirty="0">
                <a:effectLst/>
              </a:rPr>
              <a:t>：后续的请求会节省网络带宽，我们需要与</a:t>
            </a:r>
            <a:r>
              <a:rPr lang="en-US" altLang="zh-CN" dirty="0">
                <a:effectLst/>
              </a:rPr>
              <a:t>API</a:t>
            </a:r>
            <a:r>
              <a:rPr lang="zh-CN" altLang="en-US" dirty="0">
                <a:effectLst/>
              </a:rPr>
              <a:t>进行通信，但是</a:t>
            </a:r>
            <a:r>
              <a:rPr lang="en-US" altLang="zh-CN" dirty="0">
                <a:effectLst/>
              </a:rPr>
              <a:t>API</a:t>
            </a:r>
            <a:r>
              <a:rPr lang="zh-CN" altLang="en-US" dirty="0">
                <a:effectLst/>
              </a:rPr>
              <a:t>不需要把完整的响应返回来，如果资源没有变化的话只需要返回</a:t>
            </a:r>
            <a:r>
              <a:rPr lang="en-US" altLang="zh-CN" dirty="0">
                <a:effectLst/>
              </a:rPr>
              <a:t>304</a:t>
            </a:r>
            <a:r>
              <a:rPr lang="zh-CN" altLang="en-US" dirty="0">
                <a:effectLst/>
              </a:rPr>
              <a:t>即可。</a:t>
            </a:r>
            <a:endParaRPr lang="en-US" altLang="zh-CN" dirty="0">
              <a:effectLst/>
            </a:endParaRPr>
          </a:p>
          <a:p>
            <a:endParaRPr lang="zh-CN" altLang="en-US" dirty="0">
              <a:effectLst/>
            </a:endParaRPr>
          </a:p>
          <a:p>
            <a:r>
              <a:rPr lang="zh-CN" altLang="en-US" b="1" dirty="0">
                <a:effectLst/>
              </a:rPr>
              <a:t>共享缓存</a:t>
            </a:r>
            <a:r>
              <a:rPr lang="zh-CN" altLang="en-US" dirty="0">
                <a:effectLst/>
              </a:rPr>
              <a:t>：会节省缓存和</a:t>
            </a:r>
            <a:r>
              <a:rPr lang="en-US" altLang="zh-CN" dirty="0">
                <a:effectLst/>
              </a:rPr>
              <a:t>API</a:t>
            </a:r>
            <a:r>
              <a:rPr lang="zh-CN" altLang="en-US" dirty="0">
                <a:effectLst/>
              </a:rPr>
              <a:t>之间的带宽，如果验证通过的话，</a:t>
            </a:r>
            <a:r>
              <a:rPr lang="en-US" altLang="zh-CN" dirty="0">
                <a:effectLst/>
              </a:rPr>
              <a:t>API</a:t>
            </a:r>
            <a:r>
              <a:rPr lang="zh-CN" altLang="en-US" dirty="0">
                <a:effectLst/>
              </a:rPr>
              <a:t>不需要重新生成响应然后重新发送回来。</a:t>
            </a:r>
          </a:p>
          <a:p>
            <a:endParaRPr lang="en-US" dirty="0"/>
          </a:p>
        </p:txBody>
      </p:sp>
    </p:spTree>
    <p:extLst>
      <p:ext uri="{BB962C8B-B14F-4D97-AF65-F5344CB8AC3E}">
        <p14:creationId xmlns:p14="http://schemas.microsoft.com/office/powerpoint/2010/main" val="353625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0B70-2A11-4C52-8CC0-6F63A2EF322F}"/>
              </a:ext>
            </a:extLst>
          </p:cNvPr>
          <p:cNvSpPr>
            <a:spLocks noGrp="1"/>
          </p:cNvSpPr>
          <p:nvPr>
            <p:ph type="ctrTitle"/>
          </p:nvPr>
        </p:nvSpPr>
        <p:spPr/>
        <p:txBody>
          <a:bodyPr/>
          <a:lstStyle/>
          <a:p>
            <a:r>
              <a:rPr lang="en-US"/>
              <a:t>4</a:t>
            </a:r>
            <a:r>
              <a:rPr lang="en-US" dirty="0"/>
              <a:t>7</a:t>
            </a:r>
            <a:r>
              <a:rPr lang="en-US"/>
              <a:t>. </a:t>
            </a:r>
            <a:r>
              <a:rPr lang="zh-CN" altLang="en-US" b="1" dirty="0"/>
              <a:t>缓存 </a:t>
            </a:r>
            <a:r>
              <a:rPr lang="en-US" altLang="zh-CN" b="1" dirty="0"/>
              <a:t>– </a:t>
            </a:r>
            <a:r>
              <a:rPr lang="zh-CN" altLang="en-US" b="1" dirty="0"/>
              <a:t>过期模型</a:t>
            </a:r>
            <a:r>
              <a:rPr lang="en-US" altLang="zh-CN" b="1" dirty="0"/>
              <a:t>/</a:t>
            </a:r>
            <a:r>
              <a:rPr lang="zh-CN" altLang="en-US" b="1" dirty="0"/>
              <a:t>验证模型</a:t>
            </a:r>
            <a:r>
              <a:rPr lang="en-US" altLang="zh-CN" b="1" dirty="0"/>
              <a:t>/</a:t>
            </a:r>
            <a:r>
              <a:rPr lang="zh-CN" altLang="en-US" b="1" dirty="0"/>
              <a:t>常用指令</a:t>
            </a:r>
            <a:endParaRPr lang="en-US" dirty="0"/>
          </a:p>
        </p:txBody>
      </p:sp>
      <p:sp>
        <p:nvSpPr>
          <p:cNvPr id="3" name="Subtitle 2">
            <a:extLst>
              <a:ext uri="{FF2B5EF4-FFF2-40B4-BE49-F238E27FC236}">
                <a16:creationId xmlns:a16="http://schemas.microsoft.com/office/drawing/2014/main" id="{C3BAE5F0-36E7-4AA5-9FD3-F3CB959A2B69}"/>
              </a:ext>
            </a:extLst>
          </p:cNvPr>
          <p:cNvSpPr>
            <a:spLocks noGrp="1"/>
          </p:cNvSpPr>
          <p:nvPr>
            <p:ph type="subTitle" idx="1"/>
          </p:nvPr>
        </p:nvSpPr>
        <p:spPr/>
        <p:txBody>
          <a:bodyPr/>
          <a:lstStyle/>
          <a:p>
            <a:r>
              <a:rPr lang="en-US" altLang="zh-CN" dirty="0"/>
              <a:t>coding</a:t>
            </a:r>
            <a:endParaRPr lang="en-US" dirty="0"/>
          </a:p>
        </p:txBody>
      </p:sp>
    </p:spTree>
    <p:extLst>
      <p:ext uri="{BB962C8B-B14F-4D97-AF65-F5344CB8AC3E}">
        <p14:creationId xmlns:p14="http://schemas.microsoft.com/office/powerpoint/2010/main" val="123293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56D3-35D4-43EA-8784-F6561163C5AA}"/>
              </a:ext>
            </a:extLst>
          </p:cNvPr>
          <p:cNvSpPr>
            <a:spLocks noGrp="1"/>
          </p:cNvSpPr>
          <p:nvPr>
            <p:ph type="title"/>
          </p:nvPr>
        </p:nvSpPr>
        <p:spPr/>
        <p:txBody>
          <a:bodyPr/>
          <a:lstStyle/>
          <a:p>
            <a:r>
              <a:rPr lang="zh-CN" altLang="en-US" b="1" dirty="0"/>
              <a:t>组合使用过期模型和验证模型</a:t>
            </a:r>
            <a:endParaRPr lang="en-US" dirty="0"/>
          </a:p>
        </p:txBody>
      </p:sp>
      <p:sp>
        <p:nvSpPr>
          <p:cNvPr id="3" name="Content Placeholder 2">
            <a:extLst>
              <a:ext uri="{FF2B5EF4-FFF2-40B4-BE49-F238E27FC236}">
                <a16:creationId xmlns:a16="http://schemas.microsoft.com/office/drawing/2014/main" id="{B1BD22F6-1ABE-48AB-9AC1-F754F42FD4D3}"/>
              </a:ext>
            </a:extLst>
          </p:cNvPr>
          <p:cNvSpPr>
            <a:spLocks noGrp="1"/>
          </p:cNvSpPr>
          <p:nvPr>
            <p:ph idx="1"/>
          </p:nvPr>
        </p:nvSpPr>
        <p:spPr/>
        <p:txBody>
          <a:bodyPr>
            <a:normAutofit/>
          </a:bodyPr>
          <a:lstStyle/>
          <a:p>
            <a:r>
              <a:rPr lang="zh-CN" altLang="en-US" sz="1600" b="1" dirty="0">
                <a:effectLst/>
              </a:rPr>
              <a:t>过期模型和验证模型还是经常被组合使用的</a:t>
            </a:r>
            <a:r>
              <a:rPr lang="zh-CN" altLang="en-US" sz="1600" dirty="0">
                <a:effectLst/>
              </a:rPr>
              <a:t>。</a:t>
            </a:r>
            <a:endParaRPr lang="en-US" sz="1600" dirty="0">
              <a:effectLst/>
            </a:endParaRPr>
          </a:p>
          <a:p>
            <a:r>
              <a:rPr lang="zh-CN" altLang="en-US" sz="1600" dirty="0">
                <a:effectLst/>
              </a:rPr>
              <a:t>如果使用私有缓存，这时只要响应没有过期，那么响应直接会从私有缓存返回。这样做的好处就是减少了与</a:t>
            </a:r>
            <a:r>
              <a:rPr lang="en-US" altLang="zh-CN" sz="1600" dirty="0">
                <a:effectLst/>
              </a:rPr>
              <a:t>API</a:t>
            </a:r>
            <a:r>
              <a:rPr lang="zh-CN" altLang="en-US" sz="1600" dirty="0">
                <a:effectLst/>
              </a:rPr>
              <a:t>之间的通信，也减少了</a:t>
            </a:r>
            <a:r>
              <a:rPr lang="en-US" altLang="zh-CN" sz="1600" dirty="0">
                <a:effectLst/>
              </a:rPr>
              <a:t>API</a:t>
            </a:r>
            <a:r>
              <a:rPr lang="zh-CN" altLang="en-US" sz="1600" dirty="0">
                <a:effectLst/>
              </a:rPr>
              <a:t>生成响应的工作，减轻了带宽需求。而如果私有缓存过期了，那还是会访问到</a:t>
            </a:r>
            <a:r>
              <a:rPr lang="en-US" altLang="zh-CN" sz="1600" dirty="0">
                <a:effectLst/>
              </a:rPr>
              <a:t>API</a:t>
            </a:r>
            <a:r>
              <a:rPr lang="zh-CN" altLang="en-US" sz="1600" dirty="0">
                <a:effectLst/>
              </a:rPr>
              <a:t>的。如果只有过期（模型）检查的话，这就意味着如果过期了</a:t>
            </a:r>
            <a:r>
              <a:rPr lang="en-US" altLang="zh-CN" sz="1600" dirty="0">
                <a:effectLst/>
              </a:rPr>
              <a:t>API</a:t>
            </a:r>
            <a:r>
              <a:rPr lang="zh-CN" altLang="en-US" sz="1600" dirty="0">
                <a:effectLst/>
              </a:rPr>
              <a:t>就得重新生成响应。但是如果使用验证（模型）检查的话，我们可能就会避免这种情况。因为缓存的响应过期了并不代表缓存的响应就不是有效的了，</a:t>
            </a:r>
            <a:r>
              <a:rPr lang="en-US" altLang="zh-CN" sz="1600" dirty="0">
                <a:effectLst/>
              </a:rPr>
              <a:t>API</a:t>
            </a:r>
            <a:r>
              <a:rPr lang="zh-CN" altLang="en-US" sz="1600" dirty="0">
                <a:effectLst/>
              </a:rPr>
              <a:t>会检查验证器，如果响应依然有效，就会返回</a:t>
            </a:r>
            <a:r>
              <a:rPr lang="en-US" altLang="zh-CN" sz="1600" dirty="0">
                <a:effectLst/>
              </a:rPr>
              <a:t>304</a:t>
            </a:r>
            <a:r>
              <a:rPr lang="zh-CN" altLang="en-US" sz="1600" dirty="0">
                <a:effectLst/>
              </a:rPr>
              <a:t>。这样网络带宽和响应的生成动作都有可能被大幅度减少了。</a:t>
            </a:r>
          </a:p>
          <a:p>
            <a:r>
              <a:rPr lang="zh-CN" altLang="en-US" sz="1600" dirty="0">
                <a:effectLst/>
              </a:rPr>
              <a:t>如果是共享缓存，缓存的响应只要没过期就会一直被返回，这样虽然不会节省客户端和缓存之间的网络带宽，但是会节省缓存和</a:t>
            </a:r>
            <a:r>
              <a:rPr lang="en-US" altLang="zh-CN" sz="1600" dirty="0">
                <a:effectLst/>
              </a:rPr>
              <a:t>API</a:t>
            </a:r>
            <a:r>
              <a:rPr lang="zh-CN" altLang="en-US" sz="1600" dirty="0">
                <a:effectLst/>
              </a:rPr>
              <a:t>之间的网络带宽，同时也大幅度减少了到</a:t>
            </a:r>
            <a:r>
              <a:rPr lang="en-US" altLang="zh-CN" sz="1600" dirty="0">
                <a:effectLst/>
              </a:rPr>
              <a:t>API</a:t>
            </a:r>
            <a:r>
              <a:rPr lang="zh-CN" altLang="en-US" sz="1600" dirty="0">
                <a:effectLst/>
              </a:rPr>
              <a:t>的请求次数，这个要比私有缓存幅度大，因为共享缓存是共享与可能是所有的客户端的。如果缓存的响应过期了，缓存就必须与</a:t>
            </a:r>
            <a:r>
              <a:rPr lang="en-US" altLang="zh-CN" sz="1600" dirty="0">
                <a:effectLst/>
              </a:rPr>
              <a:t>API</a:t>
            </a:r>
            <a:r>
              <a:rPr lang="zh-CN" altLang="en-US" sz="1600" dirty="0">
                <a:effectLst/>
              </a:rPr>
              <a:t>通信，但这也不一定就意味着响应必须被重新生成。如果验证成功，就会返回</a:t>
            </a:r>
            <a:r>
              <a:rPr lang="en-US" altLang="zh-CN" sz="1600" dirty="0">
                <a:effectLst/>
              </a:rPr>
              <a:t>304</a:t>
            </a:r>
            <a:r>
              <a:rPr lang="zh-CN" altLang="en-US" sz="1600" dirty="0">
                <a:effectLst/>
              </a:rPr>
              <a:t>，没有响应</a:t>
            </a:r>
            <a:r>
              <a:rPr lang="en-US" altLang="zh-CN" sz="1600" dirty="0">
                <a:effectLst/>
              </a:rPr>
              <a:t>body</a:t>
            </a:r>
            <a:r>
              <a:rPr lang="zh-CN" altLang="en-US" sz="1600" dirty="0">
                <a:effectLst/>
              </a:rPr>
              <a:t>，这就有可能减少了缓存和</a:t>
            </a:r>
            <a:r>
              <a:rPr lang="en-US" altLang="zh-CN" sz="1600" dirty="0">
                <a:effectLst/>
              </a:rPr>
              <a:t>API</a:t>
            </a:r>
            <a:r>
              <a:rPr lang="zh-CN" altLang="en-US" sz="1600" dirty="0">
                <a:effectLst/>
              </a:rPr>
              <a:t>之间的网络带宽需求，响应还是从缓存返回到客户端的。</a:t>
            </a:r>
          </a:p>
          <a:p>
            <a:r>
              <a:rPr lang="zh-CN" altLang="en-US" sz="1600" dirty="0">
                <a:effectLst/>
              </a:rPr>
              <a:t>所以综上，</a:t>
            </a:r>
            <a:r>
              <a:rPr lang="zh-CN" altLang="en-US" sz="1600" b="1" dirty="0">
                <a:effectLst/>
              </a:rPr>
              <a:t>客户端配备私有缓存，服务器级别配备共享缓存就应该是最佳的实践</a:t>
            </a:r>
            <a:r>
              <a:rPr lang="zh-CN" altLang="en-US" sz="1600" dirty="0">
                <a:effectLst/>
              </a:rPr>
              <a:t>。</a:t>
            </a:r>
          </a:p>
          <a:p>
            <a:endParaRPr lang="en-US" sz="1600" dirty="0"/>
          </a:p>
        </p:txBody>
      </p:sp>
    </p:spTree>
    <p:extLst>
      <p:ext uri="{BB962C8B-B14F-4D97-AF65-F5344CB8AC3E}">
        <p14:creationId xmlns:p14="http://schemas.microsoft.com/office/powerpoint/2010/main" val="222491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555A-72E2-4F49-93CE-45FAE7DC63BB}"/>
              </a:ext>
            </a:extLst>
          </p:cNvPr>
          <p:cNvSpPr>
            <a:spLocks noGrp="1"/>
          </p:cNvSpPr>
          <p:nvPr>
            <p:ph type="title"/>
          </p:nvPr>
        </p:nvSpPr>
        <p:spPr/>
        <p:txBody>
          <a:bodyPr/>
          <a:lstStyle/>
          <a:p>
            <a:r>
              <a:rPr lang="en-US" b="1" dirty="0"/>
              <a:t>Cache-Control</a:t>
            </a:r>
            <a:r>
              <a:rPr lang="zh-CN" altLang="en-US" b="1" dirty="0"/>
              <a:t>的指令</a:t>
            </a:r>
          </a:p>
        </p:txBody>
      </p:sp>
      <p:sp>
        <p:nvSpPr>
          <p:cNvPr id="3" name="Content Placeholder 2">
            <a:extLst>
              <a:ext uri="{FF2B5EF4-FFF2-40B4-BE49-F238E27FC236}">
                <a16:creationId xmlns:a16="http://schemas.microsoft.com/office/drawing/2014/main" id="{28472169-8F5C-416A-BEA1-9E9E6F6296A1}"/>
              </a:ext>
            </a:extLst>
          </p:cNvPr>
          <p:cNvSpPr>
            <a:spLocks noGrp="1"/>
          </p:cNvSpPr>
          <p:nvPr>
            <p:ph idx="1"/>
          </p:nvPr>
        </p:nvSpPr>
        <p:spPr/>
        <p:txBody>
          <a:bodyPr/>
          <a:lstStyle/>
          <a:p>
            <a:r>
              <a:rPr lang="zh-CN" altLang="en-US" dirty="0"/>
              <a:t>响应</a:t>
            </a:r>
            <a:endParaRPr lang="en-US" altLang="zh-CN" dirty="0"/>
          </a:p>
          <a:p>
            <a:r>
              <a:rPr lang="zh-CN" altLang="en-US" dirty="0"/>
              <a:t>请求</a:t>
            </a:r>
            <a:endParaRPr lang="en-US" dirty="0"/>
          </a:p>
        </p:txBody>
      </p:sp>
    </p:spTree>
    <p:extLst>
      <p:ext uri="{BB962C8B-B14F-4D97-AF65-F5344CB8AC3E}">
        <p14:creationId xmlns:p14="http://schemas.microsoft.com/office/powerpoint/2010/main" val="97452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18B8-14F3-428C-A0CD-B5E5FB393536}"/>
              </a:ext>
            </a:extLst>
          </p:cNvPr>
          <p:cNvSpPr>
            <a:spLocks noGrp="1"/>
          </p:cNvSpPr>
          <p:nvPr>
            <p:ph type="title"/>
          </p:nvPr>
        </p:nvSpPr>
        <p:spPr/>
        <p:txBody>
          <a:bodyPr/>
          <a:lstStyle/>
          <a:p>
            <a:r>
              <a:rPr lang="zh-CN" altLang="en-US" b="1" dirty="0"/>
              <a:t>响应的</a:t>
            </a:r>
            <a:r>
              <a:rPr lang="en-US" dirty="0"/>
              <a:t>Cache-Control</a:t>
            </a:r>
            <a:r>
              <a:rPr lang="zh-CN" altLang="en-US" dirty="0"/>
              <a:t>常用指令</a:t>
            </a:r>
            <a:endParaRPr lang="en-US" dirty="0"/>
          </a:p>
        </p:txBody>
      </p:sp>
      <p:sp>
        <p:nvSpPr>
          <p:cNvPr id="3" name="Content Placeholder 2">
            <a:extLst>
              <a:ext uri="{FF2B5EF4-FFF2-40B4-BE49-F238E27FC236}">
                <a16:creationId xmlns:a16="http://schemas.microsoft.com/office/drawing/2014/main" id="{BBF0B043-2948-436F-B886-81D3B29B5637}"/>
              </a:ext>
            </a:extLst>
          </p:cNvPr>
          <p:cNvSpPr>
            <a:spLocks noGrp="1"/>
          </p:cNvSpPr>
          <p:nvPr>
            <p:ph idx="1"/>
          </p:nvPr>
        </p:nvSpPr>
        <p:spPr/>
        <p:txBody>
          <a:bodyPr>
            <a:normAutofit fontScale="85000" lnSpcReduction="20000"/>
          </a:bodyPr>
          <a:lstStyle/>
          <a:p>
            <a:r>
              <a:rPr lang="zh-CN" altLang="en-US" sz="1800" b="1" dirty="0">
                <a:effectLst/>
              </a:rPr>
              <a:t>新鲜度</a:t>
            </a:r>
            <a:r>
              <a:rPr lang="en-US" altLang="zh-CN" sz="1800" dirty="0">
                <a:effectLst/>
              </a:rPr>
              <a:t>: </a:t>
            </a:r>
          </a:p>
          <a:p>
            <a:pPr lvl="1"/>
            <a:r>
              <a:rPr lang="en-US" altLang="zh-CN" sz="1600" b="1" dirty="0">
                <a:effectLst/>
              </a:rPr>
              <a:t>max-age</a:t>
            </a:r>
            <a:r>
              <a:rPr lang="zh-CN" altLang="en-US" sz="1600" dirty="0">
                <a:effectLst/>
              </a:rPr>
              <a:t>定义了响应的生命期</a:t>
            </a:r>
            <a:r>
              <a:rPr lang="en-US" altLang="zh-CN" sz="1600" dirty="0">
                <a:effectLst/>
              </a:rPr>
              <a:t>, </a:t>
            </a:r>
            <a:r>
              <a:rPr lang="zh-CN" altLang="en-US" sz="1600" dirty="0">
                <a:effectLst/>
              </a:rPr>
              <a:t>超过了这个值</a:t>
            </a:r>
            <a:r>
              <a:rPr lang="en-US" altLang="zh-CN" sz="1600" dirty="0">
                <a:effectLst/>
              </a:rPr>
              <a:t>, </a:t>
            </a:r>
            <a:r>
              <a:rPr lang="zh-CN" altLang="en-US" sz="1600" dirty="0">
                <a:effectLst/>
              </a:rPr>
              <a:t>缓存的响应就过期了</a:t>
            </a:r>
            <a:r>
              <a:rPr lang="en-US" altLang="zh-CN" sz="1600" dirty="0">
                <a:effectLst/>
              </a:rPr>
              <a:t>, </a:t>
            </a:r>
            <a:r>
              <a:rPr lang="zh-CN" altLang="en-US" sz="1600" dirty="0">
                <a:effectLst/>
              </a:rPr>
              <a:t>它的单位是秒</a:t>
            </a:r>
            <a:r>
              <a:rPr lang="en-US" altLang="zh-CN" sz="1600" dirty="0">
                <a:effectLst/>
              </a:rPr>
              <a:t>.</a:t>
            </a:r>
          </a:p>
          <a:p>
            <a:pPr lvl="1"/>
            <a:r>
              <a:rPr lang="en-US" altLang="zh-CN" sz="1600" b="1" dirty="0">
                <a:effectLst/>
              </a:rPr>
              <a:t>s-</a:t>
            </a:r>
            <a:r>
              <a:rPr lang="en-US" altLang="zh-CN" sz="1600" b="1" dirty="0" err="1">
                <a:effectLst/>
              </a:rPr>
              <a:t>maxage</a:t>
            </a:r>
            <a:r>
              <a:rPr lang="zh-CN" altLang="en-US" sz="1600" dirty="0">
                <a:effectLst/>
              </a:rPr>
              <a:t>对于共享缓存来说它会覆盖</a:t>
            </a:r>
            <a:r>
              <a:rPr lang="en-US" altLang="zh-CN" sz="1600" dirty="0">
                <a:effectLst/>
              </a:rPr>
              <a:t>max-age</a:t>
            </a:r>
            <a:r>
              <a:rPr lang="zh-CN" altLang="en-US" sz="1600" dirty="0">
                <a:effectLst/>
              </a:rPr>
              <a:t>的值</a:t>
            </a:r>
            <a:r>
              <a:rPr lang="en-US" altLang="zh-CN" sz="1600" dirty="0">
                <a:effectLst/>
              </a:rPr>
              <a:t>. </a:t>
            </a:r>
            <a:r>
              <a:rPr lang="zh-CN" altLang="en-US" sz="1600" dirty="0">
                <a:effectLst/>
              </a:rPr>
              <a:t>所以在私有缓存和共享缓存里响应的过期时间可能会不同</a:t>
            </a:r>
            <a:r>
              <a:rPr lang="en-US" altLang="zh-CN" sz="1600" dirty="0">
                <a:effectLst/>
              </a:rPr>
              <a:t>.</a:t>
            </a:r>
          </a:p>
          <a:p>
            <a:r>
              <a:rPr lang="zh-CN" altLang="en-US" sz="1800" b="1" dirty="0">
                <a:effectLst/>
              </a:rPr>
              <a:t>存储地点</a:t>
            </a:r>
            <a:r>
              <a:rPr lang="en-US" altLang="zh-CN" sz="1800" dirty="0">
                <a:effectLst/>
              </a:rPr>
              <a:t>:</a:t>
            </a:r>
          </a:p>
          <a:p>
            <a:pPr lvl="1"/>
            <a:r>
              <a:rPr lang="en-US" altLang="zh-CN" sz="1600" b="1" dirty="0">
                <a:effectLst/>
              </a:rPr>
              <a:t>public</a:t>
            </a:r>
            <a:r>
              <a:rPr lang="en-US" altLang="zh-CN" sz="1600" dirty="0">
                <a:effectLst/>
              </a:rPr>
              <a:t>, </a:t>
            </a:r>
            <a:r>
              <a:rPr lang="zh-CN" altLang="en-US" sz="1600" dirty="0">
                <a:effectLst/>
              </a:rPr>
              <a:t>它表示响应可以被任何一个缓存器所缓存</a:t>
            </a:r>
            <a:r>
              <a:rPr lang="en-US" altLang="zh-CN" sz="1600" dirty="0">
                <a:effectLst/>
              </a:rPr>
              <a:t>, </a:t>
            </a:r>
            <a:r>
              <a:rPr lang="zh-CN" altLang="en-US" sz="1600" dirty="0">
                <a:effectLst/>
              </a:rPr>
              <a:t>私有或者共享的都可以</a:t>
            </a:r>
            <a:r>
              <a:rPr lang="en-US" altLang="zh-CN" sz="1600" dirty="0">
                <a:effectLst/>
              </a:rPr>
              <a:t>.</a:t>
            </a:r>
          </a:p>
          <a:p>
            <a:pPr lvl="1"/>
            <a:r>
              <a:rPr lang="en-US" altLang="zh-CN" sz="1600" b="1" dirty="0">
                <a:effectLst/>
              </a:rPr>
              <a:t>private</a:t>
            </a:r>
            <a:r>
              <a:rPr lang="en-US" altLang="zh-CN" sz="1600" dirty="0">
                <a:effectLst/>
              </a:rPr>
              <a:t>, </a:t>
            </a:r>
            <a:r>
              <a:rPr lang="zh-CN" altLang="en-US" sz="1600" dirty="0">
                <a:effectLst/>
              </a:rPr>
              <a:t>它表示整个或部分响应的信息是为某一个用户所准备的</a:t>
            </a:r>
            <a:r>
              <a:rPr lang="en-US" altLang="zh-CN" sz="1600" dirty="0">
                <a:effectLst/>
              </a:rPr>
              <a:t>, </a:t>
            </a:r>
            <a:r>
              <a:rPr lang="zh-CN" altLang="en-US" sz="1600" dirty="0">
                <a:effectLst/>
              </a:rPr>
              <a:t>并且不可以被共享的缓存器所缓存</a:t>
            </a:r>
            <a:r>
              <a:rPr lang="en-US" altLang="zh-CN" sz="1600" dirty="0">
                <a:effectLst/>
              </a:rPr>
              <a:t>.</a:t>
            </a:r>
          </a:p>
          <a:p>
            <a:r>
              <a:rPr lang="zh-CN" altLang="en-US" sz="1800" b="1" dirty="0">
                <a:effectLst/>
              </a:rPr>
              <a:t>验证</a:t>
            </a:r>
            <a:r>
              <a:rPr lang="en-US" altLang="zh-CN" sz="1800" dirty="0">
                <a:effectLst/>
              </a:rPr>
              <a:t>:</a:t>
            </a:r>
          </a:p>
          <a:p>
            <a:pPr lvl="1"/>
            <a:r>
              <a:rPr lang="en-US" altLang="zh-CN" sz="1600" b="1" dirty="0">
                <a:effectLst/>
              </a:rPr>
              <a:t>no-cache</a:t>
            </a:r>
            <a:r>
              <a:rPr lang="en-US" altLang="zh-CN" sz="1600" dirty="0">
                <a:effectLst/>
              </a:rPr>
              <a:t>, </a:t>
            </a:r>
            <a:r>
              <a:rPr lang="zh-CN" altLang="en-US" sz="1600" dirty="0">
                <a:effectLst/>
              </a:rPr>
              <a:t>它表示在没有和源服务器重新验证之前</a:t>
            </a:r>
            <a:r>
              <a:rPr lang="en-US" altLang="zh-CN" sz="1600" dirty="0">
                <a:effectLst/>
              </a:rPr>
              <a:t>, </a:t>
            </a:r>
            <a:r>
              <a:rPr lang="zh-CN" altLang="en-US" sz="1600" dirty="0">
                <a:effectLst/>
              </a:rPr>
              <a:t>响应不可以被后续的请求所使用</a:t>
            </a:r>
            <a:r>
              <a:rPr lang="en-US" altLang="zh-CN" sz="1600" dirty="0">
                <a:effectLst/>
              </a:rPr>
              <a:t>.</a:t>
            </a:r>
          </a:p>
          <a:p>
            <a:pPr lvl="1"/>
            <a:r>
              <a:rPr lang="en-US" altLang="zh-CN" sz="1600" b="1" dirty="0">
                <a:effectLst/>
              </a:rPr>
              <a:t>must-revalidate</a:t>
            </a:r>
            <a:r>
              <a:rPr lang="en-US" altLang="zh-CN" sz="1600" dirty="0">
                <a:effectLst/>
              </a:rPr>
              <a:t>, </a:t>
            </a:r>
            <a:r>
              <a:rPr lang="zh-CN" altLang="en-US" sz="1600" dirty="0">
                <a:effectLst/>
              </a:rPr>
              <a:t>使用它服务器可以声明响应是否已经不新鲜了</a:t>
            </a:r>
            <a:r>
              <a:rPr lang="en-US" altLang="zh-CN" sz="1600" dirty="0">
                <a:effectLst/>
              </a:rPr>
              <a:t>(</a:t>
            </a:r>
            <a:r>
              <a:rPr lang="zh-CN" altLang="en-US" sz="1600" dirty="0">
                <a:effectLst/>
              </a:rPr>
              <a:t>过期了</a:t>
            </a:r>
            <a:r>
              <a:rPr lang="en-US" altLang="zh-CN" sz="1600" dirty="0">
                <a:effectLst/>
              </a:rPr>
              <a:t>), </a:t>
            </a:r>
            <a:r>
              <a:rPr lang="zh-CN" altLang="en-US" sz="1600" dirty="0">
                <a:effectLst/>
              </a:rPr>
              <a:t>那么就需要进行重新验证</a:t>
            </a:r>
            <a:r>
              <a:rPr lang="en-US" altLang="zh-CN" sz="1600" dirty="0">
                <a:effectLst/>
              </a:rPr>
              <a:t>. </a:t>
            </a:r>
            <a:r>
              <a:rPr lang="zh-CN" altLang="en-US" sz="1600" dirty="0">
                <a:effectLst/>
              </a:rPr>
              <a:t>这就允许服务器强制让缓存进行重新验证</a:t>
            </a:r>
            <a:r>
              <a:rPr lang="en-US" altLang="zh-CN" sz="1600" dirty="0">
                <a:effectLst/>
              </a:rPr>
              <a:t>, </a:t>
            </a:r>
            <a:r>
              <a:rPr lang="zh-CN" altLang="en-US" sz="1600" dirty="0">
                <a:effectLst/>
              </a:rPr>
              <a:t>即使客户端认为过期的响应也是可以的</a:t>
            </a:r>
            <a:r>
              <a:rPr lang="en-US" altLang="zh-CN" sz="1600" dirty="0">
                <a:effectLst/>
              </a:rPr>
              <a:t>.</a:t>
            </a:r>
          </a:p>
          <a:p>
            <a:pPr lvl="1"/>
            <a:r>
              <a:rPr lang="en-US" altLang="zh-CN" sz="1600" b="1" dirty="0">
                <a:effectLst/>
              </a:rPr>
              <a:t>proxy-revalidate</a:t>
            </a:r>
            <a:r>
              <a:rPr lang="en-US" altLang="zh-CN" sz="1600" dirty="0">
                <a:effectLst/>
              </a:rPr>
              <a:t>, </a:t>
            </a:r>
            <a:r>
              <a:rPr lang="zh-CN" altLang="en-US" sz="1600" dirty="0">
                <a:effectLst/>
              </a:rPr>
              <a:t>他和</a:t>
            </a:r>
            <a:r>
              <a:rPr lang="en-US" altLang="zh-CN" sz="1600" dirty="0">
                <a:effectLst/>
              </a:rPr>
              <a:t>must-revalidate</a:t>
            </a:r>
            <a:r>
              <a:rPr lang="zh-CN" altLang="en-US" sz="1600" dirty="0">
                <a:effectLst/>
              </a:rPr>
              <a:t>差不多</a:t>
            </a:r>
            <a:r>
              <a:rPr lang="en-US" altLang="zh-CN" sz="1600" dirty="0">
                <a:effectLst/>
              </a:rPr>
              <a:t>, </a:t>
            </a:r>
            <a:r>
              <a:rPr lang="zh-CN" altLang="en-US" sz="1600" dirty="0">
                <a:effectLst/>
              </a:rPr>
              <a:t>但不适用于私有缓存</a:t>
            </a:r>
            <a:r>
              <a:rPr lang="en-US" altLang="zh-CN" sz="1600" dirty="0">
                <a:effectLst/>
              </a:rPr>
              <a:t>.</a:t>
            </a:r>
          </a:p>
          <a:p>
            <a:r>
              <a:rPr lang="zh-CN" altLang="en-US" sz="1800" dirty="0">
                <a:effectLst/>
              </a:rPr>
              <a:t>其它</a:t>
            </a:r>
            <a:r>
              <a:rPr lang="en-US" altLang="zh-CN" sz="1800" dirty="0">
                <a:effectLst/>
              </a:rPr>
              <a:t>:</a:t>
            </a:r>
          </a:p>
          <a:p>
            <a:pPr lvl="1"/>
            <a:r>
              <a:rPr lang="en-US" altLang="zh-CN" sz="1600" b="1" dirty="0">
                <a:effectLst/>
              </a:rPr>
              <a:t>no-store</a:t>
            </a:r>
            <a:r>
              <a:rPr lang="en-US" altLang="zh-CN" sz="1600" dirty="0">
                <a:effectLst/>
              </a:rPr>
              <a:t>, </a:t>
            </a:r>
            <a:r>
              <a:rPr lang="zh-CN" altLang="en-US" sz="1600" dirty="0">
                <a:effectLst/>
              </a:rPr>
              <a:t>它表示缓存不允许存储消息的任何部分</a:t>
            </a:r>
            <a:r>
              <a:rPr lang="en-US" altLang="zh-CN" sz="1600" dirty="0">
                <a:effectLst/>
              </a:rPr>
              <a:t>.</a:t>
            </a:r>
          </a:p>
          <a:p>
            <a:pPr lvl="1"/>
            <a:r>
              <a:rPr lang="en-US" altLang="zh-CN" sz="1600" b="1" dirty="0">
                <a:effectLst/>
              </a:rPr>
              <a:t>no-transform</a:t>
            </a:r>
            <a:r>
              <a:rPr lang="en-US" altLang="zh-CN" sz="1600" dirty="0">
                <a:effectLst/>
              </a:rPr>
              <a:t>, </a:t>
            </a:r>
            <a:r>
              <a:rPr lang="zh-CN" altLang="en-US" sz="1600" dirty="0">
                <a:effectLst/>
              </a:rPr>
              <a:t>它表示缓存不可以对响应</a:t>
            </a:r>
            <a:r>
              <a:rPr lang="en-US" altLang="zh-CN" sz="1600" dirty="0">
                <a:effectLst/>
              </a:rPr>
              <a:t>body</a:t>
            </a:r>
            <a:r>
              <a:rPr lang="zh-CN" altLang="en-US" sz="1600" dirty="0">
                <a:effectLst/>
              </a:rPr>
              <a:t>的媒体类型进行转换</a:t>
            </a:r>
            <a:r>
              <a:rPr lang="en-US" altLang="zh-CN" sz="1600" dirty="0">
                <a:effectLst/>
              </a:rPr>
              <a:t>.</a:t>
            </a:r>
          </a:p>
          <a:p>
            <a:r>
              <a:rPr lang="zh-CN" altLang="en-US" dirty="0">
                <a:effectLst/>
              </a:rPr>
              <a:t>上面这些都是由服务器决定的</a:t>
            </a:r>
            <a:r>
              <a:rPr lang="en-US" altLang="zh-CN" dirty="0">
                <a:effectLst/>
              </a:rPr>
              <a:t>, </a:t>
            </a:r>
            <a:r>
              <a:rPr lang="zh-CN" altLang="en-US" dirty="0">
                <a:effectLst/>
              </a:rPr>
              <a:t>但是客户端可以覆盖其中的一些设定</a:t>
            </a:r>
            <a:endParaRPr lang="en-US" altLang="zh-CN" sz="2000" dirty="0">
              <a:effectLst/>
            </a:endParaRPr>
          </a:p>
        </p:txBody>
      </p:sp>
    </p:spTree>
    <p:extLst>
      <p:ext uri="{BB962C8B-B14F-4D97-AF65-F5344CB8AC3E}">
        <p14:creationId xmlns:p14="http://schemas.microsoft.com/office/powerpoint/2010/main" val="2338870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91B5-D5CB-493D-AAB8-624F03CC84A6}"/>
              </a:ext>
            </a:extLst>
          </p:cNvPr>
          <p:cNvSpPr>
            <a:spLocks noGrp="1"/>
          </p:cNvSpPr>
          <p:nvPr>
            <p:ph type="title"/>
          </p:nvPr>
        </p:nvSpPr>
        <p:spPr/>
        <p:txBody>
          <a:bodyPr/>
          <a:lstStyle/>
          <a:p>
            <a:r>
              <a:rPr lang="zh-CN" altLang="en-US" b="1" dirty="0"/>
              <a:t>请求的</a:t>
            </a:r>
            <a:r>
              <a:rPr lang="en-US" dirty="0"/>
              <a:t>Cache-Control</a:t>
            </a:r>
            <a:r>
              <a:rPr lang="zh-CN" altLang="en-US" dirty="0"/>
              <a:t>常用指令</a:t>
            </a:r>
            <a:endParaRPr lang="en-US" dirty="0"/>
          </a:p>
        </p:txBody>
      </p:sp>
      <p:sp>
        <p:nvSpPr>
          <p:cNvPr id="3" name="Content Placeholder 2">
            <a:extLst>
              <a:ext uri="{FF2B5EF4-FFF2-40B4-BE49-F238E27FC236}">
                <a16:creationId xmlns:a16="http://schemas.microsoft.com/office/drawing/2014/main" id="{41D8935E-C220-4140-908E-725E58427300}"/>
              </a:ext>
            </a:extLst>
          </p:cNvPr>
          <p:cNvSpPr>
            <a:spLocks noGrp="1"/>
          </p:cNvSpPr>
          <p:nvPr>
            <p:ph idx="1"/>
          </p:nvPr>
        </p:nvSpPr>
        <p:spPr/>
        <p:txBody>
          <a:bodyPr>
            <a:normAutofit/>
          </a:bodyPr>
          <a:lstStyle/>
          <a:p>
            <a:r>
              <a:rPr lang="zh-CN" altLang="en-US" sz="1800" b="1" dirty="0">
                <a:effectLst/>
              </a:rPr>
              <a:t>新鲜度</a:t>
            </a:r>
            <a:r>
              <a:rPr lang="en-US" altLang="zh-CN" sz="1800" b="1" dirty="0">
                <a:effectLst/>
              </a:rPr>
              <a:t>:</a:t>
            </a:r>
            <a:endParaRPr lang="zh-CN" altLang="en-US" sz="1800" dirty="0">
              <a:effectLst/>
            </a:endParaRPr>
          </a:p>
          <a:p>
            <a:pPr lvl="1"/>
            <a:r>
              <a:rPr lang="en-US" altLang="zh-CN" sz="1600" b="1" dirty="0">
                <a:effectLst/>
              </a:rPr>
              <a:t>max-age</a:t>
            </a:r>
            <a:r>
              <a:rPr lang="en-US" altLang="zh-CN" sz="1600" dirty="0">
                <a:effectLst/>
              </a:rPr>
              <a:t>, </a:t>
            </a:r>
            <a:r>
              <a:rPr lang="zh-CN" altLang="en-US" sz="1600" dirty="0">
                <a:effectLst/>
              </a:rPr>
              <a:t>它表示客户端不想要接收已经超过这个值的有效期的响应</a:t>
            </a:r>
          </a:p>
          <a:p>
            <a:pPr lvl="1"/>
            <a:r>
              <a:rPr lang="en-US" altLang="zh-CN" sz="1600" b="1" dirty="0">
                <a:effectLst/>
              </a:rPr>
              <a:t>min-fresh</a:t>
            </a:r>
            <a:r>
              <a:rPr lang="en-US" altLang="zh-CN" sz="1600" dirty="0">
                <a:effectLst/>
              </a:rPr>
              <a:t>, </a:t>
            </a:r>
            <a:r>
              <a:rPr lang="zh-CN" altLang="en-US" sz="1600" dirty="0">
                <a:effectLst/>
              </a:rPr>
              <a:t>它表示客户端可以接受到这样的响应</a:t>
            </a:r>
            <a:r>
              <a:rPr lang="en-US" altLang="zh-CN" sz="1600" dirty="0">
                <a:effectLst/>
              </a:rPr>
              <a:t>, </a:t>
            </a:r>
            <a:r>
              <a:rPr lang="zh-CN" altLang="en-US" sz="1600" dirty="0">
                <a:effectLst/>
              </a:rPr>
              <a:t>它的有效期不小于它当前的年龄加上这个设定的值</a:t>
            </a:r>
            <a:r>
              <a:rPr lang="en-US" altLang="zh-CN" sz="1600" dirty="0">
                <a:effectLst/>
              </a:rPr>
              <a:t>(</a:t>
            </a:r>
            <a:r>
              <a:rPr lang="zh-CN" altLang="en-US" sz="1600" dirty="0">
                <a:effectLst/>
              </a:rPr>
              <a:t>秒</a:t>
            </a:r>
            <a:r>
              <a:rPr lang="en-US" altLang="zh-CN" sz="1600" dirty="0">
                <a:effectLst/>
              </a:rPr>
              <a:t>), </a:t>
            </a:r>
            <a:r>
              <a:rPr lang="zh-CN" altLang="en-US" sz="1600" dirty="0">
                <a:effectLst/>
              </a:rPr>
              <a:t>也就是说客户端想要响应还可以在指定的时间内保持新鲜</a:t>
            </a:r>
            <a:r>
              <a:rPr lang="en-US" altLang="zh-CN" sz="1600" dirty="0">
                <a:effectLst/>
              </a:rPr>
              <a:t>.</a:t>
            </a:r>
          </a:p>
          <a:p>
            <a:pPr lvl="1"/>
            <a:r>
              <a:rPr lang="en-US" altLang="zh-CN" sz="1600" b="1" dirty="0">
                <a:effectLst/>
              </a:rPr>
              <a:t>max-stale</a:t>
            </a:r>
            <a:r>
              <a:rPr lang="en-US" altLang="zh-CN" sz="1600" dirty="0">
                <a:effectLst/>
              </a:rPr>
              <a:t>, </a:t>
            </a:r>
            <a:r>
              <a:rPr lang="zh-CN" altLang="en-US" sz="1600" dirty="0">
                <a:effectLst/>
              </a:rPr>
              <a:t>它表示客户端可以接收过期的响应</a:t>
            </a:r>
            <a:r>
              <a:rPr lang="en-US" altLang="zh-CN" sz="1600" dirty="0">
                <a:effectLst/>
              </a:rPr>
              <a:t>.</a:t>
            </a:r>
          </a:p>
          <a:p>
            <a:r>
              <a:rPr lang="zh-CN" altLang="en-US" sz="1800" b="1" dirty="0">
                <a:effectLst/>
              </a:rPr>
              <a:t>验证</a:t>
            </a:r>
            <a:r>
              <a:rPr lang="en-US" altLang="zh-CN" sz="1800" b="1" dirty="0">
                <a:effectLst/>
              </a:rPr>
              <a:t>:</a:t>
            </a:r>
            <a:endParaRPr lang="zh-CN" altLang="en-US" sz="1800" dirty="0">
              <a:effectLst/>
            </a:endParaRPr>
          </a:p>
          <a:p>
            <a:pPr lvl="1"/>
            <a:r>
              <a:rPr lang="en-US" altLang="zh-CN" sz="1600" b="1" dirty="0">
                <a:effectLst/>
              </a:rPr>
              <a:t>no-cache</a:t>
            </a:r>
            <a:r>
              <a:rPr lang="en-US" altLang="zh-CN" sz="1600" dirty="0">
                <a:effectLst/>
              </a:rPr>
              <a:t>, </a:t>
            </a:r>
            <a:r>
              <a:rPr lang="zh-CN" altLang="en-US" sz="1600" dirty="0">
                <a:effectLst/>
              </a:rPr>
              <a:t>它表示缓存不可以用存储的响应来满足请求</a:t>
            </a:r>
            <a:r>
              <a:rPr lang="en-US" altLang="zh-CN" sz="1600" dirty="0">
                <a:effectLst/>
              </a:rPr>
              <a:t>. </a:t>
            </a:r>
            <a:r>
              <a:rPr lang="zh-CN" altLang="en-US" sz="1600" dirty="0">
                <a:effectLst/>
              </a:rPr>
              <a:t>源服务器需要重新验证成功并生成响应</a:t>
            </a:r>
            <a:r>
              <a:rPr lang="en-US" altLang="zh-CN" sz="1600" dirty="0">
                <a:effectLst/>
              </a:rPr>
              <a:t>.</a:t>
            </a:r>
          </a:p>
          <a:p>
            <a:r>
              <a:rPr lang="zh-CN" altLang="en-US" sz="1800" dirty="0">
                <a:effectLst/>
              </a:rPr>
              <a:t>其他</a:t>
            </a:r>
            <a:r>
              <a:rPr lang="en-US" altLang="zh-CN" sz="1800" dirty="0">
                <a:effectLst/>
              </a:rPr>
              <a:t>:</a:t>
            </a:r>
          </a:p>
          <a:p>
            <a:pPr lvl="1"/>
            <a:r>
              <a:rPr lang="en-US" altLang="zh-CN" sz="1600" b="1" dirty="0">
                <a:effectLst/>
              </a:rPr>
              <a:t>no-store</a:t>
            </a:r>
            <a:r>
              <a:rPr lang="en-US" altLang="zh-CN" sz="1600" dirty="0">
                <a:effectLst/>
              </a:rPr>
              <a:t>, </a:t>
            </a:r>
            <a:r>
              <a:rPr lang="zh-CN" altLang="en-US" sz="1600" dirty="0">
                <a:effectLst/>
              </a:rPr>
              <a:t>和响应的一样</a:t>
            </a:r>
            <a:r>
              <a:rPr lang="en-US" altLang="zh-CN" sz="1600" dirty="0">
                <a:effectLst/>
              </a:rPr>
              <a:t>.</a:t>
            </a:r>
          </a:p>
          <a:p>
            <a:pPr lvl="1"/>
            <a:r>
              <a:rPr lang="en-US" altLang="zh-CN" sz="1600" b="1" dirty="0">
                <a:effectLst/>
              </a:rPr>
              <a:t>no-transform</a:t>
            </a:r>
            <a:r>
              <a:rPr lang="en-US" altLang="zh-CN" sz="1600" dirty="0">
                <a:effectLst/>
              </a:rPr>
              <a:t>, </a:t>
            </a:r>
            <a:r>
              <a:rPr lang="zh-CN" altLang="en-US" sz="1600" dirty="0">
                <a:effectLst/>
              </a:rPr>
              <a:t>和响应的一样</a:t>
            </a:r>
            <a:r>
              <a:rPr lang="en-US" altLang="zh-CN" sz="1600" dirty="0">
                <a:effectLst/>
              </a:rPr>
              <a:t>.</a:t>
            </a:r>
          </a:p>
          <a:p>
            <a:pPr lvl="1"/>
            <a:r>
              <a:rPr lang="en-US" altLang="zh-CN" sz="1600" b="1" dirty="0">
                <a:effectLst/>
              </a:rPr>
              <a:t>only-if-cached</a:t>
            </a:r>
            <a:r>
              <a:rPr lang="en-US" altLang="zh-CN" sz="1600" dirty="0">
                <a:effectLst/>
              </a:rPr>
              <a:t>, </a:t>
            </a:r>
            <a:r>
              <a:rPr lang="zh-CN" altLang="en-US" sz="1600" dirty="0">
                <a:effectLst/>
              </a:rPr>
              <a:t>它表示客户端只想要缓存的响应</a:t>
            </a:r>
            <a:r>
              <a:rPr lang="en-US" altLang="zh-CN" sz="1600" dirty="0">
                <a:effectLst/>
              </a:rPr>
              <a:t>, </a:t>
            </a:r>
            <a:r>
              <a:rPr lang="zh-CN" altLang="en-US" sz="1600" dirty="0">
                <a:effectLst/>
              </a:rPr>
              <a:t>并且不要和源服务器进行重新验证和生成</a:t>
            </a:r>
            <a:r>
              <a:rPr lang="en-US" altLang="zh-CN" sz="1600" dirty="0">
                <a:effectLst/>
              </a:rPr>
              <a:t>. </a:t>
            </a:r>
            <a:r>
              <a:rPr lang="zh-CN" altLang="en-US" sz="1600" dirty="0">
                <a:effectLst/>
              </a:rPr>
              <a:t>这个比较适用于网络状态非常差的状态</a:t>
            </a:r>
            <a:r>
              <a:rPr lang="en-US" altLang="zh-CN" sz="1600" dirty="0">
                <a:effectLst/>
              </a:rPr>
              <a:t>.</a:t>
            </a:r>
          </a:p>
          <a:p>
            <a:endParaRPr lang="en-US" sz="1800" dirty="0"/>
          </a:p>
        </p:txBody>
      </p:sp>
    </p:spTree>
    <p:extLst>
      <p:ext uri="{BB962C8B-B14F-4D97-AF65-F5344CB8AC3E}">
        <p14:creationId xmlns:p14="http://schemas.microsoft.com/office/powerpoint/2010/main" val="2328787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149A-6021-45F8-A2EB-9642246F0C6B}"/>
              </a:ext>
            </a:extLst>
          </p:cNvPr>
          <p:cNvSpPr>
            <a:spLocks noGrp="1"/>
          </p:cNvSpPr>
          <p:nvPr>
            <p:ph type="title"/>
          </p:nvPr>
        </p:nvSpPr>
        <p:spPr/>
        <p:txBody>
          <a:bodyPr/>
          <a:lstStyle/>
          <a:p>
            <a:r>
              <a:rPr lang="zh-CN" altLang="en-US" dirty="0"/>
              <a:t>实践</a:t>
            </a:r>
            <a:endParaRPr lang="en-US" dirty="0"/>
          </a:p>
        </p:txBody>
      </p:sp>
      <p:sp>
        <p:nvSpPr>
          <p:cNvPr id="3" name="Content Placeholder 2">
            <a:extLst>
              <a:ext uri="{FF2B5EF4-FFF2-40B4-BE49-F238E27FC236}">
                <a16:creationId xmlns:a16="http://schemas.microsoft.com/office/drawing/2014/main" id="{02EA1818-4EB7-4811-8025-2F871FFC3AAE}"/>
              </a:ext>
            </a:extLst>
          </p:cNvPr>
          <p:cNvSpPr>
            <a:spLocks noGrp="1"/>
          </p:cNvSpPr>
          <p:nvPr>
            <p:ph idx="1"/>
          </p:nvPr>
        </p:nvSpPr>
        <p:spPr/>
        <p:txBody>
          <a:bodyPr/>
          <a:lstStyle/>
          <a:p>
            <a:r>
              <a:rPr lang="zh-CN" altLang="en-US" dirty="0">
                <a:effectLst/>
              </a:rPr>
              <a:t>其实大多数情况下使用</a:t>
            </a:r>
            <a:r>
              <a:rPr lang="en-US" dirty="0">
                <a:effectLst/>
              </a:rPr>
              <a:t>max-age</a:t>
            </a:r>
            <a:r>
              <a:rPr lang="zh-CN" altLang="en-US" dirty="0">
                <a:effectLst/>
              </a:rPr>
              <a:t>和</a:t>
            </a:r>
            <a:r>
              <a:rPr lang="en-US" dirty="0">
                <a:effectLst/>
              </a:rPr>
              <a:t>public, private</a:t>
            </a:r>
            <a:r>
              <a:rPr lang="zh-CN" altLang="en-US" dirty="0">
                <a:effectLst/>
              </a:rPr>
              <a:t>即可</a:t>
            </a:r>
            <a:r>
              <a:rPr lang="en-US" altLang="zh-CN" dirty="0">
                <a:effectLst/>
              </a:rPr>
              <a:t>...</a:t>
            </a:r>
          </a:p>
          <a:p>
            <a:endParaRPr lang="en-US" dirty="0">
              <a:effectLst/>
            </a:endParaRPr>
          </a:p>
          <a:p>
            <a:r>
              <a:rPr lang="zh-CN" altLang="en-US" dirty="0">
                <a:effectLst/>
              </a:rPr>
              <a:t>更多指令请查看</a:t>
            </a:r>
            <a:r>
              <a:rPr lang="en-US" altLang="zh-CN" dirty="0">
                <a:effectLst/>
              </a:rPr>
              <a:t>: </a:t>
            </a:r>
            <a:r>
              <a:rPr lang="en-US" u="sng" dirty="0">
                <a:effectLst/>
                <a:hlinkClick r:id="rId2"/>
              </a:rPr>
              <a:t>https://tools.ietf.org/html/rfc7234#section-5.2</a:t>
            </a:r>
            <a:endParaRPr lang="en-US" dirty="0"/>
          </a:p>
        </p:txBody>
      </p:sp>
    </p:spTree>
    <p:extLst>
      <p:ext uri="{BB962C8B-B14F-4D97-AF65-F5344CB8AC3E}">
        <p14:creationId xmlns:p14="http://schemas.microsoft.com/office/powerpoint/2010/main" val="41702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58DA-7EC3-4DD4-9045-AB71369A5709}"/>
              </a:ext>
            </a:extLst>
          </p:cNvPr>
          <p:cNvSpPr>
            <a:spLocks noGrp="1"/>
          </p:cNvSpPr>
          <p:nvPr>
            <p:ph type="title"/>
          </p:nvPr>
        </p:nvSpPr>
        <p:spPr/>
        <p:txBody>
          <a:bodyPr/>
          <a:lstStyle/>
          <a:p>
            <a:r>
              <a:rPr lang="zh-CN" altLang="en-US" dirty="0"/>
              <a:t>再见</a:t>
            </a:r>
            <a:endParaRPr lang="en-US" dirty="0"/>
          </a:p>
        </p:txBody>
      </p:sp>
      <p:pic>
        <p:nvPicPr>
          <p:cNvPr id="6" name="Content Placeholder 5">
            <a:extLst>
              <a:ext uri="{FF2B5EF4-FFF2-40B4-BE49-F238E27FC236}">
                <a16:creationId xmlns:a16="http://schemas.microsoft.com/office/drawing/2014/main" id="{C009A133-7DD5-4DB2-AB56-9CD2E6AEA5AD}"/>
              </a:ext>
            </a:extLst>
          </p:cNvPr>
          <p:cNvPicPr>
            <a:picLocks noGrp="1" noChangeAspect="1"/>
          </p:cNvPicPr>
          <p:nvPr>
            <p:ph idx="1"/>
          </p:nvPr>
        </p:nvPicPr>
        <p:blipFill>
          <a:blip r:embed="rId2"/>
          <a:stretch>
            <a:fillRect/>
          </a:stretch>
        </p:blipFill>
        <p:spPr>
          <a:xfrm>
            <a:off x="5852319" y="2497931"/>
            <a:ext cx="3276600" cy="3276600"/>
          </a:xfrm>
        </p:spPr>
      </p:pic>
      <p:sp>
        <p:nvSpPr>
          <p:cNvPr id="4" name="Text Placeholder 3">
            <a:extLst>
              <a:ext uri="{FF2B5EF4-FFF2-40B4-BE49-F238E27FC236}">
                <a16:creationId xmlns:a16="http://schemas.microsoft.com/office/drawing/2014/main" id="{8E3010BD-2445-4080-A314-D04650863E19}"/>
              </a:ext>
            </a:extLst>
          </p:cNvPr>
          <p:cNvSpPr>
            <a:spLocks noGrp="1"/>
          </p:cNvSpPr>
          <p:nvPr>
            <p:ph type="body" sz="half" idx="2"/>
          </p:nvPr>
        </p:nvSpPr>
        <p:spPr/>
        <p:txBody>
          <a:bodyPr>
            <a:normAutofit/>
          </a:bodyPr>
          <a:lstStyle/>
          <a:p>
            <a:r>
              <a:rPr lang="zh-CN" altLang="en-US" sz="3200" b="1" dirty="0"/>
              <a:t>公众号：草根专栏</a:t>
            </a:r>
            <a:endParaRPr lang="en-US" sz="3200" b="1" dirty="0"/>
          </a:p>
        </p:txBody>
      </p:sp>
    </p:spTree>
    <p:extLst>
      <p:ext uri="{BB962C8B-B14F-4D97-AF65-F5344CB8AC3E}">
        <p14:creationId xmlns:p14="http://schemas.microsoft.com/office/powerpoint/2010/main" val="358362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0F55-8B49-416A-A7D5-0B97B91F085A}"/>
              </a:ext>
            </a:extLst>
          </p:cNvPr>
          <p:cNvSpPr>
            <a:spLocks noGrp="1"/>
          </p:cNvSpPr>
          <p:nvPr>
            <p:ph type="title"/>
          </p:nvPr>
        </p:nvSpPr>
        <p:spPr/>
        <p:txBody>
          <a:bodyPr/>
          <a:lstStyle/>
          <a:p>
            <a:r>
              <a:rPr lang="zh-CN" altLang="en-US" b="1" dirty="0"/>
              <a:t>过期模型</a:t>
            </a:r>
          </a:p>
        </p:txBody>
      </p:sp>
      <p:sp>
        <p:nvSpPr>
          <p:cNvPr id="3" name="Content Placeholder 2">
            <a:extLst>
              <a:ext uri="{FF2B5EF4-FFF2-40B4-BE49-F238E27FC236}">
                <a16:creationId xmlns:a16="http://schemas.microsoft.com/office/drawing/2014/main" id="{05661809-8841-4819-9069-1CD3DF172111}"/>
              </a:ext>
            </a:extLst>
          </p:cNvPr>
          <p:cNvSpPr>
            <a:spLocks noGrp="1"/>
          </p:cNvSpPr>
          <p:nvPr>
            <p:ph idx="1"/>
          </p:nvPr>
        </p:nvSpPr>
        <p:spPr/>
        <p:txBody>
          <a:bodyPr/>
          <a:lstStyle/>
          <a:p>
            <a:r>
              <a:rPr lang="zh-CN" altLang="en-US" b="1" dirty="0">
                <a:effectLst/>
              </a:rPr>
              <a:t>过期模型让服务器可以声明请求的资源也就是响应信息能保持多长时间是“新鲜”的状态</a:t>
            </a:r>
            <a:r>
              <a:rPr lang="zh-CN" altLang="en-US" dirty="0">
                <a:effectLst/>
              </a:rPr>
              <a:t>。缓存可以存储这个响应，所以后续的请求可以由缓存来响应，只要缓存是“新鲜”的。</a:t>
            </a:r>
            <a:endParaRPr lang="en-US" dirty="0"/>
          </a:p>
        </p:txBody>
      </p:sp>
    </p:spTree>
    <p:extLst>
      <p:ext uri="{BB962C8B-B14F-4D97-AF65-F5344CB8AC3E}">
        <p14:creationId xmlns:p14="http://schemas.microsoft.com/office/powerpoint/2010/main" val="426690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6B07-1223-4623-989B-CB79317C4EC4}"/>
              </a:ext>
            </a:extLst>
          </p:cNvPr>
          <p:cNvSpPr>
            <a:spLocks noGrp="1"/>
          </p:cNvSpPr>
          <p:nvPr>
            <p:ph type="title"/>
          </p:nvPr>
        </p:nvSpPr>
        <p:spPr/>
        <p:txBody>
          <a:bodyPr/>
          <a:lstStyle/>
          <a:p>
            <a:r>
              <a:rPr lang="en-US" b="1" dirty="0"/>
              <a:t>Expires </a:t>
            </a:r>
            <a:r>
              <a:rPr lang="en-US" dirty="0"/>
              <a:t>Header</a:t>
            </a:r>
          </a:p>
        </p:txBody>
      </p:sp>
      <p:sp>
        <p:nvSpPr>
          <p:cNvPr id="3" name="Content Placeholder 2">
            <a:extLst>
              <a:ext uri="{FF2B5EF4-FFF2-40B4-BE49-F238E27FC236}">
                <a16:creationId xmlns:a16="http://schemas.microsoft.com/office/drawing/2014/main" id="{5ABC1961-3838-48C0-AF95-320858AA46A7}"/>
              </a:ext>
            </a:extLst>
          </p:cNvPr>
          <p:cNvSpPr>
            <a:spLocks noGrp="1"/>
          </p:cNvSpPr>
          <p:nvPr>
            <p:ph idx="1"/>
          </p:nvPr>
        </p:nvSpPr>
        <p:spPr/>
        <p:txBody>
          <a:bodyPr>
            <a:normAutofit/>
          </a:bodyPr>
          <a:lstStyle/>
          <a:p>
            <a:r>
              <a:rPr lang="en-US" b="1" dirty="0">
                <a:effectLst/>
              </a:rPr>
              <a:t>Expires </a:t>
            </a:r>
            <a:r>
              <a:rPr lang="en-US" dirty="0">
                <a:effectLst/>
              </a:rPr>
              <a:t>Header，</a:t>
            </a:r>
            <a:r>
              <a:rPr lang="zh-CN" altLang="en-US" dirty="0">
                <a:effectLst/>
              </a:rPr>
              <a:t>它包含一个</a:t>
            </a:r>
            <a:r>
              <a:rPr lang="en-US" dirty="0">
                <a:effectLst/>
              </a:rPr>
              <a:t>HTTP</a:t>
            </a:r>
            <a:r>
              <a:rPr lang="zh-CN" altLang="en-US" dirty="0">
                <a:effectLst/>
              </a:rPr>
              <a:t>日期，该日期表述了响应会在什么时间过期，例如：</a:t>
            </a:r>
            <a:r>
              <a:rPr lang="en-US" dirty="0">
                <a:effectLst/>
              </a:rPr>
              <a:t>Expires: Mon, 11 Jun 2018 13:55:41 GMT。</a:t>
            </a:r>
            <a:r>
              <a:rPr lang="zh-CN" altLang="en-US" dirty="0">
                <a:effectLst/>
              </a:rPr>
              <a:t>但是它可能会存在一些同步问题，所以</a:t>
            </a:r>
            <a:r>
              <a:rPr lang="zh-CN" altLang="en-US" b="1" dirty="0">
                <a:effectLst/>
              </a:rPr>
              <a:t>要求缓存和服务器的时间是保持一致的</a:t>
            </a:r>
            <a:r>
              <a:rPr lang="zh-CN" altLang="en-US" dirty="0">
                <a:effectLst/>
              </a:rPr>
              <a:t>。它对响应的类型、时间、地点的控制很有限，因为这些东西都是由</a:t>
            </a:r>
            <a:r>
              <a:rPr lang="en-US" dirty="0">
                <a:effectLst/>
              </a:rPr>
              <a:t>cache-control</a:t>
            </a:r>
            <a:r>
              <a:rPr lang="zh-CN" altLang="en-US" dirty="0">
                <a:effectLst/>
              </a:rPr>
              <a:t>这个</a:t>
            </a:r>
            <a:r>
              <a:rPr lang="en-US" dirty="0">
                <a:effectLst/>
              </a:rPr>
              <a:t>Header</a:t>
            </a:r>
            <a:r>
              <a:rPr lang="zh-CN" altLang="en-US" dirty="0">
                <a:effectLst/>
              </a:rPr>
              <a:t>来控制和限制的。</a:t>
            </a:r>
          </a:p>
          <a:p>
            <a:endParaRPr lang="zh-CN" altLang="en-US" dirty="0">
              <a:effectLst/>
            </a:endParaRPr>
          </a:p>
        </p:txBody>
      </p:sp>
    </p:spTree>
    <p:extLst>
      <p:ext uri="{BB962C8B-B14F-4D97-AF65-F5344CB8AC3E}">
        <p14:creationId xmlns:p14="http://schemas.microsoft.com/office/powerpoint/2010/main" val="296118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C1C9-243C-4A32-BCB2-35B2FC6DBB92}"/>
              </a:ext>
            </a:extLst>
          </p:cNvPr>
          <p:cNvSpPr>
            <a:spLocks noGrp="1"/>
          </p:cNvSpPr>
          <p:nvPr>
            <p:ph type="title"/>
          </p:nvPr>
        </p:nvSpPr>
        <p:spPr/>
        <p:txBody>
          <a:bodyPr/>
          <a:lstStyle/>
          <a:p>
            <a:r>
              <a:rPr lang="en-US" b="1" dirty="0"/>
              <a:t>Cache-Control </a:t>
            </a:r>
            <a:r>
              <a:rPr lang="en-US" dirty="0"/>
              <a:t>Header</a:t>
            </a:r>
          </a:p>
        </p:txBody>
      </p:sp>
      <p:sp>
        <p:nvSpPr>
          <p:cNvPr id="3" name="Content Placeholder 2">
            <a:extLst>
              <a:ext uri="{FF2B5EF4-FFF2-40B4-BE49-F238E27FC236}">
                <a16:creationId xmlns:a16="http://schemas.microsoft.com/office/drawing/2014/main" id="{12CE8938-1DB1-44CA-B359-838E0D2A44DB}"/>
              </a:ext>
            </a:extLst>
          </p:cNvPr>
          <p:cNvSpPr>
            <a:spLocks noGrp="1"/>
          </p:cNvSpPr>
          <p:nvPr>
            <p:ph idx="1"/>
          </p:nvPr>
        </p:nvSpPr>
        <p:spPr/>
        <p:txBody>
          <a:bodyPr/>
          <a:lstStyle/>
          <a:p>
            <a:r>
              <a:rPr lang="en-US" b="1" dirty="0">
                <a:effectLst/>
              </a:rPr>
              <a:t>Cache-Control </a:t>
            </a:r>
            <a:r>
              <a:rPr lang="en-US" dirty="0">
                <a:effectLst/>
              </a:rPr>
              <a:t>Header，</a:t>
            </a:r>
            <a:r>
              <a:rPr lang="zh-CN" altLang="en-US" dirty="0">
                <a:effectLst/>
              </a:rPr>
              <a:t>例如</a:t>
            </a:r>
            <a:r>
              <a:rPr lang="en-US" dirty="0">
                <a:effectLst/>
              </a:rPr>
              <a:t>Cache-Control: public, max-age=60，</a:t>
            </a:r>
            <a:r>
              <a:rPr lang="zh-CN" altLang="en-US" dirty="0">
                <a:effectLst/>
              </a:rPr>
              <a:t>这个</a:t>
            </a:r>
            <a:r>
              <a:rPr lang="en-US" dirty="0">
                <a:effectLst/>
              </a:rPr>
              <a:t>Header</a:t>
            </a:r>
            <a:r>
              <a:rPr lang="zh-CN" altLang="en-US" dirty="0">
                <a:effectLst/>
              </a:rPr>
              <a:t>里包含两个指令</a:t>
            </a:r>
            <a:r>
              <a:rPr lang="en-US" dirty="0">
                <a:effectLst/>
              </a:rPr>
              <a:t>public</a:t>
            </a:r>
            <a:r>
              <a:rPr lang="zh-CN" altLang="en-US" dirty="0">
                <a:effectLst/>
              </a:rPr>
              <a:t>和</a:t>
            </a:r>
            <a:r>
              <a:rPr lang="en-US" dirty="0" err="1">
                <a:effectLst/>
              </a:rPr>
              <a:t>max-age。</a:t>
            </a:r>
            <a:r>
              <a:rPr lang="en-US" b="1" dirty="0" err="1">
                <a:effectLst/>
              </a:rPr>
              <a:t>max-age</a:t>
            </a:r>
            <a:r>
              <a:rPr lang="zh-CN" altLang="en-US" dirty="0">
                <a:effectLst/>
              </a:rPr>
              <a:t>表明了响应可以被缓存</a:t>
            </a:r>
            <a:r>
              <a:rPr lang="en-US" altLang="zh-CN" dirty="0">
                <a:effectLst/>
              </a:rPr>
              <a:t>60</a:t>
            </a:r>
            <a:r>
              <a:rPr lang="zh-CN" altLang="en-US" dirty="0">
                <a:effectLst/>
              </a:rPr>
              <a:t>秒，所以时钟同步就不是问题了；而</a:t>
            </a:r>
            <a:r>
              <a:rPr lang="en-US" b="1" dirty="0">
                <a:effectLst/>
              </a:rPr>
              <a:t>public</a:t>
            </a:r>
            <a:r>
              <a:rPr lang="zh-CN" altLang="en-US" dirty="0">
                <a:effectLst/>
              </a:rPr>
              <a:t>则表示它可以被共享和私有的缓存所缓存。所以说服务器可以决定响应是否允许被网关缓存或代理缓存所缓存。对于过期模型，优先考虑使用</a:t>
            </a:r>
            <a:r>
              <a:rPr lang="en-US" dirty="0">
                <a:effectLst/>
              </a:rPr>
              <a:t>Cache-Control</a:t>
            </a:r>
            <a:r>
              <a:rPr lang="zh-CN" altLang="en-US" dirty="0">
                <a:effectLst/>
              </a:rPr>
              <a:t>这个</a:t>
            </a:r>
            <a:r>
              <a:rPr lang="en-US" dirty="0">
                <a:effectLst/>
              </a:rPr>
              <a:t>Header。</a:t>
            </a:r>
          </a:p>
          <a:p>
            <a:r>
              <a:rPr lang="en-US" dirty="0">
                <a:effectLst/>
              </a:rPr>
              <a:t>Cache-Control</a:t>
            </a:r>
            <a:r>
              <a:rPr lang="zh-CN" altLang="en-US" dirty="0">
                <a:effectLst/>
              </a:rPr>
              <a:t>还有很多其它的指令，常见的几个可以在</a:t>
            </a:r>
            <a:r>
              <a:rPr lang="en-US" dirty="0">
                <a:effectLst/>
              </a:rPr>
              <a:t>ASP.NET Core</a:t>
            </a:r>
            <a:r>
              <a:rPr lang="zh-CN" altLang="en-US" dirty="0">
                <a:effectLst/>
              </a:rPr>
              <a:t>官网上看 </a:t>
            </a:r>
            <a:r>
              <a:rPr lang="en-US" dirty="0">
                <a:hlinkClick r:id="rId2"/>
              </a:rPr>
              <a:t>https://docs.microsoft.com/en-us/aspnet/core/performance/caching/response?view=aspnetcore-3.1#http-based-response-caching</a:t>
            </a:r>
            <a:endParaRPr lang="en-US" altLang="zh-CN" dirty="0">
              <a:effectLst/>
            </a:endParaRPr>
          </a:p>
        </p:txBody>
      </p:sp>
    </p:spTree>
    <p:extLst>
      <p:ext uri="{BB962C8B-B14F-4D97-AF65-F5344CB8AC3E}">
        <p14:creationId xmlns:p14="http://schemas.microsoft.com/office/powerpoint/2010/main" val="159598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94" name="Rectangle 193">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242839-21D1-44DC-9BFE-089C20712681}"/>
              </a:ext>
            </a:extLst>
          </p:cNvPr>
          <p:cNvSpPr>
            <a:spLocks noGrp="1"/>
          </p:cNvSpPr>
          <p:nvPr>
            <p:ph type="title"/>
          </p:nvPr>
        </p:nvSpPr>
        <p:spPr>
          <a:xfrm>
            <a:off x="680321" y="753228"/>
            <a:ext cx="4136123" cy="1080938"/>
          </a:xfrm>
        </p:spPr>
        <p:txBody>
          <a:bodyPr>
            <a:normAutofit/>
          </a:bodyPr>
          <a:lstStyle/>
          <a:p>
            <a:r>
              <a:rPr lang="zh-CN" altLang="en-US" sz="2400" dirty="0"/>
              <a:t>过期模型的工作原理</a:t>
            </a:r>
            <a:endParaRPr lang="en-US" sz="2400" dirty="0"/>
          </a:p>
        </p:txBody>
      </p:sp>
      <p:pic>
        <p:nvPicPr>
          <p:cNvPr id="196" name="Picture 195">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32" name="Content Placeholder 1031">
            <a:extLst>
              <a:ext uri="{FF2B5EF4-FFF2-40B4-BE49-F238E27FC236}">
                <a16:creationId xmlns:a16="http://schemas.microsoft.com/office/drawing/2014/main" id="{D4FC1F3A-2409-48E0-8B2F-847848DA176D}"/>
              </a:ext>
            </a:extLst>
          </p:cNvPr>
          <p:cNvSpPr>
            <a:spLocks noGrp="1"/>
          </p:cNvSpPr>
          <p:nvPr>
            <p:ph idx="1"/>
          </p:nvPr>
        </p:nvSpPr>
        <p:spPr>
          <a:xfrm>
            <a:off x="680321" y="2336873"/>
            <a:ext cx="3656289" cy="3599316"/>
          </a:xfrm>
        </p:spPr>
        <p:txBody>
          <a:bodyPr>
            <a:normAutofit/>
          </a:bodyPr>
          <a:lstStyle/>
          <a:p>
            <a:r>
              <a:rPr lang="zh-CN" altLang="en-US" sz="1800" dirty="0">
                <a:effectLst/>
              </a:rPr>
              <a:t>这里的</a:t>
            </a:r>
            <a:r>
              <a:rPr lang="en-US" altLang="zh-CN" sz="1800" dirty="0">
                <a:effectLst/>
              </a:rPr>
              <a:t>Cache </a:t>
            </a:r>
            <a:r>
              <a:rPr lang="zh-CN" altLang="en-US" sz="1800" dirty="0">
                <a:effectLst/>
              </a:rPr>
              <a:t>缓存可以是私有的也可以是共享的。</a:t>
            </a:r>
          </a:p>
          <a:p>
            <a:r>
              <a:rPr lang="zh-CN" altLang="en-US" sz="1800" dirty="0">
                <a:effectLst/>
              </a:rPr>
              <a:t>客户端程序发送请求 </a:t>
            </a:r>
            <a:r>
              <a:rPr lang="en-US" altLang="zh-CN" sz="1800" dirty="0">
                <a:effectLst/>
              </a:rPr>
              <a:t>GET countries</a:t>
            </a:r>
            <a:r>
              <a:rPr lang="zh-CN" altLang="en-US" sz="1800" dirty="0">
                <a:effectLst/>
              </a:rPr>
              <a:t>，这时还没有缓存版本的响应，所以缓存会继续把请求发送到</a:t>
            </a:r>
            <a:r>
              <a:rPr lang="en-US" altLang="zh-CN" sz="1800" dirty="0">
                <a:effectLst/>
              </a:rPr>
              <a:t>API</a:t>
            </a:r>
            <a:r>
              <a:rPr lang="zh-CN" altLang="en-US" sz="1800" dirty="0">
                <a:effectLst/>
              </a:rPr>
              <a:t>服务器；然后</a:t>
            </a:r>
            <a:r>
              <a:rPr lang="en-US" altLang="zh-CN" sz="1800" dirty="0">
                <a:effectLst/>
              </a:rPr>
              <a:t>API</a:t>
            </a:r>
            <a:r>
              <a:rPr lang="zh-CN" altLang="en-US" sz="1800" dirty="0">
                <a:effectLst/>
              </a:rPr>
              <a:t>返回响应给缓存，响应里面包含了</a:t>
            </a:r>
            <a:r>
              <a:rPr lang="en-US" altLang="zh-CN" sz="1800" dirty="0">
                <a:effectLst/>
              </a:rPr>
              <a:t>Cache-Control</a:t>
            </a:r>
            <a:r>
              <a:rPr lang="zh-CN" altLang="en-US" sz="1800" dirty="0">
                <a:effectLst/>
              </a:rPr>
              <a:t>这个</a:t>
            </a:r>
            <a:r>
              <a:rPr lang="en-US" altLang="zh-CN" sz="1800" dirty="0">
                <a:effectLst/>
              </a:rPr>
              <a:t>Header</a:t>
            </a:r>
            <a:r>
              <a:rPr lang="zh-CN" altLang="en-US" sz="1800" dirty="0">
                <a:effectLst/>
              </a:rPr>
              <a:t>，</a:t>
            </a:r>
            <a:r>
              <a:rPr lang="en-US" altLang="zh-CN" sz="1800" dirty="0">
                <a:effectLst/>
              </a:rPr>
              <a:t>Cache-Control</a:t>
            </a:r>
            <a:r>
              <a:rPr lang="zh-CN" altLang="en-US" sz="1800" dirty="0">
                <a:effectLst/>
              </a:rPr>
              <a:t>声明了响应会保持“新鲜”（或者叫有效）半个小时，最后缓存把响应返回给客户端，但同时缓存复制了一份响应保存了起来。</a:t>
            </a:r>
          </a:p>
          <a:p>
            <a:endParaRPr lang="en-US" sz="1100" dirty="0"/>
          </a:p>
        </p:txBody>
      </p:sp>
      <p:pic>
        <p:nvPicPr>
          <p:cNvPr id="1028" name="Picture 4">
            <a:extLst>
              <a:ext uri="{FF2B5EF4-FFF2-40B4-BE49-F238E27FC236}">
                <a16:creationId xmlns:a16="http://schemas.microsoft.com/office/drawing/2014/main" id="{3CCB16C7-B498-496B-B081-5065101CAF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76090" y="1548156"/>
            <a:ext cx="6269479" cy="3761687"/>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61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068" name="Rectangle 138">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9" name="Picture 140">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070" name="Rectangle 142">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144">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6E11B8-D18E-4305-B2C0-C7B033739A9E}"/>
              </a:ext>
            </a:extLst>
          </p:cNvPr>
          <p:cNvSpPr>
            <a:spLocks noGrp="1"/>
          </p:cNvSpPr>
          <p:nvPr>
            <p:ph type="title"/>
          </p:nvPr>
        </p:nvSpPr>
        <p:spPr>
          <a:xfrm>
            <a:off x="680321" y="753228"/>
            <a:ext cx="4136123" cy="1080938"/>
          </a:xfrm>
        </p:spPr>
        <p:txBody>
          <a:bodyPr>
            <a:normAutofit/>
          </a:bodyPr>
          <a:lstStyle/>
          <a:p>
            <a:r>
              <a:rPr lang="zh-CN" altLang="en-US" sz="2400" dirty="0"/>
              <a:t>过期模型的工作原理</a:t>
            </a:r>
            <a:endParaRPr lang="en-US" sz="2400" dirty="0"/>
          </a:p>
        </p:txBody>
      </p:sp>
      <p:pic>
        <p:nvPicPr>
          <p:cNvPr id="2072" name="Picture 146">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054" name="Content Placeholder 2053">
            <a:extLst>
              <a:ext uri="{FF2B5EF4-FFF2-40B4-BE49-F238E27FC236}">
                <a16:creationId xmlns:a16="http://schemas.microsoft.com/office/drawing/2014/main" id="{9773681F-E1D8-471A-B55A-EF31617E9BC5}"/>
              </a:ext>
            </a:extLst>
          </p:cNvPr>
          <p:cNvSpPr>
            <a:spLocks noGrp="1"/>
          </p:cNvSpPr>
          <p:nvPr>
            <p:ph idx="1"/>
          </p:nvPr>
        </p:nvSpPr>
        <p:spPr>
          <a:xfrm>
            <a:off x="298581" y="2336872"/>
            <a:ext cx="4038030" cy="4035935"/>
          </a:xfrm>
        </p:spPr>
        <p:txBody>
          <a:bodyPr>
            <a:normAutofit/>
          </a:bodyPr>
          <a:lstStyle/>
          <a:p>
            <a:r>
              <a:rPr lang="zh-CN" altLang="en-US" sz="1600" dirty="0">
                <a:effectLst/>
              </a:rPr>
              <a:t>然后比如</a:t>
            </a:r>
            <a:r>
              <a:rPr lang="en-US" altLang="zh-CN" sz="1600" dirty="0">
                <a:effectLst/>
              </a:rPr>
              <a:t>10</a:t>
            </a:r>
            <a:r>
              <a:rPr lang="zh-CN" altLang="en-US" sz="1600" dirty="0">
                <a:effectLst/>
              </a:rPr>
              <a:t>分钟之后，客户端又发送了一样的请求：</a:t>
            </a:r>
            <a:endParaRPr lang="en-US" altLang="zh-CN" sz="1600" dirty="0">
              <a:effectLst/>
            </a:endParaRPr>
          </a:p>
          <a:p>
            <a:r>
              <a:rPr lang="zh-CN" altLang="en-US" sz="1600" dirty="0">
                <a:effectLst/>
              </a:rPr>
              <a:t>这时，缓存里的响应还在有效期内，缓存会直接返回这个响应，响应里包含一个</a:t>
            </a:r>
            <a:r>
              <a:rPr lang="en-US" altLang="zh-CN" sz="1600" b="1" dirty="0">
                <a:effectLst/>
              </a:rPr>
              <a:t>age</a:t>
            </a:r>
            <a:r>
              <a:rPr lang="zh-CN" altLang="en-US" sz="1600" dirty="0">
                <a:effectLst/>
              </a:rPr>
              <a:t> </a:t>
            </a:r>
            <a:r>
              <a:rPr lang="en-US" altLang="zh-CN" sz="1600" dirty="0">
                <a:effectLst/>
              </a:rPr>
              <a:t>Header</a:t>
            </a:r>
            <a:r>
              <a:rPr lang="zh-CN" altLang="en-US" sz="1600" dirty="0">
                <a:effectLst/>
              </a:rPr>
              <a:t>，针对这个例子（</a:t>
            </a:r>
            <a:r>
              <a:rPr lang="en-US" altLang="zh-CN" sz="1600" dirty="0">
                <a:effectLst/>
              </a:rPr>
              <a:t>10</a:t>
            </a:r>
            <a:r>
              <a:rPr lang="zh-CN" altLang="en-US" sz="1600" dirty="0">
                <a:effectLst/>
              </a:rPr>
              <a:t>分钟），</a:t>
            </a:r>
            <a:r>
              <a:rPr lang="en-US" altLang="zh-CN" sz="1600" dirty="0">
                <a:effectLst/>
              </a:rPr>
              <a:t>age</a:t>
            </a:r>
            <a:r>
              <a:rPr lang="zh-CN" altLang="en-US" sz="1600" dirty="0">
                <a:effectLst/>
              </a:rPr>
              <a:t>的值就是</a:t>
            </a:r>
            <a:r>
              <a:rPr lang="en-US" altLang="zh-CN" sz="1600" dirty="0">
                <a:effectLst/>
              </a:rPr>
              <a:t>600</a:t>
            </a:r>
            <a:r>
              <a:rPr lang="zh-CN" altLang="en-US" sz="1600" dirty="0">
                <a:effectLst/>
              </a:rPr>
              <a:t>（秒）。</a:t>
            </a:r>
          </a:p>
          <a:p>
            <a:r>
              <a:rPr lang="zh-CN" altLang="en-US" sz="1600" dirty="0">
                <a:effectLst/>
              </a:rPr>
              <a:t>这种情况下，对</a:t>
            </a:r>
            <a:r>
              <a:rPr lang="en-US" altLang="zh-CN" sz="1600" dirty="0">
                <a:effectLst/>
              </a:rPr>
              <a:t>API</a:t>
            </a:r>
            <a:r>
              <a:rPr lang="zh-CN" altLang="en-US" sz="1600" dirty="0">
                <a:effectLst/>
              </a:rPr>
              <a:t>服务器的请求就被避免了，只有在缓存过期</a:t>
            </a:r>
            <a:r>
              <a:rPr lang="en-US" altLang="zh-CN" sz="1600" dirty="0">
                <a:effectLst/>
              </a:rPr>
              <a:t>(</a:t>
            </a:r>
            <a:r>
              <a:rPr lang="zh-CN" altLang="en-US" sz="1600" dirty="0">
                <a:effectLst/>
              </a:rPr>
              <a:t>或者叫不新鲜 </a:t>
            </a:r>
            <a:r>
              <a:rPr lang="en-US" altLang="zh-CN" sz="1600" dirty="0">
                <a:effectLst/>
              </a:rPr>
              <a:t>Stale)</a:t>
            </a:r>
            <a:r>
              <a:rPr lang="zh-CN" altLang="en-US" sz="1600" dirty="0">
                <a:effectLst/>
              </a:rPr>
              <a:t>的情况下，缓存才会访问后端的</a:t>
            </a:r>
            <a:r>
              <a:rPr lang="en-US" altLang="zh-CN" sz="1600" dirty="0">
                <a:effectLst/>
              </a:rPr>
              <a:t>API</a:t>
            </a:r>
            <a:r>
              <a:rPr lang="zh-CN" altLang="en-US" sz="1600" dirty="0">
                <a:effectLst/>
              </a:rPr>
              <a:t>服务器。</a:t>
            </a:r>
          </a:p>
          <a:p>
            <a:r>
              <a:rPr lang="zh-CN" altLang="en-US" sz="1600" dirty="0">
                <a:effectLst/>
              </a:rPr>
              <a:t>如果缓存是私有的，例如在</a:t>
            </a:r>
            <a:r>
              <a:rPr lang="en-US" altLang="zh-CN" sz="1600" dirty="0">
                <a:effectLst/>
              </a:rPr>
              <a:t>web</a:t>
            </a:r>
            <a:r>
              <a:rPr lang="zh-CN" altLang="en-US" sz="1600" dirty="0">
                <a:effectLst/>
              </a:rPr>
              <a:t>应用的</a:t>
            </a:r>
            <a:r>
              <a:rPr lang="en-US" altLang="zh-CN" sz="1600" dirty="0" err="1">
                <a:effectLst/>
              </a:rPr>
              <a:t>localstorage</a:t>
            </a:r>
            <a:r>
              <a:rPr lang="zh-CN" altLang="en-US" sz="1600" dirty="0">
                <a:effectLst/>
              </a:rPr>
              <a:t>里面，或者手机设备上，请求到此就停止了。</a:t>
            </a:r>
          </a:p>
          <a:p>
            <a:r>
              <a:rPr lang="zh-CN" altLang="en-US" sz="1600" dirty="0">
                <a:effectLst/>
              </a:rPr>
              <a:t>如果缓存是共享的，例如缓存在服务器上，情况就不一样了。</a:t>
            </a:r>
          </a:p>
          <a:p>
            <a:endParaRPr lang="en-US" sz="1600" dirty="0"/>
          </a:p>
        </p:txBody>
      </p:sp>
      <p:pic>
        <p:nvPicPr>
          <p:cNvPr id="2050" name="Picture 2">
            <a:extLst>
              <a:ext uri="{FF2B5EF4-FFF2-40B4-BE49-F238E27FC236}">
                <a16:creationId xmlns:a16="http://schemas.microsoft.com/office/drawing/2014/main" id="{345AE18D-BB79-4F7D-919C-A7AF570E38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76090" y="2057551"/>
            <a:ext cx="6269479" cy="2742897"/>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94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7" name="Rectangle 76">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EBE440-BE01-4F0A-9ECF-3ED5AC2F0124}"/>
              </a:ext>
            </a:extLst>
          </p:cNvPr>
          <p:cNvSpPr>
            <a:spLocks noGrp="1"/>
          </p:cNvSpPr>
          <p:nvPr>
            <p:ph type="title"/>
          </p:nvPr>
        </p:nvSpPr>
        <p:spPr>
          <a:xfrm>
            <a:off x="680321" y="753228"/>
            <a:ext cx="4136123" cy="1080938"/>
          </a:xfrm>
        </p:spPr>
        <p:txBody>
          <a:bodyPr>
            <a:normAutofit/>
          </a:bodyPr>
          <a:lstStyle/>
          <a:p>
            <a:r>
              <a:rPr lang="zh-CN" altLang="en-US" sz="2400" dirty="0"/>
              <a:t>过期模型的工作原理</a:t>
            </a:r>
            <a:endParaRPr lang="en-US" sz="2400" dirty="0"/>
          </a:p>
        </p:txBody>
      </p:sp>
      <p:pic>
        <p:nvPicPr>
          <p:cNvPr id="81" name="Picture 80">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078" name="Content Placeholder 3077">
            <a:extLst>
              <a:ext uri="{FF2B5EF4-FFF2-40B4-BE49-F238E27FC236}">
                <a16:creationId xmlns:a16="http://schemas.microsoft.com/office/drawing/2014/main" id="{FBA23644-87C0-4E6A-99C6-0B62A4A333ED}"/>
              </a:ext>
            </a:extLst>
          </p:cNvPr>
          <p:cNvSpPr>
            <a:spLocks noGrp="1"/>
          </p:cNvSpPr>
          <p:nvPr>
            <p:ph idx="1"/>
          </p:nvPr>
        </p:nvSpPr>
        <p:spPr>
          <a:xfrm>
            <a:off x="680321" y="2336873"/>
            <a:ext cx="3656289" cy="3599316"/>
          </a:xfrm>
        </p:spPr>
        <p:txBody>
          <a:bodyPr>
            <a:normAutofit/>
          </a:bodyPr>
          <a:lstStyle/>
          <a:p>
            <a:r>
              <a:rPr lang="zh-CN" altLang="en-US" sz="2000" dirty="0">
                <a:effectLst/>
              </a:rPr>
              <a:t>比如说</a:t>
            </a:r>
            <a:r>
              <a:rPr lang="en-US" altLang="zh-CN" sz="2000" dirty="0">
                <a:effectLst/>
              </a:rPr>
              <a:t>10</a:t>
            </a:r>
            <a:r>
              <a:rPr lang="zh-CN" altLang="en-US" sz="2000" dirty="0">
                <a:effectLst/>
              </a:rPr>
              <a:t>分钟之后另一个客户端发送了同样的请求，这个请求肯定首先来到缓存这里，如果缓存还没有过期，那么缓存会直接把响应返回给客户端，这次</a:t>
            </a:r>
            <a:r>
              <a:rPr lang="en-US" altLang="zh-CN" sz="2000" dirty="0">
                <a:effectLst/>
              </a:rPr>
              <a:t>age Header</a:t>
            </a:r>
            <a:r>
              <a:rPr lang="zh-CN" altLang="en-US" sz="2000" dirty="0">
                <a:effectLst/>
              </a:rPr>
              <a:t>的值就是</a:t>
            </a:r>
            <a:r>
              <a:rPr lang="en-US" altLang="zh-CN" sz="2000" dirty="0">
                <a:effectLst/>
              </a:rPr>
              <a:t>1200</a:t>
            </a:r>
            <a:r>
              <a:rPr lang="zh-CN" altLang="en-US" sz="2000" dirty="0">
                <a:effectLst/>
              </a:rPr>
              <a:t>（秒），</a:t>
            </a:r>
            <a:r>
              <a:rPr lang="en-US" altLang="zh-CN" sz="2000" dirty="0">
                <a:effectLst/>
              </a:rPr>
              <a:t>20</a:t>
            </a:r>
            <a:r>
              <a:rPr lang="zh-CN" altLang="en-US" sz="2000" dirty="0">
                <a:effectLst/>
              </a:rPr>
              <a:t>分钟了：</a:t>
            </a:r>
            <a:endParaRPr lang="en-US" sz="1200" dirty="0"/>
          </a:p>
        </p:txBody>
      </p:sp>
      <p:pic>
        <p:nvPicPr>
          <p:cNvPr id="3074" name="Picture 2">
            <a:extLst>
              <a:ext uri="{FF2B5EF4-FFF2-40B4-BE49-F238E27FC236}">
                <a16:creationId xmlns:a16="http://schemas.microsoft.com/office/drawing/2014/main" id="{FFD95026-A620-4D63-8F89-61903612795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76090" y="2104572"/>
            <a:ext cx="6269479" cy="2648855"/>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61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2B97-78ED-4A18-B3EB-A7DD6B2BE745}"/>
              </a:ext>
            </a:extLst>
          </p:cNvPr>
          <p:cNvSpPr>
            <a:spLocks noGrp="1"/>
          </p:cNvSpPr>
          <p:nvPr>
            <p:ph type="title"/>
          </p:nvPr>
        </p:nvSpPr>
        <p:spPr/>
        <p:txBody>
          <a:bodyPr/>
          <a:lstStyle/>
          <a:p>
            <a:r>
              <a:rPr lang="zh-CN" altLang="en-US" dirty="0"/>
              <a:t>过期模型</a:t>
            </a:r>
            <a:endParaRPr lang="en-US" dirty="0"/>
          </a:p>
        </p:txBody>
      </p:sp>
      <p:sp>
        <p:nvSpPr>
          <p:cNvPr id="3" name="Content Placeholder 2">
            <a:extLst>
              <a:ext uri="{FF2B5EF4-FFF2-40B4-BE49-F238E27FC236}">
                <a16:creationId xmlns:a16="http://schemas.microsoft.com/office/drawing/2014/main" id="{12DB4317-C813-45C8-9E47-D7E8434D9A97}"/>
              </a:ext>
            </a:extLst>
          </p:cNvPr>
          <p:cNvSpPr>
            <a:spLocks noGrp="1"/>
          </p:cNvSpPr>
          <p:nvPr>
            <p:ph idx="1"/>
          </p:nvPr>
        </p:nvSpPr>
        <p:spPr/>
        <p:txBody>
          <a:bodyPr>
            <a:normAutofit fontScale="92500"/>
          </a:bodyPr>
          <a:lstStyle/>
          <a:p>
            <a:r>
              <a:rPr lang="zh-CN" altLang="en-US" dirty="0">
                <a:effectLst/>
              </a:rPr>
              <a:t>总的来说</a:t>
            </a:r>
            <a:r>
              <a:rPr lang="zh-CN" altLang="en-US" b="1" dirty="0">
                <a:effectLst/>
              </a:rPr>
              <a:t>私有缓存会减少网络带宽的需求，同时会减少从缓存到</a:t>
            </a:r>
            <a:r>
              <a:rPr lang="en-US" altLang="zh-CN" b="1" dirty="0">
                <a:effectLst/>
              </a:rPr>
              <a:t>API</a:t>
            </a:r>
            <a:r>
              <a:rPr lang="zh-CN" altLang="en-US" b="1" dirty="0">
                <a:effectLst/>
              </a:rPr>
              <a:t>的请求</a:t>
            </a:r>
            <a:r>
              <a:rPr lang="zh-CN" altLang="en-US" dirty="0">
                <a:effectLst/>
              </a:rPr>
              <a:t>。</a:t>
            </a:r>
          </a:p>
          <a:p>
            <a:r>
              <a:rPr lang="zh-CN" altLang="en-US" dirty="0">
                <a:effectLst/>
              </a:rPr>
              <a:t>而</a:t>
            </a:r>
            <a:r>
              <a:rPr lang="zh-CN" altLang="en-US" b="1" dirty="0">
                <a:effectLst/>
              </a:rPr>
              <a:t>共享缓存并不会节省缓存到</a:t>
            </a:r>
            <a:r>
              <a:rPr lang="en-US" altLang="zh-CN" b="1" dirty="0">
                <a:effectLst/>
              </a:rPr>
              <a:t>API</a:t>
            </a:r>
            <a:r>
              <a:rPr lang="zh-CN" altLang="en-US" b="1" dirty="0">
                <a:effectLst/>
              </a:rPr>
              <a:t>的网络带宽，但是它会大幅减少到</a:t>
            </a:r>
            <a:r>
              <a:rPr lang="en-US" altLang="zh-CN" b="1" dirty="0">
                <a:effectLst/>
              </a:rPr>
              <a:t>API</a:t>
            </a:r>
            <a:r>
              <a:rPr lang="zh-CN" altLang="en-US" b="1" dirty="0">
                <a:effectLst/>
              </a:rPr>
              <a:t>的请求</a:t>
            </a:r>
            <a:r>
              <a:rPr lang="zh-CN" altLang="en-US" dirty="0">
                <a:effectLst/>
              </a:rPr>
              <a:t>。例如同时</a:t>
            </a:r>
            <a:r>
              <a:rPr lang="en-US" altLang="zh-CN" dirty="0">
                <a:effectLst/>
              </a:rPr>
              <a:t>10000</a:t>
            </a:r>
            <a:r>
              <a:rPr lang="zh-CN" altLang="en-US" dirty="0">
                <a:effectLst/>
              </a:rPr>
              <a:t>个客户端发出了同样请求到</a:t>
            </a:r>
            <a:r>
              <a:rPr lang="en-US" altLang="zh-CN" dirty="0">
                <a:effectLst/>
              </a:rPr>
              <a:t>API</a:t>
            </a:r>
            <a:r>
              <a:rPr lang="zh-CN" altLang="en-US" dirty="0">
                <a:effectLst/>
              </a:rPr>
              <a:t>，第一个到达的请求会来到</a:t>
            </a:r>
            <a:r>
              <a:rPr lang="en-US" altLang="zh-CN" dirty="0">
                <a:effectLst/>
              </a:rPr>
              <a:t>API</a:t>
            </a:r>
            <a:r>
              <a:rPr lang="zh-CN" altLang="en-US" dirty="0">
                <a:effectLst/>
              </a:rPr>
              <a:t>程序这里，而其它的同样请求只会来到缓存，这也意味着代码的执行量会大大减少，访问数据库的次数也会大大减少，等等。</a:t>
            </a:r>
          </a:p>
          <a:p>
            <a:r>
              <a:rPr lang="zh-CN" altLang="en-US" dirty="0">
                <a:effectLst/>
              </a:rPr>
              <a:t>所以</a:t>
            </a:r>
            <a:r>
              <a:rPr lang="zh-CN" altLang="en-US" b="1" dirty="0">
                <a:effectLst/>
              </a:rPr>
              <a:t>组合使用</a:t>
            </a:r>
            <a:r>
              <a:rPr lang="zh-CN" altLang="en-US" dirty="0">
                <a:effectLst/>
              </a:rPr>
              <a:t>私有缓存和共享缓存（客户端缓存和公共</a:t>
            </a:r>
            <a:r>
              <a:rPr lang="en-US" altLang="zh-CN" dirty="0">
                <a:effectLst/>
              </a:rPr>
              <a:t>/</a:t>
            </a:r>
            <a:r>
              <a:rPr lang="zh-CN" altLang="en-US" dirty="0">
                <a:effectLst/>
              </a:rPr>
              <a:t>网关缓存）还是不错的。但是这种缓存还是</a:t>
            </a:r>
            <a:r>
              <a:rPr lang="zh-CN" altLang="en-US" b="1" dirty="0">
                <a:effectLst/>
              </a:rPr>
              <a:t>更适用于比较静态的资源，例如图片、内容网页</a:t>
            </a:r>
            <a:r>
              <a:rPr lang="zh-CN" altLang="en-US" dirty="0">
                <a:effectLst/>
              </a:rPr>
              <a:t>；而</a:t>
            </a:r>
            <a:r>
              <a:rPr lang="zh-CN" altLang="en-US" b="1" dirty="0">
                <a:effectLst/>
              </a:rPr>
              <a:t>对于数据经常变化的</a:t>
            </a:r>
            <a:r>
              <a:rPr lang="en-US" altLang="zh-CN" b="1" dirty="0">
                <a:effectLst/>
              </a:rPr>
              <a:t>API</a:t>
            </a:r>
            <a:r>
              <a:rPr lang="zh-CN" altLang="en-US" b="1" dirty="0">
                <a:effectLst/>
              </a:rPr>
              <a:t>并不太合适</a:t>
            </a:r>
            <a:r>
              <a:rPr lang="zh-CN" altLang="en-US" dirty="0">
                <a:effectLst/>
              </a:rPr>
              <a:t>。如果</a:t>
            </a:r>
            <a:r>
              <a:rPr lang="en-US" altLang="zh-CN" dirty="0">
                <a:effectLst/>
              </a:rPr>
              <a:t>API</a:t>
            </a:r>
            <a:r>
              <a:rPr lang="zh-CN" altLang="en-US" dirty="0">
                <a:effectLst/>
              </a:rPr>
              <a:t>添加了一条数据，那么针对这</a:t>
            </a:r>
            <a:r>
              <a:rPr lang="en-US" altLang="zh-CN" dirty="0">
                <a:effectLst/>
              </a:rPr>
              <a:t>10000</a:t>
            </a:r>
            <a:r>
              <a:rPr lang="zh-CN" altLang="en-US" dirty="0">
                <a:effectLst/>
              </a:rPr>
              <a:t>个客户端，所缓存的数据就不对了，针对这个例子有可能半个小时都会返回不正确的数据，这时就需要用到</a:t>
            </a:r>
            <a:r>
              <a:rPr lang="zh-CN" altLang="en-US" b="1" dirty="0">
                <a:effectLst/>
              </a:rPr>
              <a:t>验证模型</a:t>
            </a:r>
            <a:r>
              <a:rPr lang="zh-CN" altLang="en-US" dirty="0">
                <a:effectLst/>
              </a:rPr>
              <a:t>了。</a:t>
            </a:r>
          </a:p>
          <a:p>
            <a:endParaRPr lang="en-US" dirty="0"/>
          </a:p>
        </p:txBody>
      </p:sp>
    </p:spTree>
    <p:extLst>
      <p:ext uri="{BB962C8B-B14F-4D97-AF65-F5344CB8AC3E}">
        <p14:creationId xmlns:p14="http://schemas.microsoft.com/office/powerpoint/2010/main" val="1751624313"/>
      </p:ext>
    </p:extLst>
  </p:cSld>
  <p:clrMapOvr>
    <a:masterClrMapping/>
  </p:clrMapOvr>
</p:sld>
</file>

<file path=ppt/theme/theme1.xml><?xml version="1.0" encoding="utf-8"?>
<a:theme xmlns:a="http://schemas.openxmlformats.org/drawingml/2006/main" name="Berli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otalTime>7</TotalTime>
  <Words>3581</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Trebuchet MS</vt:lpstr>
      <vt:lpstr>Berlin</vt:lpstr>
      <vt:lpstr>ASP.NET Core 3.x  构建 RESTful API</vt:lpstr>
      <vt:lpstr>47. 缓存 – 过期模型/验证模型/常用指令</vt:lpstr>
      <vt:lpstr>过期模型</vt:lpstr>
      <vt:lpstr>Expires Header</vt:lpstr>
      <vt:lpstr>Cache-Control Header</vt:lpstr>
      <vt:lpstr>过期模型的工作原理</vt:lpstr>
      <vt:lpstr>过期模型的工作原理</vt:lpstr>
      <vt:lpstr>过期模型的工作原理</vt:lpstr>
      <vt:lpstr>过期模型</vt:lpstr>
      <vt:lpstr>验证模型</vt:lpstr>
      <vt:lpstr>验证器</vt:lpstr>
      <vt:lpstr>强验证器</vt:lpstr>
      <vt:lpstr>弱验证器</vt:lpstr>
      <vt:lpstr>弱ETag</vt:lpstr>
      <vt:lpstr>弱验证器</vt:lpstr>
      <vt:lpstr>验证器工作原理</vt:lpstr>
      <vt:lpstr>验证器工作原理</vt:lpstr>
      <vt:lpstr>验证器工作原理</vt:lpstr>
      <vt:lpstr>对比</vt:lpstr>
      <vt:lpstr>组合使用过期模型和验证模型</vt:lpstr>
      <vt:lpstr>Cache-Control的指令</vt:lpstr>
      <vt:lpstr>响应的Cache-Control常用指令</vt:lpstr>
      <vt:lpstr>请求的Cache-Control常用指令</vt:lpstr>
      <vt:lpstr>实践</vt:lpstr>
      <vt:lpstr>再见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3.x  构建 RESTful API</dc:title>
  <dc:creator>Yang Xu</dc:creator>
  <cp:lastModifiedBy>Yang Xu</cp:lastModifiedBy>
  <cp:revision>1</cp:revision>
  <dcterms:created xsi:type="dcterms:W3CDTF">2020-02-22T02:13:14Z</dcterms:created>
  <dcterms:modified xsi:type="dcterms:W3CDTF">2020-02-22T03:15:16Z</dcterms:modified>
</cp:coreProperties>
</file>