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7" r:id="rId1"/>
  </p:sldMasterIdLst>
  <p:sldIdLst>
    <p:sldId id="256" r:id="rId2"/>
    <p:sldId id="257" r:id="rId3"/>
    <p:sldId id="268" r:id="rId4"/>
    <p:sldId id="26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379AEE-EA82-4747-9DDF-B9887655D28A}" v="298" dt="2020-02-21T08:24:04.838"/>
    <p1510:client id="{7B9451A2-4720-4F8E-BD26-2C3634A48D2B}" v="28" dt="2020-02-22T00:25:19.433"/>
    <p1510:client id="{7E1CF871-1282-4EFD-ABE1-FB3E19F165B0}" v="1" dt="2020-02-22T03:15:35.733"/>
    <p1510:client id="{88331C0F-52D6-4560-B925-8B7A09CC38A2}" v="86" dt="2020-02-22T02:18:07.149"/>
    <p1510:client id="{C0D22F9E-9605-4B1A-8F0C-59515AA47BDD}" v="236" dt="2020-02-21T08:07:26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8BF9E0CB-7D6F-4404-B92D-C9C26C03E612}"/>
    <pc:docChg chg="undo custSel mod addSld delSld modSld">
      <pc:chgData name="Yang Xu" userId="2ef8d03b0d59ea36" providerId="LiveId" clId="{8BF9E0CB-7D6F-4404-B92D-C9C26C03E612}" dt="2019-12-09T11:36:44.620" v="226"/>
      <pc:docMkLst>
        <pc:docMk/>
      </pc:docMkLst>
      <pc:sldChg chg="modSp">
        <pc:chgData name="Yang Xu" userId="2ef8d03b0d59ea36" providerId="LiveId" clId="{8BF9E0CB-7D6F-4404-B92D-C9C26C03E612}" dt="2019-12-09T11:28:46.343" v="12" actId="20577"/>
        <pc:sldMkLst>
          <pc:docMk/>
          <pc:sldMk cId="1232935249" sldId="257"/>
        </pc:sldMkLst>
        <pc:spChg chg="mod">
          <ac:chgData name="Yang Xu" userId="2ef8d03b0d59ea36" providerId="LiveId" clId="{8BF9E0CB-7D6F-4404-B92D-C9C26C03E612}" dt="2019-12-09T11:28:46.34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33CEE2AB-71C2-420F-9909-937E3C3E0231}"/>
    <pc:docChg chg="undo custSel mod addSld delSld modSld">
      <pc:chgData name="Yang Xu" userId="2ef8d03b0d59ea36" providerId="LiveId" clId="{33CEE2AB-71C2-420F-9909-937E3C3E0231}" dt="2020-02-03T14:39:37.391" v="1339" actId="20577"/>
      <pc:docMkLst>
        <pc:docMk/>
      </pc:docMkLst>
      <pc:sldChg chg="modSp">
        <pc:chgData name="Yang Xu" userId="2ef8d03b0d59ea36" providerId="LiveId" clId="{33CEE2AB-71C2-420F-9909-937E3C3E0231}" dt="2020-02-03T13:27:36.545" v="6" actId="20577"/>
        <pc:sldMkLst>
          <pc:docMk/>
          <pc:sldMk cId="1232935249" sldId="257"/>
        </pc:sldMkLst>
        <pc:spChg chg="mod">
          <ac:chgData name="Yang Xu" userId="2ef8d03b0d59ea36" providerId="LiveId" clId="{33CEE2AB-71C2-420F-9909-937E3C3E0231}" dt="2020-02-03T13:27:36.545" v="6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 mod setBg">
        <pc:chgData name="Yang Xu" userId="2ef8d03b0d59ea36" providerId="LiveId" clId="{33CEE2AB-71C2-420F-9909-937E3C3E0231}" dt="2020-02-03T13:34:36.014" v="219" actId="20577"/>
        <pc:sldMkLst>
          <pc:docMk/>
          <pc:sldMk cId="116335913" sldId="268"/>
        </pc:sldMkLst>
        <pc:spChg chg="mod">
          <ac:chgData name="Yang Xu" userId="2ef8d03b0d59ea36" providerId="LiveId" clId="{33CEE2AB-71C2-420F-9909-937E3C3E0231}" dt="2020-02-03T13:34:36.014" v="219" actId="20577"/>
          <ac:spMkLst>
            <pc:docMk/>
            <pc:sldMk cId="116335913" sldId="268"/>
            <ac:spMk id="2" creationId="{41FDACE0-937D-495A-97DE-12D2CCF102EA}"/>
          </ac:spMkLst>
        </pc:spChg>
        <pc:spChg chg="add del mo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3" creationId="{42C19337-9C28-461C-BD01-81131A26EBFB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8" creationId="{4B0FA309-807F-4C17-98EF-A3BA7388E213}"/>
          </ac:spMkLst>
        </pc:spChg>
        <pc:spChg chg="add del">
          <ac:chgData name="Yang Xu" userId="2ef8d03b0d59ea36" providerId="LiveId" clId="{33CEE2AB-71C2-420F-9909-937E3C3E0231}" dt="2020-02-03T13:34:18.800" v="208" actId="26606"/>
          <ac:spMkLst>
            <pc:docMk/>
            <pc:sldMk cId="116335913" sldId="268"/>
            <ac:spMk id="10" creationId="{B2A773CA-28F4-49C2-BFA3-49A5867C7AFB}"/>
          </ac:spMkLst>
        </pc:spChg>
        <pc:spChg chg="add del">
          <ac:chgData name="Yang Xu" userId="2ef8d03b0d59ea36" providerId="LiveId" clId="{33CEE2AB-71C2-420F-9909-937E3C3E0231}" dt="2020-02-03T13:34:18.800" v="208" actId="26606"/>
          <ac:spMkLst>
            <pc:docMk/>
            <pc:sldMk cId="116335913" sldId="268"/>
            <ac:spMk id="14" creationId="{3009A16D-868B-4145-BBC6-555098537EC2}"/>
          </ac:spMkLst>
        </pc:spChg>
        <pc:spChg chg="add del">
          <ac:chgData name="Yang Xu" userId="2ef8d03b0d59ea36" providerId="LiveId" clId="{33CEE2AB-71C2-420F-9909-937E3C3E0231}" dt="2020-02-03T13:34:18.800" v="208" actId="26606"/>
          <ac:spMkLst>
            <pc:docMk/>
            <pc:sldMk cId="116335913" sldId="268"/>
            <ac:spMk id="18" creationId="{2DCAE5CF-5D29-4779-83E1-BDB64E4F30E5}"/>
          </ac:spMkLst>
        </pc:spChg>
        <pc:spChg chg="add del">
          <ac:chgData name="Yang Xu" userId="2ef8d03b0d59ea36" providerId="LiveId" clId="{33CEE2AB-71C2-420F-9909-937E3C3E0231}" dt="2020-02-03T13:34:22.696" v="210" actId="26606"/>
          <ac:spMkLst>
            <pc:docMk/>
            <pc:sldMk cId="116335913" sldId="268"/>
            <ac:spMk id="20" creationId="{B2A773CA-28F4-49C2-BFA3-49A5867C7AFB}"/>
          </ac:spMkLst>
        </pc:spChg>
        <pc:spChg chg="add del">
          <ac:chgData name="Yang Xu" userId="2ef8d03b0d59ea36" providerId="LiveId" clId="{33CEE2AB-71C2-420F-9909-937E3C3E0231}" dt="2020-02-03T13:34:22.696" v="210" actId="26606"/>
          <ac:spMkLst>
            <pc:docMk/>
            <pc:sldMk cId="116335913" sldId="268"/>
            <ac:spMk id="22" creationId="{3009A16D-868B-4145-BBC6-555098537EC2}"/>
          </ac:spMkLst>
        </pc:spChg>
        <pc:spChg chg="add del">
          <ac:chgData name="Yang Xu" userId="2ef8d03b0d59ea36" providerId="LiveId" clId="{33CEE2AB-71C2-420F-9909-937E3C3E0231}" dt="2020-02-03T13:34:22.696" v="210" actId="26606"/>
          <ac:spMkLst>
            <pc:docMk/>
            <pc:sldMk cId="116335913" sldId="268"/>
            <ac:spMk id="24" creationId="{2DCAE5CF-5D29-4779-83E1-BDB64E4F30E5}"/>
          </ac:spMkLst>
        </pc:spChg>
        <pc:spChg chg="add del">
          <ac:chgData name="Yang Xu" userId="2ef8d03b0d59ea36" providerId="LiveId" clId="{33CEE2AB-71C2-420F-9909-937E3C3E0231}" dt="2020-02-03T13:34:24.626" v="212" actId="26606"/>
          <ac:spMkLst>
            <pc:docMk/>
            <pc:sldMk cId="116335913" sldId="268"/>
            <ac:spMk id="27" creationId="{CDBCB3D0-62EC-4D8A-A9E7-991AF662DC1B}"/>
          </ac:spMkLst>
        </pc:spChg>
        <pc:spChg chg="add del">
          <ac:chgData name="Yang Xu" userId="2ef8d03b0d59ea36" providerId="LiveId" clId="{33CEE2AB-71C2-420F-9909-937E3C3E0231}" dt="2020-02-03T13:34:24.626" v="212" actId="26606"/>
          <ac:spMkLst>
            <pc:docMk/>
            <pc:sldMk cId="116335913" sldId="268"/>
            <ac:spMk id="29" creationId="{A890917F-0A64-4C0A-91F8-E4F6BE6AB857}"/>
          </ac:spMkLst>
        </pc:spChg>
        <pc:spChg chg="add del">
          <ac:chgData name="Yang Xu" userId="2ef8d03b0d59ea36" providerId="LiveId" clId="{33CEE2AB-71C2-420F-9909-937E3C3E0231}" dt="2020-02-03T13:34:24.626" v="212" actId="26606"/>
          <ac:spMkLst>
            <pc:docMk/>
            <pc:sldMk cId="116335913" sldId="268"/>
            <ac:spMk id="31" creationId="{9044F20B-3F79-4BBD-A9B8-33672B6A4A84}"/>
          </ac:spMkLst>
        </pc:spChg>
        <pc:spChg chg="add del">
          <ac:chgData name="Yang Xu" userId="2ef8d03b0d59ea36" providerId="LiveId" clId="{33CEE2AB-71C2-420F-9909-937E3C3E0231}" dt="2020-02-03T13:34:26.857" v="214" actId="26606"/>
          <ac:spMkLst>
            <pc:docMk/>
            <pc:sldMk cId="116335913" sldId="268"/>
            <ac:spMk id="34" creationId="{B2A773CA-28F4-49C2-BFA3-49A5867C7AFB}"/>
          </ac:spMkLst>
        </pc:spChg>
        <pc:spChg chg="add del">
          <ac:chgData name="Yang Xu" userId="2ef8d03b0d59ea36" providerId="LiveId" clId="{33CEE2AB-71C2-420F-9909-937E3C3E0231}" dt="2020-02-03T13:34:26.857" v="214" actId="26606"/>
          <ac:spMkLst>
            <pc:docMk/>
            <pc:sldMk cId="116335913" sldId="268"/>
            <ac:spMk id="36" creationId="{3009A16D-868B-4145-BBC6-555098537EC2}"/>
          </ac:spMkLst>
        </pc:spChg>
        <pc:spChg chg="add del">
          <ac:chgData name="Yang Xu" userId="2ef8d03b0d59ea36" providerId="LiveId" clId="{33CEE2AB-71C2-420F-9909-937E3C3E0231}" dt="2020-02-03T13:34:26.857" v="214" actId="26606"/>
          <ac:spMkLst>
            <pc:docMk/>
            <pc:sldMk cId="116335913" sldId="268"/>
            <ac:spMk id="38" creationId="{2DCAE5CF-5D29-4779-83E1-BDB64E4F30E5}"/>
          </ac:spMkLst>
        </pc:spChg>
        <pc:spChg chg="add del">
          <ac:chgData name="Yang Xu" userId="2ef8d03b0d59ea36" providerId="LiveId" clId="{33CEE2AB-71C2-420F-9909-937E3C3E0231}" dt="2020-02-03T13:34:29.598" v="216" actId="26606"/>
          <ac:spMkLst>
            <pc:docMk/>
            <pc:sldMk cId="116335913" sldId="268"/>
            <ac:spMk id="41" creationId="{CDBCB3D0-62EC-4D8A-A9E7-991AF662DC1B}"/>
          </ac:spMkLst>
        </pc:spChg>
        <pc:spChg chg="add del">
          <ac:chgData name="Yang Xu" userId="2ef8d03b0d59ea36" providerId="LiveId" clId="{33CEE2AB-71C2-420F-9909-937E3C3E0231}" dt="2020-02-03T13:34:29.598" v="216" actId="26606"/>
          <ac:spMkLst>
            <pc:docMk/>
            <pc:sldMk cId="116335913" sldId="268"/>
            <ac:spMk id="43" creationId="{A890917F-0A64-4C0A-91F8-E4F6BE6AB857}"/>
          </ac:spMkLst>
        </pc:spChg>
        <pc:spChg chg="add del">
          <ac:chgData name="Yang Xu" userId="2ef8d03b0d59ea36" providerId="LiveId" clId="{33CEE2AB-71C2-420F-9909-937E3C3E0231}" dt="2020-02-03T13:34:29.598" v="216" actId="26606"/>
          <ac:spMkLst>
            <pc:docMk/>
            <pc:sldMk cId="116335913" sldId="268"/>
            <ac:spMk id="45" creationId="{9044F20B-3F79-4BBD-A9B8-33672B6A4A84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49" creationId="{C8FA1749-B91A-40E7-AD01-0B9C9C6AF74E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51" creationId="{700676C8-6DE8-47DD-9A23-D42063A12E10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52" creationId="{42C19337-9C28-461C-BD01-81131A26EBFB}"/>
          </ac:spMkLst>
        </pc:spChg>
        <pc:graphicFrameChg chg="add del">
          <ac:chgData name="Yang Xu" userId="2ef8d03b0d59ea36" providerId="LiveId" clId="{33CEE2AB-71C2-420F-9909-937E3C3E0231}" dt="2020-02-03T13:34:18.800" v="208" actId="26606"/>
          <ac:graphicFrameMkLst>
            <pc:docMk/>
            <pc:sldMk cId="116335913" sldId="268"/>
            <ac:graphicFrameMk id="5" creationId="{0C62E9A3-9AB5-48E4-83FB-C61A8E023656}"/>
          </ac:graphicFrameMkLst>
        </pc:graphicFrameChg>
        <pc:graphicFrameChg chg="add del">
          <ac:chgData name="Yang Xu" userId="2ef8d03b0d59ea36" providerId="LiveId" clId="{33CEE2AB-71C2-420F-9909-937E3C3E0231}" dt="2020-02-03T13:34:22.696" v="210" actId="26606"/>
          <ac:graphicFrameMkLst>
            <pc:docMk/>
            <pc:sldMk cId="116335913" sldId="268"/>
            <ac:graphicFrameMk id="25" creationId="{28E9FB94-3340-4E64-8920-84F766FA675C}"/>
          </ac:graphicFrameMkLst>
        </pc:graphicFrameChg>
        <pc:graphicFrameChg chg="add del">
          <ac:chgData name="Yang Xu" userId="2ef8d03b0d59ea36" providerId="LiveId" clId="{33CEE2AB-71C2-420F-9909-937E3C3E0231}" dt="2020-02-03T13:34:24.626" v="212" actId="26606"/>
          <ac:graphicFrameMkLst>
            <pc:docMk/>
            <pc:sldMk cId="116335913" sldId="268"/>
            <ac:graphicFrameMk id="32" creationId="{7BB47B91-2104-412C-B5C3-0A343CC0A8FC}"/>
          </ac:graphicFrameMkLst>
        </pc:graphicFrameChg>
        <pc:graphicFrameChg chg="add del">
          <ac:chgData name="Yang Xu" userId="2ef8d03b0d59ea36" providerId="LiveId" clId="{33CEE2AB-71C2-420F-9909-937E3C3E0231}" dt="2020-02-03T13:34:26.857" v="214" actId="26606"/>
          <ac:graphicFrameMkLst>
            <pc:docMk/>
            <pc:sldMk cId="116335913" sldId="268"/>
            <ac:graphicFrameMk id="39" creationId="{28E9FB94-3340-4E64-8920-84F766FA675C}"/>
          </ac:graphicFrameMkLst>
        </pc:graphicFrameChg>
        <pc:graphicFrameChg chg="add del">
          <ac:chgData name="Yang Xu" userId="2ef8d03b0d59ea36" providerId="LiveId" clId="{33CEE2AB-71C2-420F-9909-937E3C3E0231}" dt="2020-02-03T13:34:29.598" v="216" actId="26606"/>
          <ac:graphicFrameMkLst>
            <pc:docMk/>
            <pc:sldMk cId="116335913" sldId="268"/>
            <ac:graphicFrameMk id="46" creationId="{7BB47B91-2104-412C-B5C3-0A343CC0A8FC}"/>
          </ac:graphicFrameMkLst>
        </pc:graphicFrameChg>
        <pc:picChg chg="add del">
          <ac:chgData name="Yang Xu" userId="2ef8d03b0d59ea36" providerId="LiveId" clId="{33CEE2AB-71C2-420F-9909-937E3C3E0231}" dt="2020-02-03T13:34:18.800" v="208" actId="26606"/>
          <ac:picMkLst>
            <pc:docMk/>
            <pc:sldMk cId="116335913" sldId="268"/>
            <ac:picMk id="12" creationId="{5D7C72BA-4476-4E4B-BC37-9A75FD0C5951}"/>
          </ac:picMkLst>
        </pc:picChg>
        <pc:picChg chg="add del">
          <ac:chgData name="Yang Xu" userId="2ef8d03b0d59ea36" providerId="LiveId" clId="{33CEE2AB-71C2-420F-9909-937E3C3E0231}" dt="2020-02-03T13:34:18.800" v="208" actId="26606"/>
          <ac:picMkLst>
            <pc:docMk/>
            <pc:sldMk cId="116335913" sldId="268"/>
            <ac:picMk id="16" creationId="{3992EB33-38E1-4175-8EE2-9BB8CC159C7B}"/>
          </ac:picMkLst>
        </pc:picChg>
        <pc:picChg chg="add del">
          <ac:chgData name="Yang Xu" userId="2ef8d03b0d59ea36" providerId="LiveId" clId="{33CEE2AB-71C2-420F-9909-937E3C3E0231}" dt="2020-02-03T13:34:22.696" v="210" actId="26606"/>
          <ac:picMkLst>
            <pc:docMk/>
            <pc:sldMk cId="116335913" sldId="268"/>
            <ac:picMk id="21" creationId="{5D7C72BA-4476-4E4B-BC37-9A75FD0C5951}"/>
          </ac:picMkLst>
        </pc:picChg>
        <pc:picChg chg="add del">
          <ac:chgData name="Yang Xu" userId="2ef8d03b0d59ea36" providerId="LiveId" clId="{33CEE2AB-71C2-420F-9909-937E3C3E0231}" dt="2020-02-03T13:34:22.696" v="210" actId="26606"/>
          <ac:picMkLst>
            <pc:docMk/>
            <pc:sldMk cId="116335913" sldId="268"/>
            <ac:picMk id="23" creationId="{3992EB33-38E1-4175-8EE2-9BB8CC159C7B}"/>
          </ac:picMkLst>
        </pc:picChg>
        <pc:picChg chg="add del">
          <ac:chgData name="Yang Xu" userId="2ef8d03b0d59ea36" providerId="LiveId" clId="{33CEE2AB-71C2-420F-9909-937E3C3E0231}" dt="2020-02-03T13:34:24.626" v="212" actId="26606"/>
          <ac:picMkLst>
            <pc:docMk/>
            <pc:sldMk cId="116335913" sldId="268"/>
            <ac:picMk id="28" creationId="{62C758D7-9BCC-44AD-98FB-A68CA52677FA}"/>
          </ac:picMkLst>
        </pc:picChg>
        <pc:picChg chg="add del">
          <ac:chgData name="Yang Xu" userId="2ef8d03b0d59ea36" providerId="LiveId" clId="{33CEE2AB-71C2-420F-9909-937E3C3E0231}" dt="2020-02-03T13:34:24.626" v="212" actId="26606"/>
          <ac:picMkLst>
            <pc:docMk/>
            <pc:sldMk cId="116335913" sldId="268"/>
            <ac:picMk id="30" creationId="{938C8E05-3629-4B19-A965-0C926F9DE4F3}"/>
          </ac:picMkLst>
        </pc:picChg>
        <pc:picChg chg="add del">
          <ac:chgData name="Yang Xu" userId="2ef8d03b0d59ea36" providerId="LiveId" clId="{33CEE2AB-71C2-420F-9909-937E3C3E0231}" dt="2020-02-03T13:34:26.857" v="214" actId="26606"/>
          <ac:picMkLst>
            <pc:docMk/>
            <pc:sldMk cId="116335913" sldId="268"/>
            <ac:picMk id="35" creationId="{5D7C72BA-4476-4E4B-BC37-9A75FD0C5951}"/>
          </ac:picMkLst>
        </pc:picChg>
        <pc:picChg chg="add del">
          <ac:chgData name="Yang Xu" userId="2ef8d03b0d59ea36" providerId="LiveId" clId="{33CEE2AB-71C2-420F-9909-937E3C3E0231}" dt="2020-02-03T13:34:26.857" v="214" actId="26606"/>
          <ac:picMkLst>
            <pc:docMk/>
            <pc:sldMk cId="116335913" sldId="268"/>
            <ac:picMk id="37" creationId="{3992EB33-38E1-4175-8EE2-9BB8CC159C7B}"/>
          </ac:picMkLst>
        </pc:picChg>
        <pc:picChg chg="add del">
          <ac:chgData name="Yang Xu" userId="2ef8d03b0d59ea36" providerId="LiveId" clId="{33CEE2AB-71C2-420F-9909-937E3C3E0231}" dt="2020-02-03T13:34:29.598" v="216" actId="26606"/>
          <ac:picMkLst>
            <pc:docMk/>
            <pc:sldMk cId="116335913" sldId="268"/>
            <ac:picMk id="42" creationId="{62C758D7-9BCC-44AD-98FB-A68CA52677FA}"/>
          </ac:picMkLst>
        </pc:picChg>
        <pc:picChg chg="add del">
          <ac:chgData name="Yang Xu" userId="2ef8d03b0d59ea36" providerId="LiveId" clId="{33CEE2AB-71C2-420F-9909-937E3C3E0231}" dt="2020-02-03T13:34:29.598" v="216" actId="26606"/>
          <ac:picMkLst>
            <pc:docMk/>
            <pc:sldMk cId="116335913" sldId="268"/>
            <ac:picMk id="44" creationId="{938C8E05-3629-4B19-A965-0C926F9DE4F3}"/>
          </ac:picMkLst>
        </pc:picChg>
        <pc:picChg chg="add">
          <ac:chgData name="Yang Xu" userId="2ef8d03b0d59ea36" providerId="LiveId" clId="{33CEE2AB-71C2-420F-9909-937E3C3E0231}" dt="2020-02-03T13:34:29.617" v="217" actId="26606"/>
          <ac:picMkLst>
            <pc:docMk/>
            <pc:sldMk cId="116335913" sldId="268"/>
            <ac:picMk id="48" creationId="{2642A87B-CAE9-4F8F-B293-28388E45D9EE}"/>
          </ac:picMkLst>
        </pc:picChg>
        <pc:picChg chg="add">
          <ac:chgData name="Yang Xu" userId="2ef8d03b0d59ea36" providerId="LiveId" clId="{33CEE2AB-71C2-420F-9909-937E3C3E0231}" dt="2020-02-03T13:34:29.617" v="217" actId="26606"/>
          <ac:picMkLst>
            <pc:docMk/>
            <pc:sldMk cId="116335913" sldId="268"/>
            <ac:picMk id="50" creationId="{3B7A934F-FFF7-4353-83D3-4EF66E93EEF8}"/>
          </ac:picMkLst>
        </pc:picChg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2536527152" sldId="268"/>
        </pc:sldMkLst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2189254947" sldId="269"/>
        </pc:sldMkLst>
      </pc:sldChg>
      <pc:sldChg chg="addSp delSp modSp add mod setBg">
        <pc:chgData name="Yang Xu" userId="2ef8d03b0d59ea36" providerId="LiveId" clId="{33CEE2AB-71C2-420F-9909-937E3C3E0231}" dt="2020-02-03T13:31:26.514" v="173" actId="1076"/>
        <pc:sldMkLst>
          <pc:docMk/>
          <pc:sldMk cId="4035383097" sldId="269"/>
        </pc:sldMkLst>
        <pc:spChg chg="mod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2" creationId="{F8B84B9C-6615-40CE-9AF6-74F5179F855D}"/>
          </ac:spMkLst>
        </pc:spChg>
        <pc:spChg chg="del">
          <ac:chgData name="Yang Xu" userId="2ef8d03b0d59ea36" providerId="LiveId" clId="{33CEE2AB-71C2-420F-9909-937E3C3E0231}" dt="2020-02-03T13:30:39.223" v="161"/>
          <ac:spMkLst>
            <pc:docMk/>
            <pc:sldMk cId="4035383097" sldId="269"/>
            <ac:spMk id="3" creationId="{340F144E-C7E8-45A7-AB95-F736C11AF1F2}"/>
          </ac:spMkLst>
        </pc:spChg>
        <pc:spChg chg="add del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9" creationId="{542E1852-22F2-4200-AE70-42EB3ED28199}"/>
          </ac:spMkLst>
        </pc:spChg>
        <pc:spChg chg="add del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12" creationId="{CCA8E4C0-5A30-4755-B155-08BB36C8E2BD}"/>
          </ac:spMkLst>
        </pc:spChg>
        <pc:spChg chg="add del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14" creationId="{375042C6-6A6E-4F79-A746-797431EA8316}"/>
          </ac:spMkLst>
        </pc:spChg>
        <pc:picChg chg="add mod ord">
          <ac:chgData name="Yang Xu" userId="2ef8d03b0d59ea36" providerId="LiveId" clId="{33CEE2AB-71C2-420F-9909-937E3C3E0231}" dt="2020-02-03T13:31:25.627" v="172" actId="1076"/>
          <ac:picMkLst>
            <pc:docMk/>
            <pc:sldMk cId="4035383097" sldId="269"/>
            <ac:picMk id="4" creationId="{C7EB838B-38A5-478B-AED7-068C4169D308}"/>
          </ac:picMkLst>
        </pc:picChg>
        <pc:picChg chg="add mod">
          <ac:chgData name="Yang Xu" userId="2ef8d03b0d59ea36" providerId="LiveId" clId="{33CEE2AB-71C2-420F-9909-937E3C3E0231}" dt="2020-02-03T13:31:26.514" v="173" actId="1076"/>
          <ac:picMkLst>
            <pc:docMk/>
            <pc:sldMk cId="4035383097" sldId="269"/>
            <ac:picMk id="5" creationId="{09E075EF-CE45-4183-AE08-64392905FA93}"/>
          </ac:picMkLst>
        </pc:picChg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231288346" sldId="270"/>
        </pc:sldMkLst>
      </pc:sldChg>
      <pc:sldChg chg="modSp add">
        <pc:chgData name="Yang Xu" userId="2ef8d03b0d59ea36" providerId="LiveId" clId="{33CEE2AB-71C2-420F-9909-937E3C3E0231}" dt="2020-02-03T14:18:40.777" v="599" actId="20577"/>
        <pc:sldMkLst>
          <pc:docMk/>
          <pc:sldMk cId="2243483688" sldId="270"/>
        </pc:sldMkLst>
        <pc:spChg chg="mod">
          <ac:chgData name="Yang Xu" userId="2ef8d03b0d59ea36" providerId="LiveId" clId="{33CEE2AB-71C2-420F-9909-937E3C3E0231}" dt="2020-02-03T14:17:26.919" v="549" actId="20577"/>
          <ac:spMkLst>
            <pc:docMk/>
            <pc:sldMk cId="2243483688" sldId="270"/>
            <ac:spMk id="2" creationId="{D5701B50-2FED-4B7F-BCF3-E44FEA37A7B9}"/>
          </ac:spMkLst>
        </pc:spChg>
        <pc:spChg chg="mod">
          <ac:chgData name="Yang Xu" userId="2ef8d03b0d59ea36" providerId="LiveId" clId="{33CEE2AB-71C2-420F-9909-937E3C3E0231}" dt="2020-02-03T14:18:40.777" v="599" actId="20577"/>
          <ac:spMkLst>
            <pc:docMk/>
            <pc:sldMk cId="2243483688" sldId="270"/>
            <ac:spMk id="3" creationId="{81808EC9-5404-444A-A0D0-DF7C125F990D}"/>
          </ac:spMkLst>
        </pc:spChg>
      </pc:sldChg>
      <pc:sldChg chg="modSp add">
        <pc:chgData name="Yang Xu" userId="2ef8d03b0d59ea36" providerId="LiveId" clId="{33CEE2AB-71C2-420F-9909-937E3C3E0231}" dt="2020-02-03T14:33:45.533" v="813" actId="20577"/>
        <pc:sldMkLst>
          <pc:docMk/>
          <pc:sldMk cId="1815455375" sldId="271"/>
        </pc:sldMkLst>
        <pc:spChg chg="mod">
          <ac:chgData name="Yang Xu" userId="2ef8d03b0d59ea36" providerId="LiveId" clId="{33CEE2AB-71C2-420F-9909-937E3C3E0231}" dt="2020-02-03T14:32:18.439" v="623" actId="20577"/>
          <ac:spMkLst>
            <pc:docMk/>
            <pc:sldMk cId="1815455375" sldId="271"/>
            <ac:spMk id="2" creationId="{7C0C0C99-A21F-417E-9406-72832C06E606}"/>
          </ac:spMkLst>
        </pc:spChg>
        <pc:spChg chg="mod">
          <ac:chgData name="Yang Xu" userId="2ef8d03b0d59ea36" providerId="LiveId" clId="{33CEE2AB-71C2-420F-9909-937E3C3E0231}" dt="2020-02-03T14:33:45.533" v="813" actId="20577"/>
          <ac:spMkLst>
            <pc:docMk/>
            <pc:sldMk cId="1815455375" sldId="271"/>
            <ac:spMk id="3" creationId="{BB90E840-6827-4DAC-B737-634CDF587FAD}"/>
          </ac:spMkLst>
        </pc:spChg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3916612026" sldId="271"/>
        </pc:sldMkLst>
      </pc:sldChg>
      <pc:sldChg chg="modSp add">
        <pc:chgData name="Yang Xu" userId="2ef8d03b0d59ea36" providerId="LiveId" clId="{33CEE2AB-71C2-420F-9909-937E3C3E0231}" dt="2020-02-03T14:39:37.391" v="1339" actId="20577"/>
        <pc:sldMkLst>
          <pc:docMk/>
          <pc:sldMk cId="4214042525" sldId="272"/>
        </pc:sldMkLst>
        <pc:spChg chg="mod">
          <ac:chgData name="Yang Xu" userId="2ef8d03b0d59ea36" providerId="LiveId" clId="{33CEE2AB-71C2-420F-9909-937E3C3E0231}" dt="2020-02-03T14:34:47.683" v="902" actId="20577"/>
          <ac:spMkLst>
            <pc:docMk/>
            <pc:sldMk cId="4214042525" sldId="272"/>
            <ac:spMk id="2" creationId="{E8D580C2-92EC-4A21-933F-FAD5E1F5BC3E}"/>
          </ac:spMkLst>
        </pc:spChg>
        <pc:spChg chg="mod">
          <ac:chgData name="Yang Xu" userId="2ef8d03b0d59ea36" providerId="LiveId" clId="{33CEE2AB-71C2-420F-9909-937E3C3E0231}" dt="2020-02-03T14:39:37.391" v="1339" actId="20577"/>
          <ac:spMkLst>
            <pc:docMk/>
            <pc:sldMk cId="4214042525" sldId="272"/>
            <ac:spMk id="3" creationId="{76884085-B28C-4913-87E1-DFE3EF26E132}"/>
          </ac:spMkLst>
        </pc:spChg>
      </pc:sldChg>
    </pc:docChg>
  </pc:docChgLst>
  <pc:docChgLst>
    <pc:chgData name="Yang Xu" userId="2ef8d03b0d59ea36" providerId="LiveId" clId="{8C86F01E-60D8-4E60-98C2-073A1AFEBD5E}"/>
    <pc:docChg chg="delSld modSld">
      <pc:chgData name="Yang Xu" userId="2ef8d03b0d59ea36" providerId="LiveId" clId="{8C86F01E-60D8-4E60-98C2-073A1AFEBD5E}" dt="2019-12-16T13:08:40.549" v="12" actId="2696"/>
      <pc:docMkLst>
        <pc:docMk/>
      </pc:docMkLst>
      <pc:sldChg chg="modSp">
        <pc:chgData name="Yang Xu" userId="2ef8d03b0d59ea36" providerId="LiveId" clId="{8C86F01E-60D8-4E60-98C2-073A1AFEBD5E}" dt="2019-12-16T13:08:37.117" v="8" actId="20577"/>
        <pc:sldMkLst>
          <pc:docMk/>
          <pc:sldMk cId="1232935249" sldId="257"/>
        </pc:sldMkLst>
        <pc:spChg chg="mod">
          <ac:chgData name="Yang Xu" userId="2ef8d03b0d59ea36" providerId="LiveId" clId="{8C86F01E-60D8-4E60-98C2-073A1AFEBD5E}" dt="2019-12-16T13:08:33.443" v="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C86F01E-60D8-4E60-98C2-073A1AFEBD5E}" dt="2019-12-16T13:08:37.117" v="8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38F1FBB4-BB98-463C-B00F-D41B2A74CD91}"/>
    <pc:docChg chg="undo custSel addSld delSld modSld">
      <pc:chgData name="Yang Xu" userId="2ef8d03b0d59ea36" providerId="LiveId" clId="{38F1FBB4-BB98-463C-B00F-D41B2A74CD91}" dt="2020-01-18T12:39:40.347" v="384" actId="20577"/>
      <pc:docMkLst>
        <pc:docMk/>
      </pc:docMkLst>
      <pc:sldChg chg="modSp">
        <pc:chgData name="Yang Xu" userId="2ef8d03b0d59ea36" providerId="LiveId" clId="{38F1FBB4-BB98-463C-B00F-D41B2A74CD91}" dt="2020-01-18T10:53:29.171" v="31" actId="20577"/>
        <pc:sldMkLst>
          <pc:docMk/>
          <pc:sldMk cId="1232935249" sldId="257"/>
        </pc:sldMkLst>
        <pc:spChg chg="mod">
          <ac:chgData name="Yang Xu" userId="2ef8d03b0d59ea36" providerId="LiveId" clId="{38F1FBB4-BB98-463C-B00F-D41B2A74CD91}" dt="2020-01-18T10:53:29.171" v="3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">
        <pc:chgData name="Yang Xu" userId="2ef8d03b0d59ea36" providerId="LiveId" clId="{38F1FBB4-BB98-463C-B00F-D41B2A74CD91}" dt="2020-01-18T11:03:27.039" v="256" actId="20577"/>
        <pc:sldMkLst>
          <pc:docMk/>
          <pc:sldMk cId="3406222671" sldId="268"/>
        </pc:sldMkLst>
        <pc:spChg chg="mod">
          <ac:chgData name="Yang Xu" userId="2ef8d03b0d59ea36" providerId="LiveId" clId="{38F1FBB4-BB98-463C-B00F-D41B2A74CD91}" dt="2020-01-18T10:53:24.654" v="24" actId="20577"/>
          <ac:spMkLst>
            <pc:docMk/>
            <pc:sldMk cId="3406222671" sldId="268"/>
            <ac:spMk id="2" creationId="{21909FC3-32D1-48A3-A09C-0FA647D2AEC5}"/>
          </ac:spMkLst>
        </pc:spChg>
        <pc:spChg chg="mod">
          <ac:chgData name="Yang Xu" userId="2ef8d03b0d59ea36" providerId="LiveId" clId="{38F1FBB4-BB98-463C-B00F-D41B2A74CD91}" dt="2020-01-18T11:03:27.039" v="256" actId="20577"/>
          <ac:spMkLst>
            <pc:docMk/>
            <pc:sldMk cId="3406222671" sldId="268"/>
            <ac:spMk id="3" creationId="{2816C228-1E27-4F37-AD0B-BB54B4FF3AC5}"/>
          </ac:spMkLst>
        </pc:spChg>
      </pc:sldChg>
      <pc:sldChg chg="addSp delSp modSp add">
        <pc:chgData name="Yang Xu" userId="2ef8d03b0d59ea36" providerId="LiveId" clId="{38F1FBB4-BB98-463C-B00F-D41B2A74CD91}" dt="2020-01-18T11:06:27.772" v="294" actId="1076"/>
        <pc:sldMkLst>
          <pc:docMk/>
          <pc:sldMk cId="3530911700" sldId="269"/>
        </pc:sldMkLst>
        <pc:spChg chg="mod">
          <ac:chgData name="Yang Xu" userId="2ef8d03b0d59ea36" providerId="LiveId" clId="{38F1FBB4-BB98-463C-B00F-D41B2A74CD91}" dt="2020-01-18T11:04:53.923" v="269" actId="20577"/>
          <ac:spMkLst>
            <pc:docMk/>
            <pc:sldMk cId="3530911700" sldId="269"/>
            <ac:spMk id="2" creationId="{F624B805-436A-4214-BD8C-E3BC9640D8FC}"/>
          </ac:spMkLst>
        </pc:spChg>
        <pc:spChg chg="del">
          <ac:chgData name="Yang Xu" userId="2ef8d03b0d59ea36" providerId="LiveId" clId="{38F1FBB4-BB98-463C-B00F-D41B2A74CD91}" dt="2020-01-18T11:04:55.502" v="270"/>
          <ac:spMkLst>
            <pc:docMk/>
            <pc:sldMk cId="3530911700" sldId="269"/>
            <ac:spMk id="3" creationId="{25FEE53A-C56F-4FCA-91CF-D2E3C56E2DED}"/>
          </ac:spMkLst>
        </pc:spChg>
        <pc:picChg chg="add mod">
          <ac:chgData name="Yang Xu" userId="2ef8d03b0d59ea36" providerId="LiveId" clId="{38F1FBB4-BB98-463C-B00F-D41B2A74CD91}" dt="2020-01-18T11:06:27.772" v="294" actId="1076"/>
          <ac:picMkLst>
            <pc:docMk/>
            <pc:sldMk cId="3530911700" sldId="269"/>
            <ac:picMk id="4" creationId="{E01F293C-8EE9-43D5-8751-090761D429BA}"/>
          </ac:picMkLst>
        </pc:picChg>
        <pc:picChg chg="add mod">
          <ac:chgData name="Yang Xu" userId="2ef8d03b0d59ea36" providerId="LiveId" clId="{38F1FBB4-BB98-463C-B00F-D41B2A74CD91}" dt="2020-01-18T11:06:26.426" v="293" actId="1076"/>
          <ac:picMkLst>
            <pc:docMk/>
            <pc:sldMk cId="3530911700" sldId="269"/>
            <ac:picMk id="5" creationId="{26C0152B-E622-4930-B632-E0E6FE09586A}"/>
          </ac:picMkLst>
        </pc:picChg>
        <pc:picChg chg="add mod">
          <ac:chgData name="Yang Xu" userId="2ef8d03b0d59ea36" providerId="LiveId" clId="{38F1FBB4-BB98-463C-B00F-D41B2A74CD91}" dt="2020-01-18T11:06:15.206" v="290" actId="1076"/>
          <ac:picMkLst>
            <pc:docMk/>
            <pc:sldMk cId="3530911700" sldId="269"/>
            <ac:picMk id="6" creationId="{F8E01092-5234-4A32-ABC5-E01DA82EBC0E}"/>
          </ac:picMkLst>
        </pc:picChg>
      </pc:sldChg>
      <pc:sldChg chg="del">
        <pc:chgData name="Yang Xu" userId="2ef8d03b0d59ea36" providerId="LiveId" clId="{38F1FBB4-BB98-463C-B00F-D41B2A74CD91}" dt="2020-01-18T10:53:32.665" v="32" actId="47"/>
        <pc:sldMkLst>
          <pc:docMk/>
          <pc:sldMk cId="3663397467" sldId="269"/>
        </pc:sldMkLst>
      </pc:sldChg>
      <pc:sldChg chg="addSp delSp modSp add">
        <pc:chgData name="Yang Xu" userId="2ef8d03b0d59ea36" providerId="LiveId" clId="{38F1FBB4-BB98-463C-B00F-D41B2A74CD91}" dt="2020-01-18T11:18:36.035" v="354" actId="1076"/>
        <pc:sldMkLst>
          <pc:docMk/>
          <pc:sldMk cId="1780689539" sldId="270"/>
        </pc:sldMkLst>
        <pc:spChg chg="mod">
          <ac:chgData name="Yang Xu" userId="2ef8d03b0d59ea36" providerId="LiveId" clId="{38F1FBB4-BB98-463C-B00F-D41B2A74CD91}" dt="2020-01-18T11:15:55.813" v="316" actId="20577"/>
          <ac:spMkLst>
            <pc:docMk/>
            <pc:sldMk cId="1780689539" sldId="270"/>
            <ac:spMk id="2" creationId="{121A9AAB-DAC2-4CC7-B0ED-E1B9EBA14BF1}"/>
          </ac:spMkLst>
        </pc:spChg>
        <pc:spChg chg="del">
          <ac:chgData name="Yang Xu" userId="2ef8d03b0d59ea36" providerId="LiveId" clId="{38F1FBB4-BB98-463C-B00F-D41B2A74CD91}" dt="2020-01-18T11:16:07.944" v="317"/>
          <ac:spMkLst>
            <pc:docMk/>
            <pc:sldMk cId="1780689539" sldId="270"/>
            <ac:spMk id="3" creationId="{6213B5D3-581C-47D2-BB40-67F563940882}"/>
          </ac:spMkLst>
        </pc:spChg>
        <pc:spChg chg="add del mod">
          <ac:chgData name="Yang Xu" userId="2ef8d03b0d59ea36" providerId="LiveId" clId="{38F1FBB4-BB98-463C-B00F-D41B2A74CD91}" dt="2020-01-18T11:16:50.412" v="327" actId="478"/>
          <ac:spMkLst>
            <pc:docMk/>
            <pc:sldMk cId="1780689539" sldId="270"/>
            <ac:spMk id="7" creationId="{79FD74DD-EE91-4AE5-B7AF-D0462C5909CA}"/>
          </ac:spMkLst>
        </pc:spChg>
        <pc:picChg chg="add del mod">
          <ac:chgData name="Yang Xu" userId="2ef8d03b0d59ea36" providerId="LiveId" clId="{38F1FBB4-BB98-463C-B00F-D41B2A74CD91}" dt="2020-01-18T11:16:22.234" v="321" actId="478"/>
          <ac:picMkLst>
            <pc:docMk/>
            <pc:sldMk cId="1780689539" sldId="270"/>
            <ac:picMk id="4" creationId="{B2999D46-D6D2-4CF9-86CC-DCB949672D88}"/>
          </ac:picMkLst>
        </pc:picChg>
        <pc:picChg chg="add del mod">
          <ac:chgData name="Yang Xu" userId="2ef8d03b0d59ea36" providerId="LiveId" clId="{38F1FBB4-BB98-463C-B00F-D41B2A74CD91}" dt="2020-01-18T11:16:51.366" v="328" actId="478"/>
          <ac:picMkLst>
            <pc:docMk/>
            <pc:sldMk cId="1780689539" sldId="270"/>
            <ac:picMk id="5" creationId="{1C0575F2-6ABE-48DB-86A3-92E0C1E34777}"/>
          </ac:picMkLst>
        </pc:picChg>
        <pc:picChg chg="add del mod">
          <ac:chgData name="Yang Xu" userId="2ef8d03b0d59ea36" providerId="LiveId" clId="{38F1FBB4-BB98-463C-B00F-D41B2A74CD91}" dt="2020-01-18T11:16:48.254" v="326" actId="478"/>
          <ac:picMkLst>
            <pc:docMk/>
            <pc:sldMk cId="1780689539" sldId="270"/>
            <ac:picMk id="8" creationId="{4FD22A9B-4CA6-4925-B776-140EEA99281F}"/>
          </ac:picMkLst>
        </pc:picChg>
        <pc:picChg chg="add mod">
          <ac:chgData name="Yang Xu" userId="2ef8d03b0d59ea36" providerId="LiveId" clId="{38F1FBB4-BB98-463C-B00F-D41B2A74CD91}" dt="2020-01-18T11:17:38.867" v="339" actId="1076"/>
          <ac:picMkLst>
            <pc:docMk/>
            <pc:sldMk cId="1780689539" sldId="270"/>
            <ac:picMk id="9" creationId="{90881243-39E0-4BC3-A399-269F6AF5E167}"/>
          </ac:picMkLst>
        </pc:picChg>
        <pc:picChg chg="add mod">
          <ac:chgData name="Yang Xu" userId="2ef8d03b0d59ea36" providerId="LiveId" clId="{38F1FBB4-BB98-463C-B00F-D41B2A74CD91}" dt="2020-01-18T11:18:30.758" v="351" actId="1076"/>
          <ac:picMkLst>
            <pc:docMk/>
            <pc:sldMk cId="1780689539" sldId="270"/>
            <ac:picMk id="10" creationId="{E4510098-1CEA-4E28-9E05-1C64A8D99D93}"/>
          </ac:picMkLst>
        </pc:picChg>
        <pc:picChg chg="add mod">
          <ac:chgData name="Yang Xu" userId="2ef8d03b0d59ea36" providerId="LiveId" clId="{38F1FBB4-BB98-463C-B00F-D41B2A74CD91}" dt="2020-01-18T11:18:30.758" v="351" actId="1076"/>
          <ac:picMkLst>
            <pc:docMk/>
            <pc:sldMk cId="1780689539" sldId="270"/>
            <ac:picMk id="11" creationId="{221369E8-51E4-4AFE-A291-55F888011AA1}"/>
          </ac:picMkLst>
        </pc:picChg>
        <pc:picChg chg="add mod">
          <ac:chgData name="Yang Xu" userId="2ef8d03b0d59ea36" providerId="LiveId" clId="{38F1FBB4-BB98-463C-B00F-D41B2A74CD91}" dt="2020-01-18T11:17:40.255" v="340" actId="1076"/>
          <ac:picMkLst>
            <pc:docMk/>
            <pc:sldMk cId="1780689539" sldId="270"/>
            <ac:picMk id="12" creationId="{6AA5B3F7-7136-448F-A60B-49DC0B6A2E34}"/>
          </ac:picMkLst>
        </pc:picChg>
        <pc:picChg chg="add mod">
          <ac:chgData name="Yang Xu" userId="2ef8d03b0d59ea36" providerId="LiveId" clId="{38F1FBB4-BB98-463C-B00F-D41B2A74CD91}" dt="2020-01-18T11:18:31.956" v="352" actId="1076"/>
          <ac:picMkLst>
            <pc:docMk/>
            <pc:sldMk cId="1780689539" sldId="270"/>
            <ac:picMk id="13" creationId="{9661D90E-E002-49D9-B0C8-539DBDDC7D2B}"/>
          </ac:picMkLst>
        </pc:picChg>
        <pc:picChg chg="add mod">
          <ac:chgData name="Yang Xu" userId="2ef8d03b0d59ea36" providerId="LiveId" clId="{38F1FBB4-BB98-463C-B00F-D41B2A74CD91}" dt="2020-01-18T11:18:36.035" v="354" actId="1076"/>
          <ac:picMkLst>
            <pc:docMk/>
            <pc:sldMk cId="1780689539" sldId="270"/>
            <ac:picMk id="14" creationId="{4172040D-9D0D-4EDA-B87B-E9EF0953C585}"/>
          </ac:picMkLst>
        </pc:picChg>
        <pc:picChg chg="add mod">
          <ac:chgData name="Yang Xu" userId="2ef8d03b0d59ea36" providerId="LiveId" clId="{38F1FBB4-BB98-463C-B00F-D41B2A74CD91}" dt="2020-01-18T11:18:34.098" v="353" actId="1076"/>
          <ac:picMkLst>
            <pc:docMk/>
            <pc:sldMk cId="1780689539" sldId="270"/>
            <ac:picMk id="15" creationId="{B9D170DC-64B6-4BFC-8E76-000F7BBA6FE6}"/>
          </ac:picMkLst>
        </pc:picChg>
      </pc:sldChg>
      <pc:sldChg chg="del">
        <pc:chgData name="Yang Xu" userId="2ef8d03b0d59ea36" providerId="LiveId" clId="{38F1FBB4-BB98-463C-B00F-D41B2A74CD91}" dt="2020-01-18T10:53:32.665" v="32" actId="47"/>
        <pc:sldMkLst>
          <pc:docMk/>
          <pc:sldMk cId="4253050286" sldId="270"/>
        </pc:sldMkLst>
      </pc:sldChg>
      <pc:sldChg chg="modSp add">
        <pc:chgData name="Yang Xu" userId="2ef8d03b0d59ea36" providerId="LiveId" clId="{38F1FBB4-BB98-463C-B00F-D41B2A74CD91}" dt="2020-01-18T12:39:40.347" v="384" actId="20577"/>
        <pc:sldMkLst>
          <pc:docMk/>
          <pc:sldMk cId="1764946395" sldId="271"/>
        </pc:sldMkLst>
        <pc:spChg chg="mod">
          <ac:chgData name="Yang Xu" userId="2ef8d03b0d59ea36" providerId="LiveId" clId="{38F1FBB4-BB98-463C-B00F-D41B2A74CD91}" dt="2020-01-18T12:39:40.347" v="384" actId="20577"/>
          <ac:spMkLst>
            <pc:docMk/>
            <pc:sldMk cId="1764946395" sldId="271"/>
            <ac:spMk id="2" creationId="{DDCC8217-FE8A-411A-AD0D-E586769E519E}"/>
          </ac:spMkLst>
        </pc:spChg>
      </pc:sldChg>
    </pc:docChg>
  </pc:docChgLst>
  <pc:docChgLst>
    <pc:chgData name="Yang Xu" userId="2ef8d03b0d59ea36" providerId="LiveId" clId="{23BA7ACA-99E3-4612-BFF6-598626AAAD06}"/>
    <pc:docChg chg="undo custSel addSld modSld modMainMaster">
      <pc:chgData name="Yang Xu" userId="2ef8d03b0d59ea36" providerId="LiveId" clId="{23BA7ACA-99E3-4612-BFF6-598626AAAD06}" dt="2020-01-19T11:46:56.035" v="435" actId="20577"/>
      <pc:docMkLst>
        <pc:docMk/>
      </pc:docMkLst>
      <pc:sldChg chg="modSp">
        <pc:chgData name="Yang Xu" userId="2ef8d03b0d59ea36" providerId="LiveId" clId="{23BA7ACA-99E3-4612-BFF6-598626AAAD06}" dt="2020-01-19T11:36:17.216" v="3"/>
        <pc:sldMkLst>
          <pc:docMk/>
          <pc:sldMk cId="3658131297" sldId="256"/>
        </pc:sldMkLst>
        <pc:spChg chg="mod">
          <ac:chgData name="Yang Xu" userId="2ef8d03b0d59ea36" providerId="LiveId" clId="{23BA7ACA-99E3-4612-BFF6-598626AAAD06}" dt="2020-01-19T11:36:17.216" v="3"/>
          <ac:spMkLst>
            <pc:docMk/>
            <pc:sldMk cId="3658131297" sldId="256"/>
            <ac:spMk id="3" creationId="{40575951-5C1F-4B5C-8FC6-E1403B60445E}"/>
          </ac:spMkLst>
        </pc:spChg>
      </pc:sldChg>
      <pc:sldChg chg="modSp">
        <pc:chgData name="Yang Xu" userId="2ef8d03b0d59ea36" providerId="LiveId" clId="{23BA7ACA-99E3-4612-BFF6-598626AAAD06}" dt="2020-01-19T11:37:10.694" v="10" actId="20577"/>
        <pc:sldMkLst>
          <pc:docMk/>
          <pc:sldMk cId="1232935249" sldId="257"/>
        </pc:sldMkLst>
        <pc:spChg chg="mod">
          <ac:chgData name="Yang Xu" userId="2ef8d03b0d59ea36" providerId="LiveId" clId="{23BA7ACA-99E3-4612-BFF6-598626AAAD06}" dt="2020-01-19T11:37:10.694" v="1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23BA7ACA-99E3-4612-BFF6-598626AAAD06}" dt="2020-01-19T11:46:56.035" v="435" actId="20577"/>
        <pc:sldMkLst>
          <pc:docMk/>
          <pc:sldMk cId="2536527152" sldId="268"/>
        </pc:sldMkLst>
        <pc:spChg chg="mod">
          <ac:chgData name="Yang Xu" userId="2ef8d03b0d59ea36" providerId="LiveId" clId="{23BA7ACA-99E3-4612-BFF6-598626AAAD06}" dt="2020-01-19T11:42:56.440" v="67" actId="20577"/>
          <ac:spMkLst>
            <pc:docMk/>
            <pc:sldMk cId="2536527152" sldId="268"/>
            <ac:spMk id="2" creationId="{193CF2DD-9DF4-4BDB-BB5B-6715935BE28E}"/>
          </ac:spMkLst>
        </pc:spChg>
        <pc:spChg chg="mod">
          <ac:chgData name="Yang Xu" userId="2ef8d03b0d59ea36" providerId="LiveId" clId="{23BA7ACA-99E3-4612-BFF6-598626AAAD06}" dt="2020-01-19T11:46:56.035" v="435" actId="20577"/>
          <ac:spMkLst>
            <pc:docMk/>
            <pc:sldMk cId="2536527152" sldId="268"/>
            <ac:spMk id="3" creationId="{DCDBFD4E-74B2-4C84-A43F-53AD664C1AAC}"/>
          </ac:spMkLst>
        </pc:spChg>
      </pc:sldChg>
      <pc:sldMasterChg chg="modSldLayout">
        <pc:chgData name="Yang Xu" userId="2ef8d03b0d59ea36" providerId="LiveId" clId="{23BA7ACA-99E3-4612-BFF6-598626AAAD06}" dt="2020-01-19T11:36:17.216" v="3"/>
        <pc:sldMasterMkLst>
          <pc:docMk/>
          <pc:sldMasterMk cId="3763587329" sldId="2147483795"/>
        </pc:sldMasterMkLst>
        <pc:sldLayoutChg chg="addSp delSp">
          <pc:chgData name="Yang Xu" userId="2ef8d03b0d59ea36" providerId="LiveId" clId="{23BA7ACA-99E3-4612-BFF6-598626AAAD06}" dt="2020-01-19T11:36:17.216" v="3"/>
          <pc:sldLayoutMkLst>
            <pc:docMk/>
            <pc:sldMasterMk cId="3763587329" sldId="2147483795"/>
            <pc:sldLayoutMk cId="1213512646" sldId="2147483813"/>
          </pc:sldLayoutMkLst>
          <pc:spChg chg="add del">
            <ac:chgData name="Yang Xu" userId="2ef8d03b0d59ea36" providerId="LiveId" clId="{23BA7ACA-99E3-4612-BFF6-598626AAAD06}" dt="2020-01-19T11:36:17.216" v="3"/>
            <ac:spMkLst>
              <pc:docMk/>
              <pc:sldMasterMk cId="3763587329" sldId="2147483795"/>
              <pc:sldLayoutMk cId="1213512646" sldId="2147483813"/>
              <ac:spMk id="10" creationId="{00000000-0000-0000-0000-000000000000}"/>
            </ac:spMkLst>
          </pc:spChg>
          <pc:spChg chg="add del">
            <ac:chgData name="Yang Xu" userId="2ef8d03b0d59ea36" providerId="LiveId" clId="{23BA7ACA-99E3-4612-BFF6-598626AAAD06}" dt="2020-01-19T11:36:17.216" v="3"/>
            <ac:spMkLst>
              <pc:docMk/>
              <pc:sldMasterMk cId="3763587329" sldId="2147483795"/>
              <pc:sldLayoutMk cId="1213512646" sldId="2147483813"/>
              <ac:spMk id="11" creationId="{00000000-0000-0000-0000-000000000000}"/>
            </ac:spMkLst>
          </pc:spChg>
          <pc:picChg chg="add del">
            <ac:chgData name="Yang Xu" userId="2ef8d03b0d59ea36" providerId="LiveId" clId="{23BA7ACA-99E3-4612-BFF6-598626AAAD06}" dt="2020-01-19T11:36:17.216" v="3"/>
            <ac:picMkLst>
              <pc:docMk/>
              <pc:sldMasterMk cId="3763587329" sldId="2147483795"/>
              <pc:sldLayoutMk cId="1213512646" sldId="2147483813"/>
              <ac:picMk id="8" creationId="{00000000-0000-0000-0000-000000000000}"/>
            </ac:picMkLst>
          </pc:picChg>
          <pc:picChg chg="add del">
            <ac:chgData name="Yang Xu" userId="2ef8d03b0d59ea36" providerId="LiveId" clId="{23BA7ACA-99E3-4612-BFF6-598626AAAD06}" dt="2020-01-19T11:36:17.216" v="3"/>
            <ac:picMkLst>
              <pc:docMk/>
              <pc:sldMasterMk cId="3763587329" sldId="2147483795"/>
              <pc:sldLayoutMk cId="1213512646" sldId="2147483813"/>
              <ac:picMk id="9" creationId="{00000000-0000-0000-0000-000000000000}"/>
            </ac:picMkLst>
          </pc:picChg>
        </pc:sldLayoutChg>
      </pc:sldMasterChg>
    </pc:docChg>
  </pc:docChgLst>
  <pc:docChgLst>
    <pc:chgData name="Yang Xu" userId="2ef8d03b0d59ea36" providerId="LiveId" clId="{C041E056-EE77-4499-97F6-873CE1570D1E}"/>
    <pc:docChg chg="custSel addSld modSld">
      <pc:chgData name="Yang Xu" userId="2ef8d03b0d59ea36" providerId="LiveId" clId="{C041E056-EE77-4499-97F6-873CE1570D1E}" dt="2019-12-15T01:38:04.296" v="137" actId="20577"/>
      <pc:docMkLst>
        <pc:docMk/>
      </pc:docMkLst>
      <pc:sldChg chg="modSp">
        <pc:chgData name="Yang Xu" userId="2ef8d03b0d59ea36" providerId="LiveId" clId="{C041E056-EE77-4499-97F6-873CE1570D1E}" dt="2019-12-15T01:23:17.107" v="56" actId="20577"/>
        <pc:sldMkLst>
          <pc:docMk/>
          <pc:sldMk cId="1232935249" sldId="257"/>
        </pc:sldMkLst>
        <pc:spChg chg="mod">
          <ac:chgData name="Yang Xu" userId="2ef8d03b0d59ea36" providerId="LiveId" clId="{C041E056-EE77-4499-97F6-873CE1570D1E}" dt="2019-12-15T01:23:10.486" v="37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C041E056-EE77-4499-97F6-873CE1570D1E}" dt="2019-12-15T01:23:17.107" v="56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450D649B-FEA4-4911-A55B-DF40B5EF6807}"/>
    <pc:docChg chg="delSld modSld">
      <pc:chgData name="Yang Xu" userId="2ef8d03b0d59ea36" providerId="LiveId" clId="{450D649B-FEA4-4911-A55B-DF40B5EF6807}" dt="2020-02-19T12:14:10.633" v="1" actId="47"/>
      <pc:docMkLst>
        <pc:docMk/>
      </pc:docMkLst>
      <pc:sldChg chg="modSp">
        <pc:chgData name="Yang Xu" userId="2ef8d03b0d59ea36" providerId="LiveId" clId="{450D649B-FEA4-4911-A55B-DF40B5EF6807}" dt="2020-02-19T12:14:07.712" v="0" actId="20577"/>
        <pc:sldMkLst>
          <pc:docMk/>
          <pc:sldMk cId="1232935249" sldId="257"/>
        </pc:sldMkLst>
        <pc:spChg chg="mod">
          <ac:chgData name="Yang Xu" userId="2ef8d03b0d59ea36" providerId="LiveId" clId="{450D649B-FEA4-4911-A55B-DF40B5EF6807}" dt="2020-02-19T12:14:07.712" v="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450D649B-FEA4-4911-A55B-DF40B5EF6807}" dt="2020-02-19T12:14:10.633" v="1" actId="47"/>
        <pc:sldMkLst>
          <pc:docMk/>
          <pc:sldMk cId="2322020541" sldId="268"/>
        </pc:sldMkLst>
      </pc:sldChg>
    </pc:docChg>
  </pc:docChgLst>
  <pc:docChgLst>
    <pc:chgData name="Yang Xu" userId="2ef8d03b0d59ea36" providerId="LiveId" clId="{5F3C6FFF-511D-4B89-BB3B-94C74803A8BA}"/>
    <pc:docChg chg="modSld">
      <pc:chgData name="Yang Xu" userId="2ef8d03b0d59ea36" providerId="LiveId" clId="{5F3C6FFF-511D-4B89-BB3B-94C74803A8BA}" dt="2020-01-03T11:03:32.087" v="0" actId="20577"/>
      <pc:docMkLst>
        <pc:docMk/>
      </pc:docMkLst>
      <pc:sldChg chg="modSp">
        <pc:chgData name="Yang Xu" userId="2ef8d03b0d59ea36" providerId="LiveId" clId="{5F3C6FFF-511D-4B89-BB3B-94C74803A8BA}" dt="2020-01-03T11:03:32.087" v="0" actId="20577"/>
        <pc:sldMkLst>
          <pc:docMk/>
          <pc:sldMk cId="1232935249" sldId="257"/>
        </pc:sldMkLst>
        <pc:spChg chg="mod">
          <ac:chgData name="Yang Xu" userId="2ef8d03b0d59ea36" providerId="LiveId" clId="{5F3C6FFF-511D-4B89-BB3B-94C74803A8BA}" dt="2020-01-03T11:03:32.087" v="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C6CAC78-D5AD-4F73-8400-D7B1359740E8}"/>
    <pc:docChg chg="custSel delSld modSld">
      <pc:chgData name="Yang Xu" userId="2ef8d03b0d59ea36" providerId="LiveId" clId="{8C6CAC78-D5AD-4F73-8400-D7B1359740E8}" dt="2020-02-18T12:49:12.113" v="25" actId="20577"/>
      <pc:docMkLst>
        <pc:docMk/>
      </pc:docMkLst>
      <pc:sldChg chg="modSp">
        <pc:chgData name="Yang Xu" userId="2ef8d03b0d59ea36" providerId="LiveId" clId="{8C6CAC78-D5AD-4F73-8400-D7B1359740E8}" dt="2020-02-18T12:48:04.362" v="17" actId="20577"/>
        <pc:sldMkLst>
          <pc:docMk/>
          <pc:sldMk cId="1232935249" sldId="257"/>
        </pc:sldMkLst>
        <pc:spChg chg="mod">
          <ac:chgData name="Yang Xu" userId="2ef8d03b0d59ea36" providerId="LiveId" clId="{8C6CAC78-D5AD-4F73-8400-D7B1359740E8}" dt="2020-02-18T12:48:00.586" v="8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C6CAC78-D5AD-4F73-8400-D7B1359740E8}" dt="2020-02-18T12:48:04.362" v="17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8C6CAC78-D5AD-4F73-8400-D7B1359740E8}" dt="2020-02-18T12:49:12.113" v="25" actId="20577"/>
        <pc:sldMkLst>
          <pc:docMk/>
          <pc:sldMk cId="2322020541" sldId="268"/>
        </pc:sldMkLst>
        <pc:spChg chg="mod">
          <ac:chgData name="Yang Xu" userId="2ef8d03b0d59ea36" providerId="LiveId" clId="{8C6CAC78-D5AD-4F73-8400-D7B1359740E8}" dt="2020-02-18T12:48:43.034" v="22" actId="20577"/>
          <ac:spMkLst>
            <pc:docMk/>
            <pc:sldMk cId="2322020541" sldId="268"/>
            <ac:spMk id="2" creationId="{8DDC32BA-9635-487E-A315-861544310386}"/>
          </ac:spMkLst>
        </pc:spChg>
        <pc:spChg chg="mod">
          <ac:chgData name="Yang Xu" userId="2ef8d03b0d59ea36" providerId="LiveId" clId="{8C6CAC78-D5AD-4F73-8400-D7B1359740E8}" dt="2020-02-18T12:49:12.113" v="25" actId="20577"/>
          <ac:spMkLst>
            <pc:docMk/>
            <pc:sldMk cId="2322020541" sldId="268"/>
            <ac:spMk id="3" creationId="{07E2A6B8-986A-431B-9903-9FE2881AB5EE}"/>
          </ac:spMkLst>
        </pc:spChg>
      </pc:sldChg>
      <pc:sldChg chg="del">
        <pc:chgData name="Yang Xu" userId="2ef8d03b0d59ea36" providerId="LiveId" clId="{8C6CAC78-D5AD-4F73-8400-D7B1359740E8}" dt="2020-02-18T12:48:08.411" v="18" actId="47"/>
        <pc:sldMkLst>
          <pc:docMk/>
          <pc:sldMk cId="1618651857" sldId="269"/>
        </pc:sldMkLst>
      </pc:sldChg>
      <pc:sldChg chg="del">
        <pc:chgData name="Yang Xu" userId="2ef8d03b0d59ea36" providerId="LiveId" clId="{8C6CAC78-D5AD-4F73-8400-D7B1359740E8}" dt="2020-02-18T12:48:08.411" v="18" actId="47"/>
        <pc:sldMkLst>
          <pc:docMk/>
          <pc:sldMk cId="192559704" sldId="270"/>
        </pc:sldMkLst>
      </pc:sldChg>
      <pc:sldChg chg="del">
        <pc:chgData name="Yang Xu" userId="2ef8d03b0d59ea36" providerId="LiveId" clId="{8C6CAC78-D5AD-4F73-8400-D7B1359740E8}" dt="2020-02-18T12:48:08.411" v="18" actId="47"/>
        <pc:sldMkLst>
          <pc:docMk/>
          <pc:sldMk cId="1240080516" sldId="271"/>
        </pc:sldMkLst>
      </pc:sldChg>
      <pc:sldChg chg="del">
        <pc:chgData name="Yang Xu" userId="2ef8d03b0d59ea36" providerId="LiveId" clId="{8C6CAC78-D5AD-4F73-8400-D7B1359740E8}" dt="2020-02-18T12:48:08.411" v="18" actId="47"/>
        <pc:sldMkLst>
          <pc:docMk/>
          <pc:sldMk cId="735208430" sldId="272"/>
        </pc:sldMkLst>
      </pc:sldChg>
      <pc:sldChg chg="del">
        <pc:chgData name="Yang Xu" userId="2ef8d03b0d59ea36" providerId="LiveId" clId="{8C6CAC78-D5AD-4F73-8400-D7B1359740E8}" dt="2020-02-18T12:48:08.411" v="18" actId="47"/>
        <pc:sldMkLst>
          <pc:docMk/>
          <pc:sldMk cId="1411567550" sldId="273"/>
        </pc:sldMkLst>
      </pc:sldChg>
    </pc:docChg>
  </pc:docChgLst>
  <pc:docChgLst>
    <pc:chgData name="Yang Xu" userId="2ef8d03b0d59ea36" providerId="LiveId" clId="{29167FFA-0DF0-4792-8242-F7E886900458}"/>
    <pc:docChg chg="delSld modSld">
      <pc:chgData name="Yang Xu" userId="2ef8d03b0d59ea36" providerId="LiveId" clId="{29167FFA-0DF0-4792-8242-F7E886900458}" dt="2020-02-04T14:00:18.862" v="1" actId="47"/>
      <pc:docMkLst>
        <pc:docMk/>
      </pc:docMkLst>
      <pc:sldChg chg="modSp">
        <pc:chgData name="Yang Xu" userId="2ef8d03b0d59ea36" providerId="LiveId" clId="{29167FFA-0DF0-4792-8242-F7E886900458}" dt="2020-02-04T14:00:15.733" v="0" actId="20577"/>
        <pc:sldMkLst>
          <pc:docMk/>
          <pc:sldMk cId="1232935249" sldId="257"/>
        </pc:sldMkLst>
        <pc:spChg chg="mod">
          <ac:chgData name="Yang Xu" userId="2ef8d03b0d59ea36" providerId="LiveId" clId="{29167FFA-0DF0-4792-8242-F7E886900458}" dt="2020-02-04T14:00:15.733" v="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116335913" sldId="268"/>
        </pc:sldMkLst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4035383097" sldId="269"/>
        </pc:sldMkLst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2243483688" sldId="270"/>
        </pc:sldMkLst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1815455375" sldId="271"/>
        </pc:sldMkLst>
      </pc:sldChg>
    </pc:docChg>
  </pc:docChgLst>
  <pc:docChgLst>
    <pc:chgData name="Yang Xu" userId="2ef8d03b0d59ea36" providerId="LiveId" clId="{22EA9AAC-E84C-4AE3-8432-AF9594ABE5DD}"/>
    <pc:docChg chg="delSld modSld">
      <pc:chgData name="Yang Xu" userId="2ef8d03b0d59ea36" providerId="LiveId" clId="{22EA9AAC-E84C-4AE3-8432-AF9594ABE5DD}" dt="2020-01-08T12:07:05.776" v="64" actId="20577"/>
      <pc:docMkLst>
        <pc:docMk/>
      </pc:docMkLst>
      <pc:sldChg chg="modSp">
        <pc:chgData name="Yang Xu" userId="2ef8d03b0d59ea36" providerId="LiveId" clId="{22EA9AAC-E84C-4AE3-8432-AF9594ABE5DD}" dt="2020-01-08T12:07:05.776" v="64" actId="20577"/>
        <pc:sldMkLst>
          <pc:docMk/>
          <pc:sldMk cId="1232935249" sldId="257"/>
        </pc:sldMkLst>
        <pc:spChg chg="mod">
          <ac:chgData name="Yang Xu" userId="2ef8d03b0d59ea36" providerId="LiveId" clId="{22EA9AAC-E84C-4AE3-8432-AF9594ABE5DD}" dt="2020-01-08T12:07:05.776" v="6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2494942929" sldId="268"/>
        </pc:sldMkLst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3499997383" sldId="269"/>
        </pc:sldMkLst>
      </pc:sldChg>
    </pc:docChg>
  </pc:docChgLst>
  <pc:docChgLst>
    <pc:chgData name="Yang Xu" userId="2ef8d03b0d59ea36" providerId="LiveId" clId="{DEEC5985-8E24-4575-8274-B79BE8BA2F4C}"/>
    <pc:docChg chg="undo custSel mod addSld delSld modSld">
      <pc:chgData name="Yang Xu" userId="2ef8d03b0d59ea36" providerId="LiveId" clId="{DEEC5985-8E24-4575-8274-B79BE8BA2F4C}" dt="2020-01-14T11:58:44.854" v="200" actId="20577"/>
      <pc:docMkLst>
        <pc:docMk/>
      </pc:docMkLst>
      <pc:sldChg chg="modSp">
        <pc:chgData name="Yang Xu" userId="2ef8d03b0d59ea36" providerId="LiveId" clId="{DEEC5985-8E24-4575-8274-B79BE8BA2F4C}" dt="2020-01-14T11:38:21.693" v="58" actId="20577"/>
        <pc:sldMkLst>
          <pc:docMk/>
          <pc:sldMk cId="1232935249" sldId="257"/>
        </pc:sldMkLst>
        <pc:spChg chg="mod">
          <ac:chgData name="Yang Xu" userId="2ef8d03b0d59ea36" providerId="LiveId" clId="{DEEC5985-8E24-4575-8274-B79BE8BA2F4C}" dt="2020-01-14T11:37:32.538" v="46" actId="1603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DEEC5985-8E24-4575-8274-B79BE8BA2F4C}" dt="2020-01-14T11:38:21.693" v="58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402576325" sldId="268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271254871" sldId="268"/>
        </pc:sldMkLst>
        <pc:spChg chg="mod">
          <ac:chgData name="Yang Xu" userId="2ef8d03b0d59ea36" providerId="LiveId" clId="{DEEC5985-8E24-4575-8274-B79BE8BA2F4C}" dt="2020-01-14T11:40:05.518" v="77" actId="26606"/>
          <ac:spMkLst>
            <pc:docMk/>
            <pc:sldMk cId="3271254871" sldId="268"/>
            <ac:spMk id="2" creationId="{CE957DEA-BE5B-4008-AAA7-ACCC389E8E32}"/>
          </ac:spMkLst>
        </pc:spChg>
        <pc:spChg chg="del mod">
          <ac:chgData name="Yang Xu" userId="2ef8d03b0d59ea36" providerId="LiveId" clId="{DEEC5985-8E24-4575-8274-B79BE8BA2F4C}" dt="2020-01-14T11:39:51.787" v="76" actId="26606"/>
          <ac:spMkLst>
            <pc:docMk/>
            <pc:sldMk cId="3271254871" sldId="268"/>
            <ac:spMk id="3" creationId="{10AB8890-A799-4224-B7B7-9CED0BD89DB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2" creationId="{C441F297-7115-4BBC-A28B-164E120A50AE}"/>
          </ac:spMkLst>
        </pc:spChg>
        <pc:graphicFrameChg chg="add mod modGraphic">
          <ac:chgData name="Yang Xu" userId="2ef8d03b0d59ea36" providerId="LiveId" clId="{DEEC5985-8E24-4575-8274-B79BE8BA2F4C}" dt="2020-01-14T11:40:05.518" v="77" actId="26606"/>
          <ac:graphicFrameMkLst>
            <pc:docMk/>
            <pc:sldMk cId="3271254871" sldId="268"/>
            <ac:graphicFrameMk id="5" creationId="{F9B509F1-B97E-4F3E-BEF4-BD830DA47068}"/>
          </ac:graphicFrameMkLst>
        </pc:graphicFrame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271254871" sldId="268"/>
            <ac:picMk id="12" creationId="{D3066F2A-E0A8-41D2-B557-246083394278}"/>
          </ac:picMkLst>
        </pc:picChg>
      </pc:sldChg>
      <pc:sldChg chg="addSp delSp modSp add mod setBg">
        <pc:chgData name="Yang Xu" userId="2ef8d03b0d59ea36" providerId="LiveId" clId="{DEEC5985-8E24-4575-8274-B79BE8BA2F4C}" dt="2020-01-14T11:52:02.856" v="135" actId="20577"/>
        <pc:sldMkLst>
          <pc:docMk/>
          <pc:sldMk cId="1139190952" sldId="269"/>
        </pc:sldMkLst>
        <pc:spChg chg="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2" creationId="{5D64655F-2741-4DA0-A217-0E68C77488C3}"/>
          </ac:spMkLst>
        </pc:spChg>
        <pc:spChg chg="add del 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3" creationId="{6B6AC29E-0B08-4620-BC4A-0F114ECF07D8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0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4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8" creationId="{F238B29C-0945-4ED7-825C-2662C6957772}"/>
          </ac:spMkLst>
        </pc:spChg>
        <pc:graphicFrameChg chg="add del">
          <ac:chgData name="Yang Xu" userId="2ef8d03b0d59ea36" providerId="LiveId" clId="{DEEC5985-8E24-4575-8274-B79BE8BA2F4C}" dt="2020-01-14T11:40:38.013" v="82" actId="26606"/>
          <ac:graphicFrameMkLst>
            <pc:docMk/>
            <pc:sldMk cId="1139190952" sldId="269"/>
            <ac:graphicFrameMk id="5" creationId="{298D5B2E-76B7-4CA8-A93C-A3D4DF3E8C79}"/>
          </ac:graphicFrameMkLst>
        </pc:graphicFrameChg>
        <pc:graphicFrameChg chg="add mod">
          <ac:chgData name="Yang Xu" userId="2ef8d03b0d59ea36" providerId="LiveId" clId="{DEEC5985-8E24-4575-8274-B79BE8BA2F4C}" dt="2020-01-14T11:52:02.856" v="135" actId="20577"/>
          <ac:graphicFrameMkLst>
            <pc:docMk/>
            <pc:sldMk cId="1139190952" sldId="269"/>
            <ac:graphicFrameMk id="20" creationId="{351D0FE5-4D83-4D83-9D18-652491FBEEA3}"/>
          </ac:graphicFrameMkLst>
        </pc:graphicFrame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2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6" creationId="{F62DE490-9B76-4FCB-B722-75055E30A00A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240970012" sldId="269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268738215" sldId="270"/>
        </pc:sldMkLst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2" creationId="{A50FDD0E-85ED-45CB-912B-76FBA9623D0C}"/>
          </ac:spMkLst>
        </pc:spChg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3" creationId="{9DDB6343-199E-445F-8483-EB20EA71A22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4" creationId="{7EF5ECB8-D49C-48FB-A93E-88EB2FFDFD42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6" creationId="{411B77A2-BD5C-432D-B52E-C12612C74C1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8" creationId="{8B1B45BD-D05B-47CB-97E5-994F293A1581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2" creationId="{2D3E1E67-68B8-49AF-8DBA-E7E08CD3F886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4" creationId="{896FDE7C-B860-44EE-B294-C8358F7A8EB1}"/>
          </ac:spMkLst>
        </pc:sp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8" creationId="{AC3E6C53-102E-4ACA-BCBB-3CC973B99486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0" creationId="{17B2B42C-0777-4D6E-9432-535281803A8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2" creationId="{EFEAAB60-93E2-4DC6-99AC-939637BCE864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20" creationId="{57BDE151-4F7A-4E95-939F-18B2F607C742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4255453007" sldId="270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706351576" sldId="271"/>
        </pc:sldMkLst>
        <pc:spChg chg="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2" creationId="{58CA99D2-6CB8-4B1D-8969-875B9D90E730}"/>
          </ac:spMkLst>
        </pc:spChg>
        <pc:spChg chg="add del 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3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8" creationId="{4B0FA309-807F-4C17-98EF-A3BA7388E213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4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6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8" creationId="{F238B29C-0945-4ED7-825C-2662C6957772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2" creationId="{C8FA1749-B91A-40E7-AD01-0B9C9C6AF74E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4" creationId="{700676C8-6DE8-47DD-9A23-D42063A12E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5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7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9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0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1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2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3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6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8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9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50" creationId="{D6C5C9BD-3F18-4B30-89C4-0A44351ADBC3}"/>
          </ac:spMkLst>
        </pc:spChg>
        <pc:graphicFrameChg chg="add del">
          <ac:chgData name="Yang Xu" userId="2ef8d03b0d59ea36" providerId="LiveId" clId="{DEEC5985-8E24-4575-8274-B79BE8BA2F4C}" dt="2020-01-14T11:41:31.655" v="93" actId="26606"/>
          <ac:graphicFrameMkLst>
            <pc:docMk/>
            <pc:sldMk cId="706351576" sldId="271"/>
            <ac:graphicFrameMk id="5" creationId="{B9F49915-8C4F-46A3-BB4F-8F3DD18CD610}"/>
          </ac:graphicFrameMkLst>
        </pc:graphicFrameChg>
        <pc:graphicFrameChg chg="add del">
          <ac:chgData name="Yang Xu" userId="2ef8d03b0d59ea36" providerId="LiveId" clId="{DEEC5985-8E24-4575-8274-B79BE8BA2F4C}" dt="2020-01-14T11:41:34.348" v="95" actId="26606"/>
          <ac:graphicFrameMkLst>
            <pc:docMk/>
            <pc:sldMk cId="706351576" sldId="271"/>
            <ac:graphicFrameMk id="29" creationId="{1CBA3B10-2EB6-4977-A59C-48FFFBEA5621}"/>
          </ac:graphicFrameMkLst>
        </pc:graphicFrameChg>
        <pc:graphicFrameChg chg="add del">
          <ac:chgData name="Yang Xu" userId="2ef8d03b0d59ea36" providerId="LiveId" clId="{DEEC5985-8E24-4575-8274-B79BE8BA2F4C}" dt="2020-01-14T11:41:36.662" v="99" actId="26606"/>
          <ac:graphicFrameMkLst>
            <pc:docMk/>
            <pc:sldMk cId="706351576" sldId="271"/>
            <ac:graphicFrameMk id="44" creationId="{B9F49915-8C4F-46A3-BB4F-8F3DD18CD610}"/>
          </ac:graphicFrameMkLst>
        </pc:graphicFrameChg>
        <pc:graphicFrameChg chg="add">
          <ac:chgData name="Yang Xu" userId="2ef8d03b0d59ea36" providerId="LiveId" clId="{DEEC5985-8E24-4575-8274-B79BE8BA2F4C}" dt="2020-01-14T11:41:36.697" v="100" actId="26606"/>
          <ac:graphicFrameMkLst>
            <pc:docMk/>
            <pc:sldMk cId="706351576" sldId="271"/>
            <ac:graphicFrameMk id="53" creationId="{6C7310A0-0663-4A63-ABE3-888B98F3AC8A}"/>
          </ac:graphicFrameMkLst>
        </pc:graphicFrameChg>
        <pc:picChg chg="add del">
          <ac:chgData name="Yang Xu" userId="2ef8d03b0d59ea36" providerId="LiveId" clId="{DEEC5985-8E24-4575-8274-B79BE8BA2F4C}" dt="2020-01-14T11:41:31.655" v="93" actId="26606"/>
          <ac:picMkLst>
            <pc:docMk/>
            <pc:sldMk cId="706351576" sldId="271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5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7" creationId="{F62DE490-9B76-4FCB-B722-75055E30A00A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1" creationId="{2642A87B-CAE9-4F8F-B293-28388E45D9EE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3" creationId="{3B7A934F-FFF7-4353-83D3-4EF66E93EEF8}"/>
          </ac:picMkLst>
        </pc:picChg>
        <pc:picChg chg="add del">
          <ac:chgData name="Yang Xu" userId="2ef8d03b0d59ea36" providerId="LiveId" clId="{DEEC5985-8E24-4575-8274-B79BE8BA2F4C}" dt="2020-01-14T11:41:36.662" v="99" actId="26606"/>
          <ac:picMkLst>
            <pc:docMk/>
            <pc:sldMk cId="706351576" sldId="271"/>
            <ac:picMk id="38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47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1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2" creationId="{7D1A2EB9-D190-4E30-A2BD-87A5E4B7EBA6}"/>
          </ac:picMkLst>
        </pc:picChg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87369245" sldId="272"/>
        </pc:sldMkLst>
        <pc:spChg chg="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2" creationId="{1531120A-E4CB-4D0B-87D1-6F8622E9B42E}"/>
          </ac:spMkLst>
        </pc:spChg>
        <pc:spChg chg="add del 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3" creationId="{1E8B2094-EFD1-43E3-A0B7-65ADA4CC27FE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4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6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7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8" creationId="{D6C5C9BD-3F18-4B30-89C4-0A44351ADBC3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3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5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7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8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9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2" creationId="{2812AC83-22F0-44D1-B41F-5FF2304A1478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4" creationId="{053743EE-5C98-4818-927C-F0CA00C3C285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6" creationId="{60D20CA5-592A-495C-845B-170F147EC1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49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1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2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3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4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5" creationId="{C441F297-7115-4BBC-A28B-164E120A50AE}"/>
          </ac:spMkLst>
        </pc:spChg>
        <pc:graphicFrameChg chg="add del">
          <ac:chgData name="Yang Xu" userId="2ef8d03b0d59ea36" providerId="LiveId" clId="{DEEC5985-8E24-4575-8274-B79BE8BA2F4C}" dt="2020-01-14T11:42:51.359" v="114" actId="26606"/>
          <ac:graphicFrameMkLst>
            <pc:docMk/>
            <pc:sldMk cId="387369245" sldId="272"/>
            <ac:graphicFrameMk id="5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2.603" v="116" actId="26606"/>
          <ac:graphicFrameMkLst>
            <pc:docMk/>
            <pc:sldMk cId="387369245" sldId="272"/>
            <ac:graphicFrameMk id="7" creationId="{DAC38120-1A22-4CD4-BF78-60D52331FD7D}"/>
          </ac:graphicFrameMkLst>
        </pc:graphicFrameChg>
        <pc:graphicFrameChg chg="add del">
          <ac:chgData name="Yang Xu" userId="2ef8d03b0d59ea36" providerId="LiveId" clId="{DEEC5985-8E24-4575-8274-B79BE8BA2F4C}" dt="2020-01-14T11:42:55.074" v="118" actId="26606"/>
          <ac:graphicFrameMkLst>
            <pc:docMk/>
            <pc:sldMk cId="387369245" sldId="272"/>
            <ac:graphicFrameMk id="9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6.266" v="120" actId="26606"/>
          <ac:graphicFrameMkLst>
            <pc:docMk/>
            <pc:sldMk cId="387369245" sldId="272"/>
            <ac:graphicFrameMk id="11" creationId="{6DAE979B-22C9-4AAC-BA82-F614F5AA86C4}"/>
          </ac:graphicFrameMkLst>
        </pc:graphicFrameChg>
        <pc:graphicFrameChg chg="add del">
          <ac:chgData name="Yang Xu" userId="2ef8d03b0d59ea36" providerId="LiveId" clId="{DEEC5985-8E24-4575-8274-B79BE8BA2F4C}" dt="2020-01-14T11:42:58.714" v="122" actId="26606"/>
          <ac:graphicFrameMkLst>
            <pc:docMk/>
            <pc:sldMk cId="387369245" sldId="272"/>
            <ac:graphicFrameMk id="31" creationId="{FFAFA1B0-6E9F-4C38-ACDF-DBB1962C2BC2}"/>
          </ac:graphicFrameMkLst>
        </pc:graphicFrameChg>
        <pc:graphicFrameChg chg="add del">
          <ac:chgData name="Yang Xu" userId="2ef8d03b0d59ea36" providerId="LiveId" clId="{DEEC5985-8E24-4575-8274-B79BE8BA2F4C}" dt="2020-01-14T11:43:02.980" v="124" actId="26606"/>
          <ac:graphicFrameMkLst>
            <pc:docMk/>
            <pc:sldMk cId="387369245" sldId="272"/>
            <ac:graphicFrameMk id="40" creationId="{FD0CB261-5AEE-407D-B4BA-09F0DE526331}"/>
          </ac:graphicFrameMkLst>
        </pc:graphicFrameChg>
        <pc:graphicFrameChg chg="add del">
          <ac:chgData name="Yang Xu" userId="2ef8d03b0d59ea36" providerId="LiveId" clId="{DEEC5985-8E24-4575-8274-B79BE8BA2F4C}" dt="2020-01-14T11:43:04.084" v="126" actId="26606"/>
          <ac:graphicFrameMkLst>
            <pc:docMk/>
            <pc:sldMk cId="387369245" sldId="272"/>
            <ac:graphicFrameMk id="47" creationId="{C0329232-5CE4-4CDB-9F08-435AC3B180D7}"/>
          </ac:graphicFrameMkLst>
        </pc:graphicFrameChg>
        <pc:graphicFrameChg chg="add">
          <ac:chgData name="Yang Xu" userId="2ef8d03b0d59ea36" providerId="LiveId" clId="{DEEC5985-8E24-4575-8274-B79BE8BA2F4C}" dt="2020-01-14T11:43:04.141" v="127" actId="26606"/>
          <ac:graphicFrameMkLst>
            <pc:docMk/>
            <pc:sldMk cId="387369245" sldId="272"/>
            <ac:graphicFrameMk id="56" creationId="{FD0CB261-5AEE-407D-B4BA-09F0DE526331}"/>
          </ac:graphicFrameMkLst>
        </pc:graphicFrameChg>
        <pc:picChg chg="add del">
          <ac:chgData name="Yang Xu" userId="2ef8d03b0d59ea36" providerId="LiveId" clId="{DEEC5985-8E24-4575-8274-B79BE8BA2F4C}" dt="2020-01-14T11:42:56.266" v="120" actId="26606"/>
          <ac:picMkLst>
            <pc:docMk/>
            <pc:sldMk cId="387369245" sldId="272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5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9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30" creationId="{7D1A2EB9-D190-4E30-A2BD-87A5E4B7EBA6}"/>
          </ac:picMkLst>
        </pc:picChg>
        <pc:picChg chg="add del">
          <ac:chgData name="Yang Xu" userId="2ef8d03b0d59ea36" providerId="LiveId" clId="{DEEC5985-8E24-4575-8274-B79BE8BA2F4C}" dt="2020-01-14T11:43:02.980" v="124" actId="26606"/>
          <ac:picMkLst>
            <pc:docMk/>
            <pc:sldMk cId="387369245" sldId="272"/>
            <ac:picMk id="34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3" creationId="{9A9B3369-20B8-495A-B857-05C117B58937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5" creationId="{A832B64A-5DE3-4CF7-93BD-E4EEFDC83D95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87369245" sldId="272"/>
            <ac:picMk id="50" creationId="{D3066F2A-E0A8-41D2-B557-246083394278}"/>
          </ac:picMkLst>
        </pc:picChg>
      </pc:sldChg>
      <pc:sldChg chg="modSp add">
        <pc:chgData name="Yang Xu" userId="2ef8d03b0d59ea36" providerId="LiveId" clId="{DEEC5985-8E24-4575-8274-B79BE8BA2F4C}" dt="2020-01-14T11:58:44.854" v="200" actId="20577"/>
        <pc:sldMkLst>
          <pc:docMk/>
          <pc:sldMk cId="297724987" sldId="273"/>
        </pc:sldMkLst>
        <pc:spChg chg="mod">
          <ac:chgData name="Yang Xu" userId="2ef8d03b0d59ea36" providerId="LiveId" clId="{DEEC5985-8E24-4575-8274-B79BE8BA2F4C}" dt="2020-01-14T11:58:24.682" v="137"/>
          <ac:spMkLst>
            <pc:docMk/>
            <pc:sldMk cId="297724987" sldId="273"/>
            <ac:spMk id="2" creationId="{9522DFA8-88B9-423C-9C77-956D87A864AF}"/>
          </ac:spMkLst>
        </pc:spChg>
        <pc:spChg chg="mod">
          <ac:chgData name="Yang Xu" userId="2ef8d03b0d59ea36" providerId="LiveId" clId="{DEEC5985-8E24-4575-8274-B79BE8BA2F4C}" dt="2020-01-14T11:58:44.854" v="200" actId="20577"/>
          <ac:spMkLst>
            <pc:docMk/>
            <pc:sldMk cId="297724987" sldId="273"/>
            <ac:spMk id="3" creationId="{6CD3E5BF-355A-490F-97E4-6C0A4EBE3EB5}"/>
          </ac:spMkLst>
        </pc:spChg>
      </pc:sldChg>
    </pc:docChg>
  </pc:docChgLst>
  <pc:docChgLst>
    <pc:chgData name="Yang Xu" userId="2ef8d03b0d59ea36" providerId="LiveId" clId="{69649305-FBE2-4B27-8309-18E794EC8232}"/>
    <pc:docChg chg="delSld modSld">
      <pc:chgData name="Yang Xu" userId="2ef8d03b0d59ea36" providerId="LiveId" clId="{69649305-FBE2-4B27-8309-18E794EC8232}" dt="2019-12-15T01:52:35.839" v="10" actId="2696"/>
      <pc:docMkLst>
        <pc:docMk/>
      </pc:docMkLst>
      <pc:sldChg chg="modSp">
        <pc:chgData name="Yang Xu" userId="2ef8d03b0d59ea36" providerId="LiveId" clId="{69649305-FBE2-4B27-8309-18E794EC8232}" dt="2019-12-15T01:52:31.830" v="7" actId="20577"/>
        <pc:sldMkLst>
          <pc:docMk/>
          <pc:sldMk cId="1232935249" sldId="257"/>
        </pc:sldMkLst>
        <pc:spChg chg="mod">
          <ac:chgData name="Yang Xu" userId="2ef8d03b0d59ea36" providerId="LiveId" clId="{69649305-FBE2-4B27-8309-18E794EC8232}" dt="2019-12-15T01:52:31.830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BA46AAE0-4684-4C00-B2C3-B0D15247BA49}"/>
    <pc:docChg chg="undo custSel mod addSld modSld">
      <pc:chgData name="Yang Xu" userId="2ef8d03b0d59ea36" providerId="LiveId" clId="{BA46AAE0-4684-4C00-B2C3-B0D15247BA49}" dt="2020-01-01T10:27:50.441" v="200" actId="26606"/>
      <pc:docMkLst>
        <pc:docMk/>
      </pc:docMkLst>
      <pc:sldChg chg="modSp">
        <pc:chgData name="Yang Xu" userId="2ef8d03b0d59ea36" providerId="LiveId" clId="{BA46AAE0-4684-4C00-B2C3-B0D15247BA49}" dt="2020-01-01T10:21:19.917" v="22" actId="20577"/>
        <pc:sldMkLst>
          <pc:docMk/>
          <pc:sldMk cId="1232935249" sldId="257"/>
        </pc:sldMkLst>
        <pc:spChg chg="mod">
          <ac:chgData name="Yang Xu" userId="2ef8d03b0d59ea36" providerId="LiveId" clId="{BA46AAE0-4684-4C00-B2C3-B0D15247BA49}" dt="2020-01-01T10:21:14.985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BA46AAE0-4684-4C00-B2C3-B0D15247BA49}" dt="2020-01-01T10:21:19.917" v="22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BA46AAE0-4684-4C00-B2C3-B0D15247BA49}" dt="2020-01-01T10:21:56.557" v="57"/>
        <pc:sldMkLst>
          <pc:docMk/>
          <pc:sldMk cId="391821178" sldId="268"/>
        </pc:sldMkLst>
        <pc:spChg chg="mod">
          <ac:chgData name="Yang Xu" userId="2ef8d03b0d59ea36" providerId="LiveId" clId="{BA46AAE0-4684-4C00-B2C3-B0D15247BA49}" dt="2020-01-01T10:21:36.083" v="56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BA46AAE0-4684-4C00-B2C3-B0D15247BA49}" dt="2020-01-01T10:21:56.557" v="57"/>
          <ac:spMkLst>
            <pc:docMk/>
            <pc:sldMk cId="391821178" sldId="268"/>
            <ac:spMk id="3" creationId="{62C453E6-CCA4-46F5-9989-852FB84CFB5E}"/>
          </ac:spMkLst>
        </pc:spChg>
      </pc:sldChg>
      <pc:sldChg chg="addSp delSp modSp add mod setBg">
        <pc:chgData name="Yang Xu" userId="2ef8d03b0d59ea36" providerId="LiveId" clId="{BA46AAE0-4684-4C00-B2C3-B0D15247BA49}" dt="2020-01-01T10:26:36.682" v="175" actId="26606"/>
        <pc:sldMkLst>
          <pc:docMk/>
          <pc:sldMk cId="597123515" sldId="269"/>
        </pc:sldMkLst>
        <pc:spChg chg="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2" creationId="{F58EC2A7-E764-4D33-90A0-9AA43D1F42D6}"/>
          </ac:spMkLst>
        </pc:spChg>
        <pc:spChg chg="add del 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8" creationId="{4B0FA309-807F-4C17-98EF-A3BA7388E213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0" creationId="{59EEC9FF-AD43-4E2B-B9C3-9B7F5219FA7C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2" creationId="{9238CDCD-9B1D-4D9D-9871-88382B66FB9B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4" creationId="{498EBA8F-6C79-458B-8579-FDB7C8205BAB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28" creationId="{C8FA1749-B91A-40E7-AD01-0B9C9C6AF74E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0" creationId="{700676C8-6DE8-47DD-9A23-D42063A12E1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1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3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5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6" creationId="{0B654F30-E9CB-436B-BC85-304EE87DB50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8" creationId="{4B0FA309-807F-4C17-98EF-A3BA7388E213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0" creationId="{C8FA1749-B91A-40E7-AD01-0B9C9C6AF74E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2" creationId="{700676C8-6DE8-47DD-9A23-D42063A12E1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3" creationId="{0B654F30-E9CB-436B-BC85-304EE87DB500}"/>
          </ac:spMkLst>
        </pc:spChg>
        <pc:graphicFrameChg chg="add del">
          <ac:chgData name="Yang Xu" userId="2ef8d03b0d59ea36" providerId="LiveId" clId="{BA46AAE0-4684-4C00-B2C3-B0D15247BA49}" dt="2020-01-01T10:26:27.549" v="168" actId="26606"/>
          <ac:graphicFrameMkLst>
            <pc:docMk/>
            <pc:sldMk cId="597123515" sldId="269"/>
            <ac:graphicFrameMk id="5" creationId="{BBC0FF93-6A4C-4643-B93A-3690B82033C7}"/>
          </ac:graphicFrameMkLst>
        </pc:graphicFrameChg>
        <pc:graphicFrameChg chg="add del">
          <ac:chgData name="Yang Xu" userId="2ef8d03b0d59ea36" providerId="LiveId" clId="{BA46AAE0-4684-4C00-B2C3-B0D15247BA49}" dt="2020-01-01T10:26:29.568" v="170" actId="26606"/>
          <ac:graphicFrameMkLst>
            <pc:docMk/>
            <pc:sldMk cId="597123515" sldId="269"/>
            <ac:graphicFrameMk id="25" creationId="{BF8C1CF1-D74F-43DF-8BE9-EDC694FBA6F0}"/>
          </ac:graphicFrameMkLst>
        </pc:graphicFrame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1" creationId="{CBC471B7-7693-4DAA-A88D-1C80616C2B77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3" creationId="{8D63CDBA-845F-43E6-B4B3-6EE365669625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7" creationId="{2642A87B-CAE9-4F8F-B293-28388E45D9EE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9" creationId="{3B7A934F-FFF7-4353-83D3-4EF66E93EEF8}"/>
          </ac:picMkLst>
        </pc:picChg>
        <pc:picChg chg="add del">
          <ac:chgData name="Yang Xu" userId="2ef8d03b0d59ea36" providerId="LiveId" clId="{BA46AAE0-4684-4C00-B2C3-B0D15247BA49}" dt="2020-01-01T10:26:36.666" v="174" actId="26606"/>
          <ac:picMkLst>
            <pc:docMk/>
            <pc:sldMk cId="597123515" sldId="269"/>
            <ac:picMk id="34" creationId="{1C4DCE7A-0E46-404B-9E0D-E93DC7B2A861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39" creationId="{2642A87B-CAE9-4F8F-B293-28388E45D9EE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41" creationId="{3B7A934F-FFF7-4353-83D3-4EF66E93EEF8}"/>
          </ac:picMkLst>
        </pc:picChg>
      </pc:sldChg>
      <pc:sldChg chg="addSp delSp modSp add">
        <pc:chgData name="Yang Xu" userId="2ef8d03b0d59ea36" providerId="LiveId" clId="{BA46AAE0-4684-4C00-B2C3-B0D15247BA49}" dt="2020-01-01T10:23:16.236" v="101" actId="1076"/>
        <pc:sldMkLst>
          <pc:docMk/>
          <pc:sldMk cId="3394828480" sldId="270"/>
        </pc:sldMkLst>
        <pc:spChg chg="mod">
          <ac:chgData name="Yang Xu" userId="2ef8d03b0d59ea36" providerId="LiveId" clId="{BA46AAE0-4684-4C00-B2C3-B0D15247BA49}" dt="2020-01-01T10:22:56.221" v="93" actId="20577"/>
          <ac:spMkLst>
            <pc:docMk/>
            <pc:sldMk cId="3394828480" sldId="270"/>
            <ac:spMk id="2" creationId="{D3CA39E9-D6F3-4674-AD6B-A05B4AC9ECD5}"/>
          </ac:spMkLst>
        </pc:spChg>
        <pc:spChg chg="del">
          <ac:chgData name="Yang Xu" userId="2ef8d03b0d59ea36" providerId="LiveId" clId="{BA46AAE0-4684-4C00-B2C3-B0D15247BA49}" dt="2020-01-01T10:22:57.457" v="94"/>
          <ac:spMkLst>
            <pc:docMk/>
            <pc:sldMk cId="3394828480" sldId="270"/>
            <ac:spMk id="3" creationId="{AEB782AD-BA82-4276-A0A0-D9BBC886F232}"/>
          </ac:spMkLst>
        </pc:sp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6" creationId="{A447901F-50FF-4547-8E05-9005F3CAF464}"/>
          </ac:picMkLst>
        </pc:pic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8" creationId="{4DA11AD5-7091-452E-96AB-240A01106ABF}"/>
          </ac:picMkLst>
        </pc:picChg>
      </pc:sldChg>
      <pc:sldChg chg="modSp add">
        <pc:chgData name="Yang Xu" userId="2ef8d03b0d59ea36" providerId="LiveId" clId="{BA46AAE0-4684-4C00-B2C3-B0D15247BA49}" dt="2020-01-01T10:23:48.744" v="105"/>
        <pc:sldMkLst>
          <pc:docMk/>
          <pc:sldMk cId="872404649" sldId="271"/>
        </pc:sldMkLst>
        <pc:spChg chg="mod">
          <ac:chgData name="Yang Xu" userId="2ef8d03b0d59ea36" providerId="LiveId" clId="{BA46AAE0-4684-4C00-B2C3-B0D15247BA49}" dt="2020-01-01T10:23:32.112" v="103"/>
          <ac:spMkLst>
            <pc:docMk/>
            <pc:sldMk cId="872404649" sldId="271"/>
            <ac:spMk id="2" creationId="{801843E0-E5B2-48CD-A627-20AF5F599316}"/>
          </ac:spMkLst>
        </pc:spChg>
        <pc:spChg chg="mod">
          <ac:chgData name="Yang Xu" userId="2ef8d03b0d59ea36" providerId="LiveId" clId="{BA46AAE0-4684-4C00-B2C3-B0D15247BA49}" dt="2020-01-01T10:23:48.744" v="105"/>
          <ac:spMkLst>
            <pc:docMk/>
            <pc:sldMk cId="872404649" sldId="271"/>
            <ac:spMk id="3" creationId="{D1A05DAB-8C68-408B-8D89-1C7970FC2EEB}"/>
          </ac:spMkLst>
        </pc:spChg>
      </pc:sldChg>
      <pc:sldChg chg="addSp delSp modSp add mod setBg">
        <pc:chgData name="Yang Xu" userId="2ef8d03b0d59ea36" providerId="LiveId" clId="{BA46AAE0-4684-4C00-B2C3-B0D15247BA49}" dt="2020-01-01T10:26:17.324" v="166" actId="26606"/>
        <pc:sldMkLst>
          <pc:docMk/>
          <pc:sldMk cId="1205690591" sldId="272"/>
        </pc:sldMkLst>
        <pc:spChg chg="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2" creationId="{14368C4A-B315-476C-80A0-FB161CC7FF56}"/>
          </ac:spMkLst>
        </pc:spChg>
        <pc:spChg chg="add del 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" creationId="{B412C165-D24D-4333-9C2A-BA1F29A84266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29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1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3" creationId="{2708AD19-3EA5-4EC5-BF8C-37B0A4B1956E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6" creationId="{172FA20E-3EEC-4201-BE1D-0563AE403A5D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8" creationId="{7AD29F78-0630-44F9-A0BE-D82D22910BEF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40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6:07.163" v="159" actId="26606"/>
          <ac:graphicFrameMkLst>
            <pc:docMk/>
            <pc:sldMk cId="1205690591" sldId="272"/>
            <ac:graphicFrameMk id="5" creationId="{82B29BBE-93E3-4B15-B2C3-80DDF7E36596}"/>
          </ac:graphicFrameMkLst>
        </pc:graphicFrameChg>
        <pc:graphicFrameChg chg="add del">
          <ac:chgData name="Yang Xu" userId="2ef8d03b0d59ea36" providerId="LiveId" clId="{BA46AAE0-4684-4C00-B2C3-B0D15247BA49}" dt="2020-01-01T10:26:11.844" v="161" actId="26606"/>
          <ac:graphicFrameMkLst>
            <pc:docMk/>
            <pc:sldMk cId="1205690591" sldId="272"/>
            <ac:graphicFrameMk id="25" creationId="{AFB43B5E-70A5-420E-B0F4-EF189BC1731F}"/>
          </ac:graphicFrameMkLst>
        </pc:graphicFrameChg>
        <pc:graphicFrameChg chg="add del">
          <ac:chgData name="Yang Xu" userId="2ef8d03b0d59ea36" providerId="LiveId" clId="{BA46AAE0-4684-4C00-B2C3-B0D15247BA49}" dt="2020-01-01T10:26:15.377" v="163" actId="26606"/>
          <ac:graphicFrameMkLst>
            <pc:docMk/>
            <pc:sldMk cId="1205690591" sldId="272"/>
            <ac:graphicFrameMk id="27" creationId="{456FB64F-987F-4A31-9BBA-A750E2049F7A}"/>
          </ac:graphicFrameMkLst>
        </pc:graphicFrameChg>
        <pc:graphicFrameChg chg="add del">
          <ac:chgData name="Yang Xu" userId="2ef8d03b0d59ea36" providerId="LiveId" clId="{BA46AAE0-4684-4C00-B2C3-B0D15247BA49}" dt="2020-01-01T10:26:17.279" v="165" actId="26606"/>
          <ac:graphicFrameMkLst>
            <pc:docMk/>
            <pc:sldMk cId="1205690591" sldId="272"/>
            <ac:graphicFrameMk id="34" creationId="{82B29BBE-93E3-4B15-B2C3-80DDF7E36596}"/>
          </ac:graphicFrameMkLst>
        </pc:graphicFrameChg>
        <pc:graphicFrameChg chg="add">
          <ac:chgData name="Yang Xu" userId="2ef8d03b0d59ea36" providerId="LiveId" clId="{BA46AAE0-4684-4C00-B2C3-B0D15247BA49}" dt="2020-01-01T10:26:17.324" v="166" actId="26606"/>
          <ac:graphicFrameMkLst>
            <pc:docMk/>
            <pc:sldMk cId="1205690591" sldId="272"/>
            <ac:graphicFrameMk id="41" creationId="{AFB43B5E-70A5-420E-B0F4-EF189BC1731F}"/>
          </ac:graphicFrameMkLst>
        </pc:graphicFrame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0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2" creationId="{E3E2E76B-5713-416F-9E1F-82EBA41BF4DA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7" creationId="{AED7C419-9BA1-4696-B356-43EFEF183057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9" creationId="{E3E2E76B-5713-416F-9E1F-82EBA41BF4DA}"/>
          </ac:picMkLst>
        </pc:picChg>
      </pc:sldChg>
      <pc:sldChg chg="addSp delSp modSp add mod setBg">
        <pc:chgData name="Yang Xu" userId="2ef8d03b0d59ea36" providerId="LiveId" clId="{BA46AAE0-4684-4C00-B2C3-B0D15247BA49}" dt="2020-01-01T10:27:00.647" v="179" actId="26606"/>
        <pc:sldMkLst>
          <pc:docMk/>
          <pc:sldMk cId="3950686723" sldId="273"/>
        </pc:sldMkLst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2" creationId="{63C49EDB-5110-47B1-B699-DD1A2E346A97}"/>
          </ac:spMkLst>
        </pc:spChg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3" creationId="{7607B445-0267-4C4A-BF23-CD33DC999E89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8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12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5" creationId="{A106B9FE-7E5A-4047-B5D3-C3C24BD3E80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6" creationId="{52A2FDCB-3B06-44F3-A0AA-2C056C3E512F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7" creationId="{B60EBA20-0A64-45D5-B937-FE93DCA01C7E}"/>
          </ac:spMkLst>
        </pc:spChg>
        <pc:picChg chg="add del">
          <ac:chgData name="Yang Xu" userId="2ef8d03b0d59ea36" providerId="LiveId" clId="{BA46AAE0-4684-4C00-B2C3-B0D15247BA49}" dt="2020-01-01T10:26:53.113" v="177" actId="26606"/>
          <ac:picMkLst>
            <pc:docMk/>
            <pc:sldMk cId="3950686723" sldId="273"/>
            <ac:picMk id="10" creationId="{1C4DCE7A-0E46-404B-9E0D-E93DC7B2A861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4" creationId="{98739700-980C-4F96-84CD-97157DFE86AE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8" creationId="{3EAD5E5B-543A-4690-8C75-BACF7FFB40ED}"/>
          </ac:picMkLst>
        </pc:picChg>
      </pc:sldChg>
      <pc:sldChg chg="modSp add">
        <pc:chgData name="Yang Xu" userId="2ef8d03b0d59ea36" providerId="LiveId" clId="{BA46AAE0-4684-4C00-B2C3-B0D15247BA49}" dt="2020-01-01T10:25:09.484" v="149" actId="20577"/>
        <pc:sldMkLst>
          <pc:docMk/>
          <pc:sldMk cId="3584058765" sldId="274"/>
        </pc:sldMkLst>
        <pc:spChg chg="mod">
          <ac:chgData name="Yang Xu" userId="2ef8d03b0d59ea36" providerId="LiveId" clId="{BA46AAE0-4684-4C00-B2C3-B0D15247BA49}" dt="2020-01-01T10:24:57.239" v="145" actId="20577"/>
          <ac:spMkLst>
            <pc:docMk/>
            <pc:sldMk cId="3584058765" sldId="274"/>
            <ac:spMk id="2" creationId="{0FF21F43-234F-41D7-B943-C2B1B6E69D94}"/>
          </ac:spMkLst>
        </pc:spChg>
        <pc:spChg chg="mod">
          <ac:chgData name="Yang Xu" userId="2ef8d03b0d59ea36" providerId="LiveId" clId="{BA46AAE0-4684-4C00-B2C3-B0D15247BA49}" dt="2020-01-01T10:25:09.484" v="149" actId="20577"/>
          <ac:spMkLst>
            <pc:docMk/>
            <pc:sldMk cId="3584058765" sldId="274"/>
            <ac:spMk id="3" creationId="{188C65A6-3480-433E-80B3-34B068E20748}"/>
          </ac:spMkLst>
        </pc:spChg>
      </pc:sldChg>
      <pc:sldChg chg="addSp delSp modSp add mod setBg">
        <pc:chgData name="Yang Xu" userId="2ef8d03b0d59ea36" providerId="LiveId" clId="{BA46AAE0-4684-4C00-B2C3-B0D15247BA49}" dt="2020-01-01T10:27:29.375" v="194" actId="26606"/>
        <pc:sldMkLst>
          <pc:docMk/>
          <pc:sldMk cId="2622958319" sldId="275"/>
        </pc:sldMkLst>
        <pc:spChg chg="mod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" creationId="{74EE79B0-C629-4DD4-83C5-6EF818C7F262}"/>
          </ac:spMkLst>
        </pc:spChg>
        <pc:spChg chg="add del mod">
          <ac:chgData name="Yang Xu" userId="2ef8d03b0d59ea36" providerId="LiveId" clId="{BA46AAE0-4684-4C00-B2C3-B0D15247BA49}" dt="2020-01-01T10:25:50.856" v="157" actId="26606"/>
          <ac:spMkLst>
            <pc:docMk/>
            <pc:sldMk cId="2622958319" sldId="275"/>
            <ac:spMk id="3" creationId="{9524C428-5E39-4765-BEBB-943B7AAEF8E4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0" creationId="{37ED269F-93E0-4C45-A745-D08B6F8441E8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4" creationId="{AE8DF4CB-11C0-4C6C-859F-392DFE0FADDF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6" creationId="{6DEEA0FF-8A01-4333-AFF1-5F5BD4F2467A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8" creationId="{FE9FB890-56DB-4B95-85F1-94547CCE9F4B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4" creationId="{20FA4D46-3A36-47B8-9AEE-5EB0B6C5B065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6" creationId="{66FB55FF-BA3E-4F25-8362-D6E7B4E512C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7" creationId="{C7CAB115-86ED-407E-B0B1-94A133EDDB9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8" creationId="{E9F23E2C-07B6-4798-B147-6FC480F6C27D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9" creationId="{8D9AD062-264F-4D54-90CE-145B924CF918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50" creationId="{9C7D8F90-84C8-46ED-AECB-01C4D6295768}"/>
          </ac:spMkLst>
        </pc:spChg>
        <pc:graphicFrameChg chg="add del">
          <ac:chgData name="Yang Xu" userId="2ef8d03b0d59ea36" providerId="LiveId" clId="{BA46AAE0-4684-4C00-B2C3-B0D15247BA49}" dt="2020-01-01T10:25:50.826" v="156" actId="26606"/>
          <ac:graphicFrameMkLst>
            <pc:docMk/>
            <pc:sldMk cId="2622958319" sldId="275"/>
            <ac:graphicFrameMk id="5" creationId="{7C8072DC-404A-451C-A877-9339C8C8264D}"/>
          </ac:graphicFrameMkLst>
        </pc:graphicFrameChg>
        <pc:graphicFrameChg chg="add mod modGraphic">
          <ac:chgData name="Yang Xu" userId="2ef8d03b0d59ea36" providerId="LiveId" clId="{BA46AAE0-4684-4C00-B2C3-B0D15247BA49}" dt="2020-01-01T10:27:29.375" v="194" actId="26606"/>
          <ac:graphicFrameMkLst>
            <pc:docMk/>
            <pc:sldMk cId="2622958319" sldId="275"/>
            <ac:graphicFrameMk id="25" creationId="{30FE4A4F-29D0-4C99-AD4F-D31D9372C72E}"/>
          </ac:graphicFrameMkLst>
        </pc:graphicFrame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32" creationId="{67DD37E5-BE6E-4E53-8EC2-6DC35A1974F3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0" creationId="{B67A1BC5-D4FF-4701-866E-103276E24880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2" creationId="{A15D7A4F-95FD-4688-8667-0BAC1AF33961}"/>
          </ac:picMkLst>
        </pc:picChg>
        <pc:picChg chg="add del">
          <ac:chgData name="Yang Xu" userId="2ef8d03b0d59ea36" providerId="LiveId" clId="{BA46AAE0-4684-4C00-B2C3-B0D15247BA49}" dt="2020-01-01T10:27:27.357" v="189" actId="26606"/>
          <ac:picMkLst>
            <pc:docMk/>
            <pc:sldMk cId="2622958319" sldId="275"/>
            <ac:picMk id="45" creationId="{983C8160-AABE-4F12-997A-C2D69F5B824E}"/>
          </ac:picMkLst>
        </pc:picChg>
      </pc:sldChg>
      <pc:sldChg chg="addSp delSp modSp add mod setBg">
        <pc:chgData name="Yang Xu" userId="2ef8d03b0d59ea36" providerId="LiveId" clId="{BA46AAE0-4684-4C00-B2C3-B0D15247BA49}" dt="2020-01-01T10:27:50.441" v="200" actId="26606"/>
        <pc:sldMkLst>
          <pc:docMk/>
          <pc:sldMk cId="2785584962" sldId="276"/>
        </pc:sldMkLst>
        <pc:spChg chg="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2" creationId="{23399DFD-C3CB-4FB0-84A6-9181F0615368}"/>
          </ac:spMkLst>
        </pc:spChg>
        <pc:spChg chg="add del 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3" creationId="{60C45019-F1A7-417B-B91B-8EA006508496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8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7:50.423" v="199" actId="26606"/>
          <ac:graphicFrameMkLst>
            <pc:docMk/>
            <pc:sldMk cId="2785584962" sldId="276"/>
            <ac:graphicFrameMk id="5" creationId="{BF468BCA-5972-4456-BBCC-0F25567743B5}"/>
          </ac:graphicFrameMkLst>
        </pc:graphicFrameChg>
        <pc:graphicFrameChg chg="add">
          <ac:chgData name="Yang Xu" userId="2ef8d03b0d59ea36" providerId="LiveId" clId="{BA46AAE0-4684-4C00-B2C3-B0D15247BA49}" dt="2020-01-01T10:27:50.441" v="200" actId="26606"/>
          <ac:graphicFrameMkLst>
            <pc:docMk/>
            <pc:sldMk cId="2785584962" sldId="276"/>
            <ac:graphicFrameMk id="20" creationId="{DD366791-7138-47E8-8BB9-BE4A32C953CD}"/>
          </ac:graphicFrameMkLst>
        </pc:graphicFrame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6" creationId="{E3E2E76B-5713-416F-9E1F-82EBA41BF4DA}"/>
          </ac:picMkLst>
        </pc:picChg>
      </pc:sldChg>
    </pc:docChg>
  </pc:docChgLst>
  <pc:docChgLst>
    <pc:chgData name="Yang Xu" userId="2ef8d03b0d59ea36" providerId="LiveId" clId="{AB255F3D-B9F1-4411-A720-2B98EADF1C94}"/>
    <pc:docChg chg="undo custSel mod addSld modSld">
      <pc:chgData name="Yang Xu" userId="2ef8d03b0d59ea36" providerId="LiveId" clId="{AB255F3D-B9F1-4411-A720-2B98EADF1C94}" dt="2020-01-03T23:32:32.378" v="81" actId="26606"/>
      <pc:docMkLst>
        <pc:docMk/>
      </pc:docMkLst>
      <pc:sldChg chg="modSp">
        <pc:chgData name="Yang Xu" userId="2ef8d03b0d59ea36" providerId="LiveId" clId="{AB255F3D-B9F1-4411-A720-2B98EADF1C94}" dt="2020-01-03T23:30:17.654" v="45" actId="6549"/>
        <pc:sldMkLst>
          <pc:docMk/>
          <pc:sldMk cId="1232935249" sldId="257"/>
        </pc:sldMkLst>
        <pc:spChg chg="mod">
          <ac:chgData name="Yang Xu" userId="2ef8d03b0d59ea36" providerId="LiveId" clId="{AB255F3D-B9F1-4411-A720-2B98EADF1C94}" dt="2020-01-03T23:30:15.923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AB255F3D-B9F1-4411-A720-2B98EADF1C94}" dt="2020-01-03T23:30:17.654" v="45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addSp delSp modSp add mod setBg">
        <pc:chgData name="Yang Xu" userId="2ef8d03b0d59ea36" providerId="LiveId" clId="{AB255F3D-B9F1-4411-A720-2B98EADF1C94}" dt="2020-01-03T23:32:32.378" v="81" actId="26606"/>
        <pc:sldMkLst>
          <pc:docMk/>
          <pc:sldMk cId="3681384204" sldId="268"/>
        </pc:sldMkLst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2" creationId="{1ED88B71-1EDB-4CBE-B33D-292D783D7EE9}"/>
          </ac:spMkLst>
        </pc:spChg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3" creationId="{37542511-64B6-4F5C-A4E5-0674CEB7AA19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9" creationId="{A1698906-F123-49CB-B633-247AC48701BD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3" creationId="{5D86D9DA-31E3-48ED-9F77-2D8B649BD4E0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5" creationId="{04C6B320-AA89-4C19-89F7-71D46B26BA6B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9" creationId="{645EE119-0AC6-45BA-AE5E-A86AFE1C74C0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1" creationId="{1395ACAC-577D-4FAD-955D-280C3D104ADF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3" creationId="{0AB11C2E-6CA2-4822-BF14-C1C9A6BC6CAA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4" creationId="{38B3A2B2-7BBB-4E52-8C30-BE2A6F346B37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6" creationId="{09D6A950-3339-40EB-8972-64F44542D3FF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28" creationId="{6764E3F6-59F1-44FF-9EF2-8EF0BCA30B60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0" creationId="{0743C7B8-BD05-4C16-9FC9-6B5C5BA3A043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1" creationId="{E6B9B529-EAD6-442A-92A1-6A496B93297E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1" creationId="{6764E3F6-59F1-44FF-9EF2-8EF0BCA30B60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5" creationId="{0743C7B8-BD05-4C16-9FC9-6B5C5BA3A043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7" creationId="{E6B9B529-EAD6-442A-92A1-6A496B93297E}"/>
          </ac:spMkLst>
        </pc:spChg>
        <pc:picChg chg="add del mod">
          <ac:chgData name="Yang Xu" userId="2ef8d03b0d59ea36" providerId="LiveId" clId="{AB255F3D-B9F1-4411-A720-2B98EADF1C94}" dt="2020-01-03T23:32:29.277" v="79" actId="478"/>
          <ac:picMkLst>
            <pc:docMk/>
            <pc:sldMk cId="3681384204" sldId="268"/>
            <ac:picMk id="4" creationId="{E15B7ABE-4FCD-4591-86C5-A806D558C25D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1" creationId="{12AFB628-1D2A-4F5A-8E9E-2C8E917B59E8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7" creationId="{4AC1383A-2DFB-422E-8FB2-1CABD96DDF9B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2" creationId="{E228037F-2EF2-4A1A-8D1D-D08F2C98AD63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5" creationId="{FFF756FE-278B-4106-BB2E-DB87CF02DFB5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29" creationId="{8DF1CE84-BC06-4E42-A5D4-7B92E327FDF7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32" creationId="{C0419FA5-A1B5-487F-92D4-03983819F9B9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3" creationId="{8DF1CE84-BC06-4E42-A5D4-7B92E327FDF7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9" creationId="{C0419FA5-A1B5-487F-92D4-03983819F9B9}"/>
          </ac:picMkLst>
        </pc:picChg>
        <pc:picChg chg="add mo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1026" creationId="{56CC64FE-0F9A-48C3-984E-13F2F7D760B5}"/>
          </ac:picMkLst>
        </pc:picChg>
      </pc:sldChg>
    </pc:docChg>
  </pc:docChgLst>
  <pc:docChgLst>
    <pc:chgData name="Yang Xu" userId="2ef8d03b0d59ea36" providerId="LiveId" clId="{73E1197F-CE37-4666-A294-E1E1B9536564}"/>
    <pc:docChg chg="delSld modSld">
      <pc:chgData name="Yang Xu" userId="2ef8d03b0d59ea36" providerId="LiveId" clId="{73E1197F-CE37-4666-A294-E1E1B9536564}" dt="2020-02-04T22:53:17.346" v="1" actId="47"/>
      <pc:docMkLst>
        <pc:docMk/>
      </pc:docMkLst>
      <pc:sldChg chg="modSp">
        <pc:chgData name="Yang Xu" userId="2ef8d03b0d59ea36" providerId="LiveId" clId="{73E1197F-CE37-4666-A294-E1E1B9536564}" dt="2020-02-04T22:53:14.190" v="0" actId="20577"/>
        <pc:sldMkLst>
          <pc:docMk/>
          <pc:sldMk cId="1232935249" sldId="257"/>
        </pc:sldMkLst>
        <pc:spChg chg="mod">
          <ac:chgData name="Yang Xu" userId="2ef8d03b0d59ea36" providerId="LiveId" clId="{73E1197F-CE37-4666-A294-E1E1B9536564}" dt="2020-02-04T22:53:14.190" v="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73E1197F-CE37-4666-A294-E1E1B9536564}" dt="2020-02-04T22:53:17.346" v="1" actId="47"/>
        <pc:sldMkLst>
          <pc:docMk/>
          <pc:sldMk cId="4214042525" sldId="272"/>
        </pc:sldMkLst>
      </pc:sldChg>
    </pc:docChg>
  </pc:docChgLst>
  <pc:docChgLst>
    <pc:chgData name="Yang Xu" userId="2ef8d03b0d59ea36" providerId="LiveId" clId="{26E08ECD-192B-45E7-81CA-45EB3B3E2F78}"/>
    <pc:docChg chg="modSld">
      <pc:chgData name="Yang Xu" userId="2ef8d03b0d59ea36" providerId="LiveId" clId="{26E08ECD-192B-45E7-81CA-45EB3B3E2F78}" dt="2019-12-17T11:39:41.177" v="17"/>
      <pc:docMkLst>
        <pc:docMk/>
      </pc:docMkLst>
      <pc:sldChg chg="modSp">
        <pc:chgData name="Yang Xu" userId="2ef8d03b0d59ea36" providerId="LiveId" clId="{26E08ECD-192B-45E7-81CA-45EB3B3E2F78}" dt="2019-12-17T11:39:41.177" v="17"/>
        <pc:sldMkLst>
          <pc:docMk/>
          <pc:sldMk cId="1232935249" sldId="257"/>
        </pc:sldMkLst>
        <pc:spChg chg="mod">
          <ac:chgData name="Yang Xu" userId="2ef8d03b0d59ea36" providerId="LiveId" clId="{26E08ECD-192B-45E7-81CA-45EB3B3E2F78}" dt="2019-12-17T11:39:39.056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6E08ECD-192B-45E7-81CA-45EB3B3E2F78}" dt="2019-12-17T11:39:41.177" v="1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870B83A6-7388-4EAE-8CDF-4C98A24B0DA3}"/>
    <pc:docChg chg="delSld modSld">
      <pc:chgData name="Yang Xu" userId="2ef8d03b0d59ea36" providerId="LiveId" clId="{870B83A6-7388-4EAE-8CDF-4C98A24B0DA3}" dt="2020-01-05T09:08:15.520" v="44" actId="20577"/>
      <pc:docMkLst>
        <pc:docMk/>
      </pc:docMkLst>
      <pc:sldChg chg="modSp">
        <pc:chgData name="Yang Xu" userId="2ef8d03b0d59ea36" providerId="LiveId" clId="{870B83A6-7388-4EAE-8CDF-4C98A24B0DA3}" dt="2020-01-05T09:08:15.520" v="44" actId="20577"/>
        <pc:sldMkLst>
          <pc:docMk/>
          <pc:sldMk cId="1232935249" sldId="257"/>
        </pc:sldMkLst>
        <pc:spChg chg="mod">
          <ac:chgData name="Yang Xu" userId="2ef8d03b0d59ea36" providerId="LiveId" clId="{870B83A6-7388-4EAE-8CDF-4C98A24B0DA3}" dt="2020-01-05T09:08:15.520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70B83A6-7388-4EAE-8CDF-4C98A24B0DA3}" dt="2020-01-05T09:03:39.972" v="39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870B83A6-7388-4EAE-8CDF-4C98A24B0DA3}" dt="2020-01-05T09:03:34.732" v="24" actId="47"/>
        <pc:sldMkLst>
          <pc:docMk/>
          <pc:sldMk cId="3681384204" sldId="268"/>
        </pc:sldMkLst>
      </pc:sldChg>
    </pc:docChg>
  </pc:docChgLst>
  <pc:docChgLst>
    <pc:chgData name="Yang Xu" userId="2ef8d03b0d59ea36" providerId="LiveId" clId="{C0D22F9E-9605-4B1A-8F0C-59515AA47BDD}"/>
    <pc:docChg chg="addSld delSld modSld">
      <pc:chgData name="Yang Xu" userId="2ef8d03b0d59ea36" providerId="LiveId" clId="{C0D22F9E-9605-4B1A-8F0C-59515AA47BDD}" dt="2020-02-21T08:07:26.155" v="1161"/>
      <pc:docMkLst>
        <pc:docMk/>
      </pc:docMkLst>
      <pc:sldChg chg="modSp mod">
        <pc:chgData name="Yang Xu" userId="2ef8d03b0d59ea36" providerId="LiveId" clId="{C0D22F9E-9605-4B1A-8F0C-59515AA47BDD}" dt="2020-02-21T07:58:34.955" v="13"/>
        <pc:sldMkLst>
          <pc:docMk/>
          <pc:sldMk cId="1232935249" sldId="257"/>
        </pc:sldMkLst>
        <pc:spChg chg="mod">
          <ac:chgData name="Yang Xu" userId="2ef8d03b0d59ea36" providerId="LiveId" clId="{C0D22F9E-9605-4B1A-8F0C-59515AA47BDD}" dt="2020-02-21T07:58:34.955" v="13"/>
          <ac:spMkLst>
            <pc:docMk/>
            <pc:sldMk cId="1232935249" sldId="257"/>
            <ac:spMk id="2" creationId="{B4520B70-2A11-4C52-8CC0-6F63A2EF322F}"/>
          </ac:spMkLst>
        </pc:spChg>
      </pc:sldChg>
      <pc:sldChg chg="modSp mod">
        <pc:chgData name="Yang Xu" userId="2ef8d03b0d59ea36" providerId="LiveId" clId="{C0D22F9E-9605-4B1A-8F0C-59515AA47BDD}" dt="2020-02-21T08:01:50.821" v="83" actId="20577"/>
        <pc:sldMkLst>
          <pc:docMk/>
          <pc:sldMk cId="3278361009" sldId="268"/>
        </pc:sldMkLst>
        <pc:spChg chg="mod">
          <ac:chgData name="Yang Xu" userId="2ef8d03b0d59ea36" providerId="LiveId" clId="{C0D22F9E-9605-4B1A-8F0C-59515AA47BDD}" dt="2020-02-21T07:59:04.979" v="41"/>
          <ac:spMkLst>
            <pc:docMk/>
            <pc:sldMk cId="3278361009" sldId="268"/>
            <ac:spMk id="2" creationId="{4653D2ED-092E-40D3-BC63-7141D6325102}"/>
          </ac:spMkLst>
        </pc:spChg>
        <pc:spChg chg="mod">
          <ac:chgData name="Yang Xu" userId="2ef8d03b0d59ea36" providerId="LiveId" clId="{C0D22F9E-9605-4B1A-8F0C-59515AA47BDD}" dt="2020-02-21T08:01:50.821" v="83" actId="20577"/>
          <ac:spMkLst>
            <pc:docMk/>
            <pc:sldMk cId="3278361009" sldId="268"/>
            <ac:spMk id="3" creationId="{29990CFF-510A-4CCE-BB0F-89B48A83CF87}"/>
          </ac:spMkLst>
        </pc:spChg>
      </pc:sldChg>
      <pc:sldChg chg="del">
        <pc:chgData name="Yang Xu" userId="2ef8d03b0d59ea36" providerId="LiveId" clId="{C0D22F9E-9605-4B1A-8F0C-59515AA47BDD}" dt="2020-02-21T07:58:41.573" v="14" actId="47"/>
        <pc:sldMkLst>
          <pc:docMk/>
          <pc:sldMk cId="1757499324" sldId="269"/>
        </pc:sldMkLst>
      </pc:sldChg>
      <pc:sldChg chg="modSp add mod">
        <pc:chgData name="Yang Xu" userId="2ef8d03b0d59ea36" providerId="LiveId" clId="{C0D22F9E-9605-4B1A-8F0C-59515AA47BDD}" dt="2020-02-21T08:05:07.287" v="725" actId="20577"/>
        <pc:sldMkLst>
          <pc:docMk/>
          <pc:sldMk cId="1800017373" sldId="269"/>
        </pc:sldMkLst>
        <pc:spChg chg="mod">
          <ac:chgData name="Yang Xu" userId="2ef8d03b0d59ea36" providerId="LiveId" clId="{C0D22F9E-9605-4B1A-8F0C-59515AA47BDD}" dt="2020-02-21T08:05:07.287" v="725" actId="20577"/>
          <ac:spMkLst>
            <pc:docMk/>
            <pc:sldMk cId="1800017373" sldId="269"/>
            <ac:spMk id="2" creationId="{8B2FE64F-8C24-42C5-9459-73124EBCCD97}"/>
          </ac:spMkLst>
        </pc:spChg>
        <pc:spChg chg="mod">
          <ac:chgData name="Yang Xu" userId="2ef8d03b0d59ea36" providerId="LiveId" clId="{C0D22F9E-9605-4B1A-8F0C-59515AA47BDD}" dt="2020-02-21T08:05:06.283" v="724" actId="21"/>
          <ac:spMkLst>
            <pc:docMk/>
            <pc:sldMk cId="1800017373" sldId="269"/>
            <ac:spMk id="3" creationId="{14E4BD56-0546-446F-ABDF-560F074D95E2}"/>
          </ac:spMkLst>
        </pc:spChg>
      </pc:sldChg>
      <pc:sldChg chg="modSp add mod">
        <pc:chgData name="Yang Xu" userId="2ef8d03b0d59ea36" providerId="LiveId" clId="{C0D22F9E-9605-4B1A-8F0C-59515AA47BDD}" dt="2020-02-21T08:07:26.155" v="1161"/>
        <pc:sldMkLst>
          <pc:docMk/>
          <pc:sldMk cId="1747082342" sldId="270"/>
        </pc:sldMkLst>
        <pc:spChg chg="mod">
          <ac:chgData name="Yang Xu" userId="2ef8d03b0d59ea36" providerId="LiveId" clId="{C0D22F9E-9605-4B1A-8F0C-59515AA47BDD}" dt="2020-02-21T08:05:11.555" v="727"/>
          <ac:spMkLst>
            <pc:docMk/>
            <pc:sldMk cId="1747082342" sldId="270"/>
            <ac:spMk id="2" creationId="{68FC8EDF-EB50-4D12-A6FE-89E6B699DDA9}"/>
          </ac:spMkLst>
        </pc:spChg>
        <pc:spChg chg="mod">
          <ac:chgData name="Yang Xu" userId="2ef8d03b0d59ea36" providerId="LiveId" clId="{C0D22F9E-9605-4B1A-8F0C-59515AA47BDD}" dt="2020-02-21T08:07:26.155" v="1161"/>
          <ac:spMkLst>
            <pc:docMk/>
            <pc:sldMk cId="1747082342" sldId="270"/>
            <ac:spMk id="3" creationId="{5871BEC9-D3A6-46F5-BDDD-048C7CF41926}"/>
          </ac:spMkLst>
        </pc:spChg>
      </pc:sldChg>
      <pc:sldChg chg="del">
        <pc:chgData name="Yang Xu" userId="2ef8d03b0d59ea36" providerId="LiveId" clId="{C0D22F9E-9605-4B1A-8F0C-59515AA47BDD}" dt="2020-02-21T07:58:41.573" v="14" actId="47"/>
        <pc:sldMkLst>
          <pc:docMk/>
          <pc:sldMk cId="3034056370" sldId="270"/>
        </pc:sldMkLst>
      </pc:sldChg>
      <pc:sldChg chg="del">
        <pc:chgData name="Yang Xu" userId="2ef8d03b0d59ea36" providerId="LiveId" clId="{C0D22F9E-9605-4B1A-8F0C-59515AA47BDD}" dt="2020-02-21T07:58:41.573" v="14" actId="47"/>
        <pc:sldMkLst>
          <pc:docMk/>
          <pc:sldMk cId="3207813597" sldId="271"/>
        </pc:sldMkLst>
      </pc:sldChg>
      <pc:sldChg chg="del">
        <pc:chgData name="Yang Xu" userId="2ef8d03b0d59ea36" providerId="LiveId" clId="{C0D22F9E-9605-4B1A-8F0C-59515AA47BDD}" dt="2020-02-21T07:58:41.573" v="14" actId="47"/>
        <pc:sldMkLst>
          <pc:docMk/>
          <pc:sldMk cId="748400820" sldId="272"/>
        </pc:sldMkLst>
      </pc:sldChg>
    </pc:docChg>
  </pc:docChgLst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6T12:19:21.026" v="149" actId="20577"/>
      <pc:docMkLst>
        <pc:docMk/>
      </pc:docMkLst>
      <pc:sldChg chg="modSp">
        <pc:chgData name="Yang Xu" userId="2ef8d03b0d59ea36" providerId="LiveId" clId="{C1B02F8C-9A33-4ACF-BB1E-68498D9920FD}" dt="2019-12-06T11:42:45.177" v="32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6T11:42:45.177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59A46A65-F8E2-4CB7-8C2F-ECFB84828387}"/>
    <pc:docChg chg="undo custSel addSld modSld">
      <pc:chgData name="Yang Xu" userId="2ef8d03b0d59ea36" providerId="LiveId" clId="{59A46A65-F8E2-4CB7-8C2F-ECFB84828387}" dt="2020-01-12T06:05:07.799" v="478" actId="20577"/>
      <pc:docMkLst>
        <pc:docMk/>
      </pc:docMkLst>
      <pc:sldChg chg="modSp">
        <pc:chgData name="Yang Xu" userId="2ef8d03b0d59ea36" providerId="LiveId" clId="{59A46A65-F8E2-4CB7-8C2F-ECFB84828387}" dt="2020-01-12T05:21:52.754" v="26" actId="20577"/>
        <pc:sldMkLst>
          <pc:docMk/>
          <pc:sldMk cId="1232935249" sldId="257"/>
        </pc:sldMkLst>
        <pc:spChg chg="mod">
          <ac:chgData name="Yang Xu" userId="2ef8d03b0d59ea36" providerId="LiveId" clId="{59A46A65-F8E2-4CB7-8C2F-ECFB84828387}" dt="2020-01-12T05:21:52.754" v="26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59A46A65-F8E2-4CB7-8C2F-ECFB84828387}" dt="2020-01-12T05:44:50.794" v="115"/>
        <pc:sldMkLst>
          <pc:docMk/>
          <pc:sldMk cId="2402576325" sldId="268"/>
        </pc:sldMkLst>
        <pc:spChg chg="mod">
          <ac:chgData name="Yang Xu" userId="2ef8d03b0d59ea36" providerId="LiveId" clId="{59A46A65-F8E2-4CB7-8C2F-ECFB84828387}" dt="2020-01-12T05:44:50.794" v="115"/>
          <ac:spMkLst>
            <pc:docMk/>
            <pc:sldMk cId="2402576325" sldId="268"/>
            <ac:spMk id="2" creationId="{78A799B8-A526-4081-9684-AA05E700BF3E}"/>
          </ac:spMkLst>
        </pc:spChg>
      </pc:sldChg>
      <pc:sldChg chg="modSp add">
        <pc:chgData name="Yang Xu" userId="2ef8d03b0d59ea36" providerId="LiveId" clId="{59A46A65-F8E2-4CB7-8C2F-ECFB84828387}" dt="2020-01-12T05:50:08.973" v="453" actId="20577"/>
        <pc:sldMkLst>
          <pc:docMk/>
          <pc:sldMk cId="2240970012" sldId="269"/>
        </pc:sldMkLst>
        <pc:spChg chg="mod">
          <ac:chgData name="Yang Xu" userId="2ef8d03b0d59ea36" providerId="LiveId" clId="{59A46A65-F8E2-4CB7-8C2F-ECFB84828387}" dt="2020-01-12T05:45:35.109" v="128" actId="20577"/>
          <ac:spMkLst>
            <pc:docMk/>
            <pc:sldMk cId="2240970012" sldId="269"/>
            <ac:spMk id="2" creationId="{AAB6B0A1-B21D-47BA-BAA1-018D56E76A0A}"/>
          </ac:spMkLst>
        </pc:spChg>
        <pc:spChg chg="mod">
          <ac:chgData name="Yang Xu" userId="2ef8d03b0d59ea36" providerId="LiveId" clId="{59A46A65-F8E2-4CB7-8C2F-ECFB84828387}" dt="2020-01-12T05:50:08.973" v="453" actId="20577"/>
          <ac:spMkLst>
            <pc:docMk/>
            <pc:sldMk cId="2240970012" sldId="269"/>
            <ac:spMk id="3" creationId="{4D180504-7814-4FE5-A5C5-EA3A247569C0}"/>
          </ac:spMkLst>
        </pc:spChg>
      </pc:sldChg>
      <pc:sldChg chg="modSp add">
        <pc:chgData name="Yang Xu" userId="2ef8d03b0d59ea36" providerId="LiveId" clId="{59A46A65-F8E2-4CB7-8C2F-ECFB84828387}" dt="2020-01-12T06:05:07.799" v="478" actId="20577"/>
        <pc:sldMkLst>
          <pc:docMk/>
          <pc:sldMk cId="4255453007" sldId="270"/>
        </pc:sldMkLst>
        <pc:spChg chg="mod">
          <ac:chgData name="Yang Xu" userId="2ef8d03b0d59ea36" providerId="LiveId" clId="{59A46A65-F8E2-4CB7-8C2F-ECFB84828387}" dt="2020-01-12T06:05:07.799" v="478" actId="20577"/>
          <ac:spMkLst>
            <pc:docMk/>
            <pc:sldMk cId="4255453007" sldId="270"/>
            <ac:spMk id="2" creationId="{55DF7E47-6EEC-4FC5-8755-7053AE7D8AF0}"/>
          </ac:spMkLst>
        </pc:spChg>
      </pc:sldChg>
    </pc:docChg>
  </pc:docChgLst>
  <pc:docChgLst>
    <pc:chgData name="Yang Xu" userId="2ef8d03b0d59ea36" providerId="LiveId" clId="{D61566ED-5B05-4DFE-A456-748D87747273}"/>
    <pc:docChg chg="modSld">
      <pc:chgData name="Yang Xu" userId="2ef8d03b0d59ea36" providerId="LiveId" clId="{D61566ED-5B05-4DFE-A456-748D87747273}" dt="2019-12-18T13:32:53.177" v="5" actId="20577"/>
      <pc:docMkLst>
        <pc:docMk/>
      </pc:docMkLst>
      <pc:sldChg chg="modSp">
        <pc:chgData name="Yang Xu" userId="2ef8d03b0d59ea36" providerId="LiveId" clId="{D61566ED-5B05-4DFE-A456-748D87747273}" dt="2019-12-18T13:32:53.177" v="5" actId="20577"/>
        <pc:sldMkLst>
          <pc:docMk/>
          <pc:sldMk cId="1232935249" sldId="257"/>
        </pc:sldMkLst>
        <pc:spChg chg="mod">
          <ac:chgData name="Yang Xu" userId="2ef8d03b0d59ea36" providerId="LiveId" clId="{D61566ED-5B05-4DFE-A456-748D87747273}" dt="2019-12-18T13:32:53.177" v="5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F58B8604-07D0-49D2-B9E7-F6F3E68019F1}"/>
    <pc:docChg chg="delSld modSld">
      <pc:chgData name="Yang Xu" userId="2ef8d03b0d59ea36" providerId="LiveId" clId="{F58B8604-07D0-49D2-B9E7-F6F3E68019F1}" dt="2020-01-16T11:01:55.578" v="33" actId="6549"/>
      <pc:docMkLst>
        <pc:docMk/>
      </pc:docMkLst>
      <pc:sldChg chg="modSp">
        <pc:chgData name="Yang Xu" userId="2ef8d03b0d59ea36" providerId="LiveId" clId="{F58B8604-07D0-49D2-B9E7-F6F3E68019F1}" dt="2020-01-16T11:01:55.578" v="33" actId="6549"/>
        <pc:sldMkLst>
          <pc:docMk/>
          <pc:sldMk cId="1232935249" sldId="257"/>
        </pc:sldMkLst>
        <pc:spChg chg="mod">
          <ac:chgData name="Yang Xu" userId="2ef8d03b0d59ea36" providerId="LiveId" clId="{F58B8604-07D0-49D2-B9E7-F6F3E68019F1}" dt="2020-01-16T11:01:41.082" v="3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F58B8604-07D0-49D2-B9E7-F6F3E68019F1}" dt="2020-01-16T11:01:55.578" v="33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F58B8604-07D0-49D2-B9E7-F6F3E68019F1}" dt="2020-01-16T11:01:50.794" v="32" actId="47"/>
        <pc:sldMkLst>
          <pc:docMk/>
          <pc:sldMk cId="3435951429" sldId="268"/>
        </pc:sldMkLst>
      </pc:sldChg>
    </pc:docChg>
  </pc:docChgLst>
  <pc:docChgLst>
    <pc:chgData name="Yang Xu" userId="2ef8d03b0d59ea36" providerId="LiveId" clId="{7B9451A2-4720-4F8E-BD26-2C3634A48D2B}"/>
    <pc:docChg chg="undo custSel addSld delSld modSld modMainMaster">
      <pc:chgData name="Yang Xu" userId="2ef8d03b0d59ea36" providerId="LiveId" clId="{7B9451A2-4720-4F8E-BD26-2C3634A48D2B}" dt="2020-02-22T00:28:13.440" v="448" actId="20577"/>
      <pc:docMkLst>
        <pc:docMk/>
      </pc:docMkLst>
      <pc:sldChg chg="modSp mod">
        <pc:chgData name="Yang Xu" userId="2ef8d03b0d59ea36" providerId="LiveId" clId="{7B9451A2-4720-4F8E-BD26-2C3634A48D2B}" dt="2020-02-22T00:20:07.991" v="6" actId="20577"/>
        <pc:sldMkLst>
          <pc:docMk/>
          <pc:sldMk cId="1232935249" sldId="257"/>
        </pc:sldMkLst>
        <pc:spChg chg="mod">
          <ac:chgData name="Yang Xu" userId="2ef8d03b0d59ea36" providerId="LiveId" clId="{7B9451A2-4720-4F8E-BD26-2C3634A48D2B}" dt="2020-02-22T00:20:07.991" v="6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7B9451A2-4720-4F8E-BD26-2C3634A48D2B}" dt="2020-02-22T00:20:12.061" v="7" actId="47"/>
        <pc:sldMkLst>
          <pc:docMk/>
          <pc:sldMk cId="3278361009" sldId="268"/>
        </pc:sldMkLst>
      </pc:sldChg>
      <pc:sldChg chg="modSp add mod">
        <pc:chgData name="Yang Xu" userId="2ef8d03b0d59ea36" providerId="LiveId" clId="{7B9451A2-4720-4F8E-BD26-2C3634A48D2B}" dt="2020-02-22T00:22:57.470" v="14" actId="20577"/>
        <pc:sldMkLst>
          <pc:docMk/>
          <pc:sldMk cId="4266902931" sldId="268"/>
        </pc:sldMkLst>
        <pc:spChg chg="mod">
          <ac:chgData name="Yang Xu" userId="2ef8d03b0d59ea36" providerId="LiveId" clId="{7B9451A2-4720-4F8E-BD26-2C3634A48D2B}" dt="2020-02-22T00:22:36.779" v="12" actId="20577"/>
          <ac:spMkLst>
            <pc:docMk/>
            <pc:sldMk cId="4266902931" sldId="268"/>
            <ac:spMk id="2" creationId="{C95A0F55-8B49-416A-A7D5-0B97B91F085A}"/>
          </ac:spMkLst>
        </pc:spChg>
        <pc:spChg chg="mod">
          <ac:chgData name="Yang Xu" userId="2ef8d03b0d59ea36" providerId="LiveId" clId="{7B9451A2-4720-4F8E-BD26-2C3634A48D2B}" dt="2020-02-22T00:22:57.470" v="14" actId="20577"/>
          <ac:spMkLst>
            <pc:docMk/>
            <pc:sldMk cId="4266902931" sldId="268"/>
            <ac:spMk id="3" creationId="{05661809-8841-4819-9069-1CD3DF172111}"/>
          </ac:spMkLst>
        </pc:spChg>
      </pc:sldChg>
      <pc:sldChg chg="del">
        <pc:chgData name="Yang Xu" userId="2ef8d03b0d59ea36" providerId="LiveId" clId="{7B9451A2-4720-4F8E-BD26-2C3634A48D2B}" dt="2020-02-22T00:20:12.061" v="7" actId="47"/>
        <pc:sldMkLst>
          <pc:docMk/>
          <pc:sldMk cId="821586923" sldId="269"/>
        </pc:sldMkLst>
      </pc:sldChg>
      <pc:sldChg chg="modSp add mod">
        <pc:chgData name="Yang Xu" userId="2ef8d03b0d59ea36" providerId="LiveId" clId="{7B9451A2-4720-4F8E-BD26-2C3634A48D2B}" dt="2020-02-22T00:24:25.154" v="46" actId="20577"/>
        <pc:sldMkLst>
          <pc:docMk/>
          <pc:sldMk cId="2961185082" sldId="269"/>
        </pc:sldMkLst>
        <pc:spChg chg="mod">
          <ac:chgData name="Yang Xu" userId="2ef8d03b0d59ea36" providerId="LiveId" clId="{7B9451A2-4720-4F8E-BD26-2C3634A48D2B}" dt="2020-02-22T00:23:20.456" v="23" actId="20577"/>
          <ac:spMkLst>
            <pc:docMk/>
            <pc:sldMk cId="2961185082" sldId="269"/>
            <ac:spMk id="2" creationId="{3D776B07-1223-4623-989B-CB79317C4EC4}"/>
          </ac:spMkLst>
        </pc:spChg>
        <pc:spChg chg="mod">
          <ac:chgData name="Yang Xu" userId="2ef8d03b0d59ea36" providerId="LiveId" clId="{7B9451A2-4720-4F8E-BD26-2C3634A48D2B}" dt="2020-02-22T00:24:25.154" v="46" actId="20577"/>
          <ac:spMkLst>
            <pc:docMk/>
            <pc:sldMk cId="2961185082" sldId="269"/>
            <ac:spMk id="3" creationId="{5ABC1961-3838-48C0-AF95-320858AA46A7}"/>
          </ac:spMkLst>
        </pc:spChg>
      </pc:sldChg>
      <pc:sldChg chg="modSp add">
        <pc:chgData name="Yang Xu" userId="2ef8d03b0d59ea36" providerId="LiveId" clId="{7B9451A2-4720-4F8E-BD26-2C3634A48D2B}" dt="2020-02-22T00:24:49.121" v="49"/>
        <pc:sldMkLst>
          <pc:docMk/>
          <pc:sldMk cId="1595988507" sldId="270"/>
        </pc:sldMkLst>
        <pc:spChg chg="mod">
          <ac:chgData name="Yang Xu" userId="2ef8d03b0d59ea36" providerId="LiveId" clId="{7B9451A2-4720-4F8E-BD26-2C3634A48D2B}" dt="2020-02-22T00:24:37.181" v="48"/>
          <ac:spMkLst>
            <pc:docMk/>
            <pc:sldMk cId="1595988507" sldId="270"/>
            <ac:spMk id="2" creationId="{FC03C1C9-243C-4A32-BCB2-35B2FC6DBB92}"/>
          </ac:spMkLst>
        </pc:spChg>
        <pc:spChg chg="mod">
          <ac:chgData name="Yang Xu" userId="2ef8d03b0d59ea36" providerId="LiveId" clId="{7B9451A2-4720-4F8E-BD26-2C3634A48D2B}" dt="2020-02-22T00:24:49.121" v="49"/>
          <ac:spMkLst>
            <pc:docMk/>
            <pc:sldMk cId="1595988507" sldId="270"/>
            <ac:spMk id="3" creationId="{12CE8938-1DB1-44CA-B359-838E0D2A44DB}"/>
          </ac:spMkLst>
        </pc:spChg>
      </pc:sldChg>
      <pc:sldChg chg="del">
        <pc:chgData name="Yang Xu" userId="2ef8d03b0d59ea36" providerId="LiveId" clId="{7B9451A2-4720-4F8E-BD26-2C3634A48D2B}" dt="2020-02-22T00:20:12.061" v="7" actId="47"/>
        <pc:sldMkLst>
          <pc:docMk/>
          <pc:sldMk cId="2175693634" sldId="270"/>
        </pc:sldMkLst>
      </pc:sldChg>
      <pc:sldChg chg="del">
        <pc:chgData name="Yang Xu" userId="2ef8d03b0d59ea36" providerId="LiveId" clId="{7B9451A2-4720-4F8E-BD26-2C3634A48D2B}" dt="2020-02-22T00:20:12.061" v="7" actId="47"/>
        <pc:sldMkLst>
          <pc:docMk/>
          <pc:sldMk cId="513871236" sldId="271"/>
        </pc:sldMkLst>
      </pc:sldChg>
      <pc:sldChg chg="addSp delSp modSp add">
        <pc:chgData name="Yang Xu" userId="2ef8d03b0d59ea36" providerId="LiveId" clId="{7B9451A2-4720-4F8E-BD26-2C3634A48D2B}" dt="2020-02-22T00:25:03.185" v="54"/>
        <pc:sldMkLst>
          <pc:docMk/>
          <pc:sldMk cId="3795854464" sldId="271"/>
        </pc:sldMkLst>
        <pc:spChg chg="mod">
          <ac:chgData name="Yang Xu" userId="2ef8d03b0d59ea36" providerId="LiveId" clId="{7B9451A2-4720-4F8E-BD26-2C3634A48D2B}" dt="2020-02-22T00:24:58.376" v="53"/>
          <ac:spMkLst>
            <pc:docMk/>
            <pc:sldMk cId="3795854464" sldId="271"/>
            <ac:spMk id="2" creationId="{08677147-F3B5-4AC8-8FCA-19F573E31E84}"/>
          </ac:spMkLst>
        </pc:spChg>
        <pc:spChg chg="mod">
          <ac:chgData name="Yang Xu" userId="2ef8d03b0d59ea36" providerId="LiveId" clId="{7B9451A2-4720-4F8E-BD26-2C3634A48D2B}" dt="2020-02-22T00:25:03.185" v="54"/>
          <ac:spMkLst>
            <pc:docMk/>
            <pc:sldMk cId="3795854464" sldId="271"/>
            <ac:spMk id="3" creationId="{BAF1243C-51E0-4FC5-BC93-CE2C73A3D35E}"/>
          </ac:spMkLst>
        </pc:spChg>
        <pc:spChg chg="add del">
          <ac:chgData name="Yang Xu" userId="2ef8d03b0d59ea36" providerId="LiveId" clId="{7B9451A2-4720-4F8E-BD26-2C3634A48D2B}" dt="2020-02-22T00:24:57.522" v="52"/>
          <ac:spMkLst>
            <pc:docMk/>
            <pc:sldMk cId="3795854464" sldId="271"/>
            <ac:spMk id="4" creationId="{2F13967A-0E3B-4F24-80B2-2C8E24BE7481}"/>
          </ac:spMkLst>
        </pc:spChg>
      </pc:sldChg>
      <pc:sldChg chg="modSp add mod">
        <pc:chgData name="Yang Xu" userId="2ef8d03b0d59ea36" providerId="LiveId" clId="{7B9451A2-4720-4F8E-BD26-2C3634A48D2B}" dt="2020-02-22T00:28:13.440" v="448" actId="20577"/>
        <pc:sldMkLst>
          <pc:docMk/>
          <pc:sldMk cId="1395588821" sldId="272"/>
        </pc:sldMkLst>
        <pc:spChg chg="mod">
          <ac:chgData name="Yang Xu" userId="2ef8d03b0d59ea36" providerId="LiveId" clId="{7B9451A2-4720-4F8E-BD26-2C3634A48D2B}" dt="2020-02-22T00:25:26.304" v="78" actId="20577"/>
          <ac:spMkLst>
            <pc:docMk/>
            <pc:sldMk cId="1395588821" sldId="272"/>
            <ac:spMk id="2" creationId="{AD0E4394-7A29-4AE0-A3F3-C2FFC25CCFA4}"/>
          </ac:spMkLst>
        </pc:spChg>
        <pc:spChg chg="mod">
          <ac:chgData name="Yang Xu" userId="2ef8d03b0d59ea36" providerId="LiveId" clId="{7B9451A2-4720-4F8E-BD26-2C3634A48D2B}" dt="2020-02-22T00:28:13.440" v="448" actId="20577"/>
          <ac:spMkLst>
            <pc:docMk/>
            <pc:sldMk cId="1395588821" sldId="272"/>
            <ac:spMk id="3" creationId="{151FD085-4284-40BA-84C5-72B908BC264B}"/>
          </ac:spMkLst>
        </pc:spChg>
      </pc:sldChg>
      <pc:sldChg chg="del">
        <pc:chgData name="Yang Xu" userId="2ef8d03b0d59ea36" providerId="LiveId" clId="{7B9451A2-4720-4F8E-BD26-2C3634A48D2B}" dt="2020-02-22T00:20:12.061" v="7" actId="47"/>
        <pc:sldMkLst>
          <pc:docMk/>
          <pc:sldMk cId="2597188384" sldId="272"/>
        </pc:sldMkLst>
      </pc:sldChg>
      <pc:sldMasterChg chg="setBg">
        <pc:chgData name="Yang Xu" userId="2ef8d03b0d59ea36" providerId="LiveId" clId="{7B9451A2-4720-4F8E-BD26-2C3634A48D2B}" dt="2020-02-22T00:21:12.675" v="8"/>
        <pc:sldMasterMkLst>
          <pc:docMk/>
          <pc:sldMasterMk cId="190841913" sldId="2147483903"/>
        </pc:sldMasterMkLst>
      </pc:sldMasterChg>
      <pc:sldMasterChg chg="setBg">
        <pc:chgData name="Yang Xu" userId="2ef8d03b0d59ea36" providerId="LiveId" clId="{7B9451A2-4720-4F8E-BD26-2C3634A48D2B}" dt="2020-02-22T00:21:58.327" v="9"/>
        <pc:sldMasterMkLst>
          <pc:docMk/>
          <pc:sldMasterMk cId="487975479" sldId="2147483921"/>
        </pc:sldMasterMkLst>
      </pc:sldMasterChg>
    </pc:docChg>
  </pc:docChgLst>
  <pc:docChgLst>
    <pc:chgData name="Yang Xu" userId="2ef8d03b0d59ea36" providerId="LiveId" clId="{DC277BD4-D8CC-4BC0-A4A1-AEDD97D380D1}"/>
    <pc:docChg chg="custSel addSld modSld">
      <pc:chgData name="Yang Xu" userId="2ef8d03b0d59ea36" providerId="LiveId" clId="{DC277BD4-D8CC-4BC0-A4A1-AEDD97D380D1}" dt="2020-02-07T08:10:16.429" v="491" actId="20577"/>
      <pc:docMkLst>
        <pc:docMk/>
      </pc:docMkLst>
      <pc:sldChg chg="modSp">
        <pc:chgData name="Yang Xu" userId="2ef8d03b0d59ea36" providerId="LiveId" clId="{DC277BD4-D8CC-4BC0-A4A1-AEDD97D380D1}" dt="2020-02-07T06:22:32.871" v="22" actId="20577"/>
        <pc:sldMkLst>
          <pc:docMk/>
          <pc:sldMk cId="1232935249" sldId="257"/>
        </pc:sldMkLst>
        <pc:spChg chg="mod">
          <ac:chgData name="Yang Xu" userId="2ef8d03b0d59ea36" providerId="LiveId" clId="{DC277BD4-D8CC-4BC0-A4A1-AEDD97D380D1}" dt="2020-02-07T06:22:32.871" v="22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DC277BD4-D8CC-4BC0-A4A1-AEDD97D380D1}" dt="2020-02-07T06:24:50.112" v="233" actId="20577"/>
        <pc:sldMkLst>
          <pc:docMk/>
          <pc:sldMk cId="2322020541" sldId="268"/>
        </pc:sldMkLst>
        <pc:spChg chg="mod">
          <ac:chgData name="Yang Xu" userId="2ef8d03b0d59ea36" providerId="LiveId" clId="{DC277BD4-D8CC-4BC0-A4A1-AEDD97D380D1}" dt="2020-02-07T06:23:02.810" v="24"/>
          <ac:spMkLst>
            <pc:docMk/>
            <pc:sldMk cId="2322020541" sldId="268"/>
            <ac:spMk id="2" creationId="{8DDC32BA-9635-487E-A315-861544310386}"/>
          </ac:spMkLst>
        </pc:spChg>
        <pc:spChg chg="mod">
          <ac:chgData name="Yang Xu" userId="2ef8d03b0d59ea36" providerId="LiveId" clId="{DC277BD4-D8CC-4BC0-A4A1-AEDD97D380D1}" dt="2020-02-07T06:24:50.112" v="233" actId="20577"/>
          <ac:spMkLst>
            <pc:docMk/>
            <pc:sldMk cId="2322020541" sldId="268"/>
            <ac:spMk id="3" creationId="{07E2A6B8-986A-431B-9903-9FE2881AB5EE}"/>
          </ac:spMkLst>
        </pc:spChg>
      </pc:sldChg>
      <pc:sldChg chg="modSp add">
        <pc:chgData name="Yang Xu" userId="2ef8d03b0d59ea36" providerId="LiveId" clId="{DC277BD4-D8CC-4BC0-A4A1-AEDD97D380D1}" dt="2020-02-07T08:10:16.429" v="491" actId="20577"/>
        <pc:sldMkLst>
          <pc:docMk/>
          <pc:sldMk cId="1618651857" sldId="269"/>
        </pc:sldMkLst>
        <pc:spChg chg="mod">
          <ac:chgData name="Yang Xu" userId="2ef8d03b0d59ea36" providerId="LiveId" clId="{DC277BD4-D8CC-4BC0-A4A1-AEDD97D380D1}" dt="2020-02-07T08:07:44.565" v="248" actId="20577"/>
          <ac:spMkLst>
            <pc:docMk/>
            <pc:sldMk cId="1618651857" sldId="269"/>
            <ac:spMk id="2" creationId="{8D9AF5F8-403F-4227-A9FD-3457933AFE4E}"/>
          </ac:spMkLst>
        </pc:spChg>
        <pc:spChg chg="mod">
          <ac:chgData name="Yang Xu" userId="2ef8d03b0d59ea36" providerId="LiveId" clId="{DC277BD4-D8CC-4BC0-A4A1-AEDD97D380D1}" dt="2020-02-07T08:10:16.429" v="491" actId="20577"/>
          <ac:spMkLst>
            <pc:docMk/>
            <pc:sldMk cId="1618651857" sldId="269"/>
            <ac:spMk id="3" creationId="{C3237119-10D8-43CE-9080-48862B89659D}"/>
          </ac:spMkLst>
        </pc:spChg>
      </pc:sldChg>
    </pc:docChg>
  </pc:docChgLst>
  <pc:docChgLst>
    <pc:chgData name="Yang Xu" userId="2ef8d03b0d59ea36" providerId="LiveId" clId="{EE46B6E2-E867-4C96-9EAC-05E8560437D6}"/>
    <pc:docChg chg="addSld modSld">
      <pc:chgData name="Yang Xu" userId="2ef8d03b0d59ea36" providerId="LiveId" clId="{EE46B6E2-E867-4C96-9EAC-05E8560437D6}" dt="2020-01-16T12:19:22.061" v="450" actId="20577"/>
      <pc:docMkLst>
        <pc:docMk/>
      </pc:docMkLst>
      <pc:sldChg chg="modSp">
        <pc:chgData name="Yang Xu" userId="2ef8d03b0d59ea36" providerId="LiveId" clId="{EE46B6E2-E867-4C96-9EAC-05E8560437D6}" dt="2020-01-16T11:37:59.698" v="34" actId="20577"/>
        <pc:sldMkLst>
          <pc:docMk/>
          <pc:sldMk cId="1232935249" sldId="257"/>
        </pc:sldMkLst>
        <pc:spChg chg="mod">
          <ac:chgData name="Yang Xu" userId="2ef8d03b0d59ea36" providerId="LiveId" clId="{EE46B6E2-E867-4C96-9EAC-05E8560437D6}" dt="2020-01-16T11:37:59.698" v="3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EE46B6E2-E867-4C96-9EAC-05E8560437D6}" dt="2020-01-16T11:57:08.565" v="251" actId="20577"/>
        <pc:sldMkLst>
          <pc:docMk/>
          <pc:sldMk cId="1308118045" sldId="268"/>
        </pc:sldMkLst>
        <pc:spChg chg="mod">
          <ac:chgData name="Yang Xu" userId="2ef8d03b0d59ea36" providerId="LiveId" clId="{EE46B6E2-E867-4C96-9EAC-05E8560437D6}" dt="2020-01-16T11:49:36.746" v="64" actId="20577"/>
          <ac:spMkLst>
            <pc:docMk/>
            <pc:sldMk cId="1308118045" sldId="268"/>
            <ac:spMk id="2" creationId="{0360DF8E-C4D2-45C1-8EFC-22307D4F7041}"/>
          </ac:spMkLst>
        </pc:spChg>
        <pc:spChg chg="mod">
          <ac:chgData name="Yang Xu" userId="2ef8d03b0d59ea36" providerId="LiveId" clId="{EE46B6E2-E867-4C96-9EAC-05E8560437D6}" dt="2020-01-16T11:57:08.565" v="251" actId="20577"/>
          <ac:spMkLst>
            <pc:docMk/>
            <pc:sldMk cId="1308118045" sldId="268"/>
            <ac:spMk id="3" creationId="{BBB54FF3-335F-41ED-A5DF-6FA109CF3C9C}"/>
          </ac:spMkLst>
        </pc:spChg>
      </pc:sldChg>
      <pc:sldChg chg="modSp add">
        <pc:chgData name="Yang Xu" userId="2ef8d03b0d59ea36" providerId="LiveId" clId="{EE46B6E2-E867-4C96-9EAC-05E8560437D6}" dt="2020-01-16T12:19:22.061" v="450" actId="20577"/>
        <pc:sldMkLst>
          <pc:docMk/>
          <pc:sldMk cId="3479922148" sldId="269"/>
        </pc:sldMkLst>
        <pc:spChg chg="mod">
          <ac:chgData name="Yang Xu" userId="2ef8d03b0d59ea36" providerId="LiveId" clId="{EE46B6E2-E867-4C96-9EAC-05E8560437D6}" dt="2020-01-16T12:18:38.674" v="276" actId="20577"/>
          <ac:spMkLst>
            <pc:docMk/>
            <pc:sldMk cId="3479922148" sldId="269"/>
            <ac:spMk id="2" creationId="{276F4C61-27A8-41F4-A238-E03A2562F370}"/>
          </ac:spMkLst>
        </pc:spChg>
        <pc:spChg chg="mod">
          <ac:chgData name="Yang Xu" userId="2ef8d03b0d59ea36" providerId="LiveId" clId="{EE46B6E2-E867-4C96-9EAC-05E8560437D6}" dt="2020-01-16T12:19:22.061" v="450" actId="20577"/>
          <ac:spMkLst>
            <pc:docMk/>
            <pc:sldMk cId="3479922148" sldId="269"/>
            <ac:spMk id="3" creationId="{189FE985-47F2-4E02-A179-705BBA2F4DA9}"/>
          </ac:spMkLst>
        </pc:spChg>
      </pc:sldChg>
    </pc:docChg>
  </pc:docChgLst>
  <pc:docChgLst>
    <pc:chgData name="Yang Xu" userId="2ef8d03b0d59ea36" providerId="LiveId" clId="{DEAE517B-9C0B-4664-AA22-A24F26A2A530}"/>
    <pc:docChg chg="modSld">
      <pc:chgData name="Yang Xu" userId="2ef8d03b0d59ea36" providerId="LiveId" clId="{DEAE517B-9C0B-4664-AA22-A24F26A2A530}" dt="2020-01-06T11:11:01.728" v="3" actId="20577"/>
      <pc:docMkLst>
        <pc:docMk/>
      </pc:docMkLst>
      <pc:sldChg chg="modSp">
        <pc:chgData name="Yang Xu" userId="2ef8d03b0d59ea36" providerId="LiveId" clId="{DEAE517B-9C0B-4664-AA22-A24F26A2A530}" dt="2020-01-06T11:11:01.728" v="3" actId="20577"/>
        <pc:sldMkLst>
          <pc:docMk/>
          <pc:sldMk cId="1232935249" sldId="257"/>
        </pc:sldMkLst>
        <pc:spChg chg="mod">
          <ac:chgData name="Yang Xu" userId="2ef8d03b0d59ea36" providerId="LiveId" clId="{DEAE517B-9C0B-4664-AA22-A24F26A2A530}" dt="2020-01-06T11:11:01.728" v="3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7E1CF871-1282-4EFD-ABE1-FB3E19F165B0}"/>
    <pc:docChg chg="addSld delSld modSld">
      <pc:chgData name="Yang Xu" userId="2ef8d03b0d59ea36" providerId="LiveId" clId="{7E1CF871-1282-4EFD-ABE1-FB3E19F165B0}" dt="2020-02-22T03:18:29.021" v="334" actId="15"/>
      <pc:docMkLst>
        <pc:docMk/>
      </pc:docMkLst>
      <pc:sldChg chg="modSp mod">
        <pc:chgData name="Yang Xu" userId="2ef8d03b0d59ea36" providerId="LiveId" clId="{7E1CF871-1282-4EFD-ABE1-FB3E19F165B0}" dt="2020-02-22T03:14:58.935" v="12" actId="20577"/>
        <pc:sldMkLst>
          <pc:docMk/>
          <pc:sldMk cId="1232935249" sldId="257"/>
        </pc:sldMkLst>
        <pc:spChg chg="mod">
          <ac:chgData name="Yang Xu" userId="2ef8d03b0d59ea36" providerId="LiveId" clId="{7E1CF871-1282-4EFD-ABE1-FB3E19F165B0}" dt="2020-02-22T03:14:58.935" v="12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 mod">
        <pc:chgData name="Yang Xu" userId="2ef8d03b0d59ea36" providerId="LiveId" clId="{7E1CF871-1282-4EFD-ABE1-FB3E19F165B0}" dt="2020-02-22T03:18:29.021" v="334" actId="15"/>
        <pc:sldMkLst>
          <pc:docMk/>
          <pc:sldMk cId="1792340891" sldId="268"/>
        </pc:sldMkLst>
        <pc:spChg chg="mod">
          <ac:chgData name="Yang Xu" userId="2ef8d03b0d59ea36" providerId="LiveId" clId="{7E1CF871-1282-4EFD-ABE1-FB3E19F165B0}" dt="2020-02-22T03:15:48.838" v="65" actId="20577"/>
          <ac:spMkLst>
            <pc:docMk/>
            <pc:sldMk cId="1792340891" sldId="268"/>
            <ac:spMk id="2" creationId="{C7B483A4-FF09-4990-834F-F4B8A2FC9CC2}"/>
          </ac:spMkLst>
        </pc:spChg>
        <pc:spChg chg="mod">
          <ac:chgData name="Yang Xu" userId="2ef8d03b0d59ea36" providerId="LiveId" clId="{7E1CF871-1282-4EFD-ABE1-FB3E19F165B0}" dt="2020-02-22T03:18:29.021" v="334" actId="15"/>
          <ac:spMkLst>
            <pc:docMk/>
            <pc:sldMk cId="1792340891" sldId="268"/>
            <ac:spMk id="3" creationId="{E970E3F1-6515-49B1-8C5E-EDAF0EBDAA4F}"/>
          </ac:spMkLst>
        </pc:spChg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4266902931" sldId="268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2961185082" sldId="269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1595988507" sldId="270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2707611004" sldId="271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1169946380" sldId="272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839614071" sldId="273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1751624313" sldId="274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1478198507" sldId="275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3195823648" sldId="276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3991547989" sldId="277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500019644" sldId="278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1350431447" sldId="279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2142854225" sldId="280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1224614087" sldId="281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692235547" sldId="282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2372890763" sldId="283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3536251442" sldId="284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2224916577" sldId="285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974522594" sldId="286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2338870663" sldId="287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2328787489" sldId="288"/>
        </pc:sldMkLst>
      </pc:sldChg>
      <pc:sldChg chg="del">
        <pc:chgData name="Yang Xu" userId="2ef8d03b0d59ea36" providerId="LiveId" clId="{7E1CF871-1282-4EFD-ABE1-FB3E19F165B0}" dt="2020-02-22T03:15:06.723" v="13" actId="47"/>
        <pc:sldMkLst>
          <pc:docMk/>
          <pc:sldMk cId="41702786" sldId="289"/>
        </pc:sldMkLst>
      </pc:sldChg>
    </pc:docChg>
  </pc:docChgLst>
  <pc:docChgLst>
    <pc:chgData name="Yang Xu" userId="2ef8d03b0d59ea36" providerId="LiveId" clId="{64BF03E8-7C98-4B9A-AE0D-2B5604A85F0C}"/>
    <pc:docChg chg="custSel addSld modSld">
      <pc:chgData name="Yang Xu" userId="2ef8d03b0d59ea36" providerId="LiveId" clId="{64BF03E8-7C98-4B9A-AE0D-2B5604A85F0C}" dt="2020-01-07T11:54:20.443" v="200" actId="20577"/>
      <pc:docMkLst>
        <pc:docMk/>
      </pc:docMkLst>
      <pc:sldChg chg="modSp">
        <pc:chgData name="Yang Xu" userId="2ef8d03b0d59ea36" providerId="LiveId" clId="{64BF03E8-7C98-4B9A-AE0D-2B5604A85F0C}" dt="2020-01-07T11:22:09.101" v="101" actId="20577"/>
        <pc:sldMkLst>
          <pc:docMk/>
          <pc:sldMk cId="1232935249" sldId="257"/>
        </pc:sldMkLst>
        <pc:spChg chg="mod">
          <ac:chgData name="Yang Xu" userId="2ef8d03b0d59ea36" providerId="LiveId" clId="{64BF03E8-7C98-4B9A-AE0D-2B5604A85F0C}" dt="2020-01-07T11:22:09.101" v="10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64BF03E8-7C98-4B9A-AE0D-2B5604A85F0C}" dt="2020-01-07T11:22:25.248" v="133" actId="20577"/>
        <pc:sldMkLst>
          <pc:docMk/>
          <pc:sldMk cId="2494942929" sldId="268"/>
        </pc:sldMkLst>
        <pc:spChg chg="mod">
          <ac:chgData name="Yang Xu" userId="2ef8d03b0d59ea36" providerId="LiveId" clId="{64BF03E8-7C98-4B9A-AE0D-2B5604A85F0C}" dt="2020-01-07T11:22:25.248" v="133" actId="20577"/>
          <ac:spMkLst>
            <pc:docMk/>
            <pc:sldMk cId="2494942929" sldId="268"/>
            <ac:spMk id="2" creationId="{1EF2ACAE-559C-4D32-A80F-31F0974B18B9}"/>
          </ac:spMkLst>
        </pc:spChg>
      </pc:sldChg>
      <pc:sldChg chg="modSp add">
        <pc:chgData name="Yang Xu" userId="2ef8d03b0d59ea36" providerId="LiveId" clId="{64BF03E8-7C98-4B9A-AE0D-2B5604A85F0C}" dt="2020-01-07T11:54:20.443" v="200" actId="20577"/>
        <pc:sldMkLst>
          <pc:docMk/>
          <pc:sldMk cId="3499997383" sldId="269"/>
        </pc:sldMkLst>
        <pc:spChg chg="mod">
          <ac:chgData name="Yang Xu" userId="2ef8d03b0d59ea36" providerId="LiveId" clId="{64BF03E8-7C98-4B9A-AE0D-2B5604A85F0C}" dt="2020-01-07T11:54:20.443" v="200" actId="20577"/>
          <ac:spMkLst>
            <pc:docMk/>
            <pc:sldMk cId="3499997383" sldId="269"/>
            <ac:spMk id="2" creationId="{6421617E-C44E-47B5-8230-32BE2A32B3AD}"/>
          </ac:spMkLst>
        </pc:spChg>
      </pc:sldChg>
    </pc:docChg>
  </pc:docChgLst>
  <pc:docChgLst>
    <pc:chgData name="Yang Xu" userId="2ef8d03b0d59ea36" providerId="LiveId" clId="{D2D96C62-4FEB-4FF7-84C0-D5D8DF2F1F93}"/>
    <pc:docChg chg="modSld">
      <pc:chgData name="Yang Xu" userId="2ef8d03b0d59ea36" providerId="LiveId" clId="{D2D96C62-4FEB-4FF7-84C0-D5D8DF2F1F93}" dt="2019-12-17T12:02:25.493" v="12" actId="20577"/>
      <pc:docMkLst>
        <pc:docMk/>
      </pc:docMkLst>
      <pc:sldChg chg="modSp">
        <pc:chgData name="Yang Xu" userId="2ef8d03b0d59ea36" providerId="LiveId" clId="{D2D96C62-4FEB-4FF7-84C0-D5D8DF2F1F93}" dt="2019-12-17T12:02:25.493" v="12" actId="20577"/>
        <pc:sldMkLst>
          <pc:docMk/>
          <pc:sldMk cId="1232935249" sldId="257"/>
        </pc:sldMkLst>
        <pc:spChg chg="mod">
          <ac:chgData name="Yang Xu" userId="2ef8d03b0d59ea36" providerId="LiveId" clId="{D2D96C62-4FEB-4FF7-84C0-D5D8DF2F1F93}" dt="2019-12-17T12:02:25.49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68B937E7-3C36-443C-B94D-12869CF3025E}"/>
    <pc:docChg chg="delSld modSld">
      <pc:chgData name="Yang Xu" userId="2ef8d03b0d59ea36" providerId="LiveId" clId="{68B937E7-3C36-443C-B94D-12869CF3025E}" dt="2020-01-18T13:16:16.412" v="24" actId="47"/>
      <pc:docMkLst>
        <pc:docMk/>
      </pc:docMkLst>
      <pc:sldChg chg="modSp">
        <pc:chgData name="Yang Xu" userId="2ef8d03b0d59ea36" providerId="LiveId" clId="{68B937E7-3C36-443C-B94D-12869CF3025E}" dt="2020-01-18T13:16:11.002" v="23" actId="20577"/>
        <pc:sldMkLst>
          <pc:docMk/>
          <pc:sldMk cId="1232935249" sldId="257"/>
        </pc:sldMkLst>
        <pc:spChg chg="mod">
          <ac:chgData name="Yang Xu" userId="2ef8d03b0d59ea36" providerId="LiveId" clId="{68B937E7-3C36-443C-B94D-12869CF3025E}" dt="2020-01-18T13:16:11.002" v="23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3406222671" sldId="268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3530911700" sldId="269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1780689539" sldId="270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1764946395" sldId="271"/>
        </pc:sldMkLst>
      </pc:sldChg>
    </pc:docChg>
  </pc:docChgLst>
  <pc:docChgLst>
    <pc:chgData name="Yang Xu" userId="2ef8d03b0d59ea36" providerId="LiveId" clId="{103D143D-49C3-4567-ADE6-EA2F0763870D}"/>
    <pc:docChg chg="custSel mod addSld modSld">
      <pc:chgData name="Yang Xu" userId="2ef8d03b0d59ea36" providerId="LiveId" clId="{103D143D-49C3-4567-ADE6-EA2F0763870D}" dt="2019-12-16T12:56:52.167" v="158"/>
      <pc:docMkLst>
        <pc:docMk/>
      </pc:docMkLst>
      <pc:sldChg chg="modSp">
        <pc:chgData name="Yang Xu" userId="2ef8d03b0d59ea36" providerId="LiveId" clId="{103D143D-49C3-4567-ADE6-EA2F0763870D}" dt="2019-12-16T12:54:24.259" v="45" actId="6549"/>
        <pc:sldMkLst>
          <pc:docMk/>
          <pc:sldMk cId="1232935249" sldId="257"/>
        </pc:sldMkLst>
        <pc:spChg chg="mod">
          <ac:chgData name="Yang Xu" userId="2ef8d03b0d59ea36" providerId="LiveId" clId="{103D143D-49C3-4567-ADE6-EA2F0763870D}" dt="2019-12-16T12:54:15.637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103D143D-49C3-4567-ADE6-EA2F0763870D}" dt="2019-12-16T12:54:24.259" v="45" actId="6549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50379AEE-EA82-4747-9DDF-B9887655D28A}"/>
    <pc:docChg chg="custSel addSld delSld modSld">
      <pc:chgData name="Yang Xu" userId="2ef8d03b0d59ea36" providerId="LiveId" clId="{50379AEE-EA82-4747-9DDF-B9887655D28A}" dt="2020-02-21T08:24:07.303" v="1451" actId="20577"/>
      <pc:docMkLst>
        <pc:docMk/>
      </pc:docMkLst>
      <pc:sldChg chg="modSp mod">
        <pc:chgData name="Yang Xu" userId="2ef8d03b0d59ea36" providerId="LiveId" clId="{50379AEE-EA82-4747-9DDF-B9887655D28A}" dt="2020-02-21T08:13:26.073" v="17"/>
        <pc:sldMkLst>
          <pc:docMk/>
          <pc:sldMk cId="1232935249" sldId="257"/>
        </pc:sldMkLst>
        <pc:spChg chg="mod">
          <ac:chgData name="Yang Xu" userId="2ef8d03b0d59ea36" providerId="LiveId" clId="{50379AEE-EA82-4747-9DDF-B9887655D28A}" dt="2020-02-21T08:13:26.073" v="17"/>
          <ac:spMkLst>
            <pc:docMk/>
            <pc:sldMk cId="1232935249" sldId="257"/>
            <ac:spMk id="2" creationId="{B4520B70-2A11-4C52-8CC0-6F63A2EF322F}"/>
          </ac:spMkLst>
        </pc:spChg>
      </pc:sldChg>
      <pc:sldChg chg="modSp mod">
        <pc:chgData name="Yang Xu" userId="2ef8d03b0d59ea36" providerId="LiveId" clId="{50379AEE-EA82-4747-9DDF-B9887655D28A}" dt="2020-02-21T08:14:37.391" v="282"/>
        <pc:sldMkLst>
          <pc:docMk/>
          <pc:sldMk cId="3278361009" sldId="268"/>
        </pc:sldMkLst>
        <pc:spChg chg="mod">
          <ac:chgData name="Yang Xu" userId="2ef8d03b0d59ea36" providerId="LiveId" clId="{50379AEE-EA82-4747-9DDF-B9887655D28A}" dt="2020-02-21T08:13:50.909" v="50"/>
          <ac:spMkLst>
            <pc:docMk/>
            <pc:sldMk cId="3278361009" sldId="268"/>
            <ac:spMk id="2" creationId="{4653D2ED-092E-40D3-BC63-7141D6325102}"/>
          </ac:spMkLst>
        </pc:spChg>
        <pc:spChg chg="mod">
          <ac:chgData name="Yang Xu" userId="2ef8d03b0d59ea36" providerId="LiveId" clId="{50379AEE-EA82-4747-9DDF-B9887655D28A}" dt="2020-02-21T08:14:37.391" v="282"/>
          <ac:spMkLst>
            <pc:docMk/>
            <pc:sldMk cId="3278361009" sldId="268"/>
            <ac:spMk id="3" creationId="{29990CFF-510A-4CCE-BB0F-89B48A83CF87}"/>
          </ac:spMkLst>
        </pc:spChg>
      </pc:sldChg>
      <pc:sldChg chg="modSp add mod">
        <pc:chgData name="Yang Xu" userId="2ef8d03b0d59ea36" providerId="LiveId" clId="{50379AEE-EA82-4747-9DDF-B9887655D28A}" dt="2020-02-21T08:15:48.805" v="438" actId="20577"/>
        <pc:sldMkLst>
          <pc:docMk/>
          <pc:sldMk cId="821586923" sldId="269"/>
        </pc:sldMkLst>
        <pc:spChg chg="mod">
          <ac:chgData name="Yang Xu" userId="2ef8d03b0d59ea36" providerId="LiveId" clId="{50379AEE-EA82-4747-9DDF-B9887655D28A}" dt="2020-02-21T08:15:48.805" v="438" actId="20577"/>
          <ac:spMkLst>
            <pc:docMk/>
            <pc:sldMk cId="821586923" sldId="269"/>
            <ac:spMk id="2" creationId="{CEE4201D-BD9C-42A8-B3DC-A2C7839B2A56}"/>
          </ac:spMkLst>
        </pc:spChg>
        <pc:spChg chg="mod">
          <ac:chgData name="Yang Xu" userId="2ef8d03b0d59ea36" providerId="LiveId" clId="{50379AEE-EA82-4747-9DDF-B9887655D28A}" dt="2020-02-21T08:15:25.050" v="415"/>
          <ac:spMkLst>
            <pc:docMk/>
            <pc:sldMk cId="821586923" sldId="269"/>
            <ac:spMk id="3" creationId="{F7A6A0EB-3C2A-44AA-AF3B-1D4C04F0EF4F}"/>
          </ac:spMkLst>
        </pc:spChg>
      </pc:sldChg>
      <pc:sldChg chg="del">
        <pc:chgData name="Yang Xu" userId="2ef8d03b0d59ea36" providerId="LiveId" clId="{50379AEE-EA82-4747-9DDF-B9887655D28A}" dt="2020-02-21T08:13:30.283" v="18" actId="47"/>
        <pc:sldMkLst>
          <pc:docMk/>
          <pc:sldMk cId="1800017373" sldId="269"/>
        </pc:sldMkLst>
      </pc:sldChg>
      <pc:sldChg chg="del">
        <pc:chgData name="Yang Xu" userId="2ef8d03b0d59ea36" providerId="LiveId" clId="{50379AEE-EA82-4747-9DDF-B9887655D28A}" dt="2020-02-21T08:13:30.283" v="18" actId="47"/>
        <pc:sldMkLst>
          <pc:docMk/>
          <pc:sldMk cId="1747082342" sldId="270"/>
        </pc:sldMkLst>
      </pc:sldChg>
      <pc:sldChg chg="modSp add mod">
        <pc:chgData name="Yang Xu" userId="2ef8d03b0d59ea36" providerId="LiveId" clId="{50379AEE-EA82-4747-9DDF-B9887655D28A}" dt="2020-02-21T08:17:11.649" v="674"/>
        <pc:sldMkLst>
          <pc:docMk/>
          <pc:sldMk cId="2175693634" sldId="270"/>
        </pc:sldMkLst>
        <pc:spChg chg="mod">
          <ac:chgData name="Yang Xu" userId="2ef8d03b0d59ea36" providerId="LiveId" clId="{50379AEE-EA82-4747-9DDF-B9887655D28A}" dt="2020-02-21T08:15:56.124" v="472"/>
          <ac:spMkLst>
            <pc:docMk/>
            <pc:sldMk cId="2175693634" sldId="270"/>
            <ac:spMk id="2" creationId="{8F993EA4-CB99-4DB6-BB39-C9F0FAA9B942}"/>
          </ac:spMkLst>
        </pc:spChg>
        <pc:spChg chg="mod">
          <ac:chgData name="Yang Xu" userId="2ef8d03b0d59ea36" providerId="LiveId" clId="{50379AEE-EA82-4747-9DDF-B9887655D28A}" dt="2020-02-21T08:17:11.649" v="674"/>
          <ac:spMkLst>
            <pc:docMk/>
            <pc:sldMk cId="2175693634" sldId="270"/>
            <ac:spMk id="3" creationId="{4B170046-9788-47F8-AA9C-62236D0492C9}"/>
          </ac:spMkLst>
        </pc:spChg>
      </pc:sldChg>
      <pc:sldChg chg="modSp add mod">
        <pc:chgData name="Yang Xu" userId="2ef8d03b0d59ea36" providerId="LiveId" clId="{50379AEE-EA82-4747-9DDF-B9887655D28A}" dt="2020-02-21T08:22:51.701" v="1291"/>
        <pc:sldMkLst>
          <pc:docMk/>
          <pc:sldMk cId="513871236" sldId="271"/>
        </pc:sldMkLst>
        <pc:spChg chg="mod">
          <ac:chgData name="Yang Xu" userId="2ef8d03b0d59ea36" providerId="LiveId" clId="{50379AEE-EA82-4747-9DDF-B9887655D28A}" dt="2020-02-21T08:21:09.667" v="1247"/>
          <ac:spMkLst>
            <pc:docMk/>
            <pc:sldMk cId="513871236" sldId="271"/>
            <ac:spMk id="2" creationId="{38B98149-1B50-45B8-9A7F-4218D7577719}"/>
          </ac:spMkLst>
        </pc:spChg>
        <pc:spChg chg="mod">
          <ac:chgData name="Yang Xu" userId="2ef8d03b0d59ea36" providerId="LiveId" clId="{50379AEE-EA82-4747-9DDF-B9887655D28A}" dt="2020-02-21T08:22:51.701" v="1291"/>
          <ac:spMkLst>
            <pc:docMk/>
            <pc:sldMk cId="513871236" sldId="271"/>
            <ac:spMk id="3" creationId="{85D96082-08DB-4BA7-A5CE-2FF6A2310D66}"/>
          </ac:spMkLst>
        </pc:spChg>
      </pc:sldChg>
      <pc:sldChg chg="modSp add mod">
        <pc:chgData name="Yang Xu" userId="2ef8d03b0d59ea36" providerId="LiveId" clId="{50379AEE-EA82-4747-9DDF-B9887655D28A}" dt="2020-02-21T08:24:07.303" v="1451" actId="20577"/>
        <pc:sldMkLst>
          <pc:docMk/>
          <pc:sldMk cId="2597188384" sldId="272"/>
        </pc:sldMkLst>
        <pc:spChg chg="mod">
          <ac:chgData name="Yang Xu" userId="2ef8d03b0d59ea36" providerId="LiveId" clId="{50379AEE-EA82-4747-9DDF-B9887655D28A}" dt="2020-02-21T08:23:12.835" v="1381"/>
          <ac:spMkLst>
            <pc:docMk/>
            <pc:sldMk cId="2597188384" sldId="272"/>
            <ac:spMk id="2" creationId="{7EDEACDB-8846-4315-8928-EA4495AD2A81}"/>
          </ac:spMkLst>
        </pc:spChg>
        <pc:spChg chg="mod">
          <ac:chgData name="Yang Xu" userId="2ef8d03b0d59ea36" providerId="LiveId" clId="{50379AEE-EA82-4747-9DDF-B9887655D28A}" dt="2020-02-21T08:24:07.303" v="1451" actId="20577"/>
          <ac:spMkLst>
            <pc:docMk/>
            <pc:sldMk cId="2597188384" sldId="272"/>
            <ac:spMk id="3" creationId="{C2D54636-C82F-4301-AD4F-07D8B8CDAE16}"/>
          </ac:spMkLst>
        </pc:spChg>
      </pc:sldChg>
      <pc:sldChg chg="add del">
        <pc:chgData name="Yang Xu" userId="2ef8d03b0d59ea36" providerId="LiveId" clId="{50379AEE-EA82-4747-9DDF-B9887655D28A}" dt="2020-02-21T08:24:01.957" v="1447" actId="47"/>
        <pc:sldMkLst>
          <pc:docMk/>
          <pc:sldMk cId="1728886867" sldId="273"/>
        </pc:sldMkLst>
      </pc:sldChg>
    </pc:docChg>
  </pc:docChgLst>
  <pc:docChgLst>
    <pc:chgData name="Yang Xu" userId="2ef8d03b0d59ea36" providerId="LiveId" clId="{2EF0C65A-0ACF-4350-B3DF-9B4A84F99354}"/>
    <pc:docChg chg="undo custSel mod addSld modSld sldOrd">
      <pc:chgData name="Yang Xu" userId="2ef8d03b0d59ea36" providerId="LiveId" clId="{2EF0C65A-0ACF-4350-B3DF-9B4A84F99354}" dt="2020-02-17T12:43:08.079" v="419" actId="20577"/>
      <pc:docMkLst>
        <pc:docMk/>
      </pc:docMkLst>
      <pc:sldChg chg="modSp">
        <pc:chgData name="Yang Xu" userId="2ef8d03b0d59ea36" providerId="LiveId" clId="{2EF0C65A-0ACF-4350-B3DF-9B4A84F99354}" dt="2020-02-17T10:41:50.788" v="20" actId="20577"/>
        <pc:sldMkLst>
          <pc:docMk/>
          <pc:sldMk cId="1232935249" sldId="257"/>
        </pc:sldMkLst>
        <pc:spChg chg="mod">
          <ac:chgData name="Yang Xu" userId="2ef8d03b0d59ea36" providerId="LiveId" clId="{2EF0C65A-0ACF-4350-B3DF-9B4A84F99354}" dt="2020-02-17T10:41:50.788" v="20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EF0C65A-0ACF-4350-B3DF-9B4A84F99354}" dt="2020-02-17T10:41:47.671" v="13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2EF0C65A-0ACF-4350-B3DF-9B4A84F99354}" dt="2020-02-17T11:59:47.509" v="318" actId="20577"/>
        <pc:sldMkLst>
          <pc:docMk/>
          <pc:sldMk cId="2322020541" sldId="268"/>
        </pc:sldMkLst>
        <pc:spChg chg="mod">
          <ac:chgData name="Yang Xu" userId="2ef8d03b0d59ea36" providerId="LiveId" clId="{2EF0C65A-0ACF-4350-B3DF-9B4A84F99354}" dt="2020-02-17T10:42:21.191" v="85" actId="27636"/>
          <ac:spMkLst>
            <pc:docMk/>
            <pc:sldMk cId="2322020541" sldId="268"/>
            <ac:spMk id="2" creationId="{8DDC32BA-9635-487E-A315-861544310386}"/>
          </ac:spMkLst>
        </pc:spChg>
        <pc:spChg chg="mod">
          <ac:chgData name="Yang Xu" userId="2ef8d03b0d59ea36" providerId="LiveId" clId="{2EF0C65A-0ACF-4350-B3DF-9B4A84F99354}" dt="2020-02-17T11:59:47.509" v="318" actId="20577"/>
          <ac:spMkLst>
            <pc:docMk/>
            <pc:sldMk cId="2322020541" sldId="268"/>
            <ac:spMk id="3" creationId="{07E2A6B8-986A-431B-9903-9FE2881AB5EE}"/>
          </ac:spMkLst>
        </pc:spChg>
      </pc:sldChg>
      <pc:sldChg chg="addSp delSp modSp mod ord setBg">
        <pc:chgData name="Yang Xu" userId="2ef8d03b0d59ea36" providerId="LiveId" clId="{2EF0C65A-0ACF-4350-B3DF-9B4A84F99354}" dt="2020-02-17T12:02:19.065" v="362" actId="26606"/>
        <pc:sldMkLst>
          <pc:docMk/>
          <pc:sldMk cId="1618651857" sldId="269"/>
        </pc:sldMkLst>
        <pc:spChg chg="mo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" creationId="{8D9AF5F8-403F-4227-A9FD-3457933AFE4E}"/>
          </ac:spMkLst>
        </pc:spChg>
        <pc:spChg chg="del mod">
          <ac:chgData name="Yang Xu" userId="2ef8d03b0d59ea36" providerId="LiveId" clId="{2EF0C65A-0ACF-4350-B3DF-9B4A84F99354}" dt="2020-02-17T12:01:36.685" v="355"/>
          <ac:spMkLst>
            <pc:docMk/>
            <pc:sldMk cId="1618651857" sldId="269"/>
            <ac:spMk id="3" creationId="{C3237119-10D8-43CE-9080-48862B89659D}"/>
          </ac:spMkLst>
        </pc:spChg>
        <pc:spChg chg="add del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73" creationId="{767EE22B-9FA5-4FAC-9662-D2F9C706E03F}"/>
          </ac:spMkLst>
        </pc:spChg>
        <pc:spChg chg="add del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77" creationId="{1C46C271-4C9C-47FC-A552-BE6A80B66E40}"/>
          </ac:spMkLst>
        </pc:spChg>
        <pc:spChg chg="add del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79" creationId="{468546B5-3A43-4E90-B43D-914113B1524F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47" creationId="{C8F2C176-794E-4FDE-92D5-4B53D477EB31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49" creationId="{6C6A2247-F373-4310-B4F4-EB66550D9514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51" creationId="{61831F9E-2437-4CA8-A111-06A92E0916C3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55" creationId="{DE76BD0F-5755-4E53-84A9-50318DA73259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59" creationId="{D53BD352-D802-4575-942F-8A415BA3EDE5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61" creationId="{B89DA753-B80A-47B6-9C77-FB895808B679}"/>
          </ac:spMkLst>
        </pc:spChg>
        <pc:spChg chg="add del">
          <ac:chgData name="Yang Xu" userId="2ef8d03b0d59ea36" providerId="LiveId" clId="{2EF0C65A-0ACF-4350-B3DF-9B4A84F99354}" dt="2020-02-17T12:01:42.057" v="357" actId="26606"/>
          <ac:spMkLst>
            <pc:docMk/>
            <pc:sldMk cId="1618651857" sldId="269"/>
            <ac:spMk id="2054" creationId="{8005BDC0-8FCD-4437-A70E-FC7D4F707A44}"/>
          </ac:spMkLst>
        </pc:spChg>
        <pc:spChg chg="add mo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56" creationId="{1DD304A2-16C7-4A36-9DA5-5FFF294D213D}"/>
          </ac:spMkLst>
        </pc:spChg>
        <pc:spChg chg="ad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61" creationId="{C8F2C176-794E-4FDE-92D5-4B53D477EB31}"/>
          </ac:spMkLst>
        </pc:spChg>
        <pc:spChg chg="ad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62" creationId="{6C6A2247-F373-4310-B4F4-EB66550D9514}"/>
          </ac:spMkLst>
        </pc:spChg>
        <pc:spChg chg="ad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63" creationId="{34A708A9-DA3E-48C1-80B5-6F7350D92456}"/>
          </ac:spMkLst>
        </pc:spChg>
        <pc:spChg chg="ad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65" creationId="{C9490CF8-F520-48F1-A0BD-432267F7771C}"/>
          </ac:spMkLst>
        </pc:spChg>
        <pc:spChg chg="ad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67" creationId="{C858CB48-FCA1-4F44-9F4D-0B22FEA21D24}"/>
          </ac:spMkLst>
        </pc:spChg>
        <pc:picChg chg="add del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75" creationId="{23AFE330-1515-493C-9BAD-A215440CC580}"/>
          </ac:picMkLst>
        </pc:picChg>
        <pc:picChg chg="add del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81" creationId="{3358FCD0-2FAE-4728-A479-6CF4DAA31A99}"/>
          </ac:picMkLst>
        </pc:picChg>
        <pc:picChg chg="add del">
          <ac:chgData name="Yang Xu" userId="2ef8d03b0d59ea36" providerId="LiveId" clId="{2EF0C65A-0ACF-4350-B3DF-9B4A84F99354}" dt="2020-02-17T12:02:19.037" v="361" actId="26606"/>
          <ac:picMkLst>
            <pc:docMk/>
            <pc:sldMk cId="1618651857" sldId="269"/>
            <ac:picMk id="141" creationId="{05916DBF-29BF-49BC-864D-B509C0E9F9A9}"/>
          </ac:picMkLst>
        </pc:picChg>
        <pc:picChg chg="add del">
          <ac:chgData name="Yang Xu" userId="2ef8d03b0d59ea36" providerId="LiveId" clId="{2EF0C65A-0ACF-4350-B3DF-9B4A84F99354}" dt="2020-02-17T12:02:19.037" v="361" actId="26606"/>
          <ac:picMkLst>
            <pc:docMk/>
            <pc:sldMk cId="1618651857" sldId="269"/>
            <ac:picMk id="143" creationId="{F72F2D00-DB84-4A88-A1ED-DFFB351BF002}"/>
          </ac:picMkLst>
        </pc:picChg>
        <pc:picChg chg="add del">
          <ac:chgData name="Yang Xu" userId="2ef8d03b0d59ea36" providerId="LiveId" clId="{2EF0C65A-0ACF-4350-B3DF-9B4A84F99354}" dt="2020-02-17T12:02:19.037" v="361" actId="26606"/>
          <ac:picMkLst>
            <pc:docMk/>
            <pc:sldMk cId="1618651857" sldId="269"/>
            <ac:picMk id="145" creationId="{33AA8AC3-6A99-48DF-9135-CCDDD62E932B}"/>
          </ac:picMkLst>
        </pc:picChg>
        <pc:picChg chg="add del">
          <ac:chgData name="Yang Xu" userId="2ef8d03b0d59ea36" providerId="LiveId" clId="{2EF0C65A-0ACF-4350-B3DF-9B4A84F99354}" dt="2020-02-17T12:02:19.037" v="361" actId="26606"/>
          <ac:picMkLst>
            <pc:docMk/>
            <pc:sldMk cId="1618651857" sldId="269"/>
            <ac:picMk id="153" creationId="{F0C50DF0-8DA6-4440-9A6E-955DB12E017D}"/>
          </ac:picMkLst>
        </pc:picChg>
        <pc:picChg chg="add del">
          <ac:chgData name="Yang Xu" userId="2ef8d03b0d59ea36" providerId="LiveId" clId="{2EF0C65A-0ACF-4350-B3DF-9B4A84F99354}" dt="2020-02-17T12:02:19.037" v="361" actId="26606"/>
          <ac:picMkLst>
            <pc:docMk/>
            <pc:sldMk cId="1618651857" sldId="269"/>
            <ac:picMk id="157" creationId="{8AD4354C-0532-4E5F-A2DF-EB8049AAB7FD}"/>
          </ac:picMkLst>
        </pc:picChg>
        <pc:picChg chg="add mo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50" creationId="{9B469BCA-C5B5-4367-B0B2-9254E2D3F91C}"/>
          </ac:picMkLst>
        </pc:picChg>
        <pc:picChg chg="ad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58" creationId="{05916DBF-29BF-49BC-864D-B509C0E9F9A9}"/>
          </ac:picMkLst>
        </pc:picChg>
        <pc:picChg chg="ad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59" creationId="{F72F2D00-DB84-4A88-A1ED-DFFB351BF002}"/>
          </ac:picMkLst>
        </pc:picChg>
        <pc:picChg chg="ad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60" creationId="{33AA8AC3-6A99-48DF-9135-CCDDD62E932B}"/>
          </ac:picMkLst>
        </pc:picChg>
        <pc:picChg chg="ad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64" creationId="{351297AD-57A4-4E8E-8422-FE34A98F47EB}"/>
          </ac:picMkLst>
        </pc:picChg>
        <pc:picChg chg="ad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66" creationId="{852E4F65-60BF-44C4-B985-D71BC2271C1B}"/>
          </ac:picMkLst>
        </pc:picChg>
      </pc:sldChg>
      <pc:sldChg chg="addSp delSp modSp add mod setBg">
        <pc:chgData name="Yang Xu" userId="2ef8d03b0d59ea36" providerId="LiveId" clId="{2EF0C65A-0ACF-4350-B3DF-9B4A84F99354}" dt="2020-02-17T12:01:03.432" v="350" actId="26606"/>
        <pc:sldMkLst>
          <pc:docMk/>
          <pc:sldMk cId="192559704" sldId="270"/>
        </pc:sldMkLst>
        <pc:spChg chg="mod">
          <ac:chgData name="Yang Xu" userId="2ef8d03b0d59ea36" providerId="LiveId" clId="{2EF0C65A-0ACF-4350-B3DF-9B4A84F99354}" dt="2020-02-17T12:00:45.342" v="348" actId="26606"/>
          <ac:spMkLst>
            <pc:docMk/>
            <pc:sldMk cId="192559704" sldId="270"/>
            <ac:spMk id="2" creationId="{2C259D4F-A1BE-4489-8FB6-0EC628B4D658}"/>
          </ac:spMkLst>
        </pc:spChg>
        <pc:spChg chg="del">
          <ac:chgData name="Yang Xu" userId="2ef8d03b0d59ea36" providerId="LiveId" clId="{2EF0C65A-0ACF-4350-B3DF-9B4A84F99354}" dt="2020-02-17T12:00:42.325" v="347"/>
          <ac:spMkLst>
            <pc:docMk/>
            <pc:sldMk cId="192559704" sldId="270"/>
            <ac:spMk id="3" creationId="{4C6AB7E3-46CD-4D7C-AF61-B41EE0105FF3}"/>
          </ac:spMkLst>
        </pc:spChg>
        <pc:spChg chg="add mod">
          <ac:chgData name="Yang Xu" userId="2ef8d03b0d59ea36" providerId="LiveId" clId="{2EF0C65A-0ACF-4350-B3DF-9B4A84F99354}" dt="2020-02-17T12:01:03.432" v="350" actId="26606"/>
          <ac:spMkLst>
            <pc:docMk/>
            <pc:sldMk cId="192559704" sldId="270"/>
            <ac:spMk id="1030" creationId="{32555A13-6BD5-493C-B7DF-DE8EA20761AC}"/>
          </ac:spMkLst>
        </pc:spChg>
        <pc:picChg chg="add mod">
          <ac:chgData name="Yang Xu" userId="2ef8d03b0d59ea36" providerId="LiveId" clId="{2EF0C65A-0ACF-4350-B3DF-9B4A84F99354}" dt="2020-02-17T12:01:03.432" v="350" actId="26606"/>
          <ac:picMkLst>
            <pc:docMk/>
            <pc:sldMk cId="192559704" sldId="270"/>
            <ac:picMk id="1026" creationId="{0836E375-AE8B-43A4-A5C6-A49B0456F70B}"/>
          </ac:picMkLst>
        </pc:picChg>
      </pc:sldChg>
      <pc:sldChg chg="addSp delSp modSp add mod setBg">
        <pc:chgData name="Yang Xu" userId="2ef8d03b0d59ea36" providerId="LiveId" clId="{2EF0C65A-0ACF-4350-B3DF-9B4A84F99354}" dt="2020-02-17T12:43:08.079" v="419" actId="20577"/>
        <pc:sldMkLst>
          <pc:docMk/>
          <pc:sldMk cId="1240080516" sldId="271"/>
        </pc:sldMkLst>
        <pc:spChg chg="mod">
          <ac:chgData name="Yang Xu" userId="2ef8d03b0d59ea36" providerId="LiveId" clId="{2EF0C65A-0ACF-4350-B3DF-9B4A84F99354}" dt="2020-02-17T12:03:03.493" v="387" actId="20577"/>
          <ac:spMkLst>
            <pc:docMk/>
            <pc:sldMk cId="1240080516" sldId="271"/>
            <ac:spMk id="2" creationId="{8803CD4C-1D55-4667-9033-7235F7FA13AD}"/>
          </ac:spMkLst>
        </pc:spChg>
        <pc:spChg chg="mod">
          <ac:chgData name="Yang Xu" userId="2ef8d03b0d59ea36" providerId="LiveId" clId="{2EF0C65A-0ACF-4350-B3DF-9B4A84F99354}" dt="2020-02-17T12:43:08.079" v="419" actId="20577"/>
          <ac:spMkLst>
            <pc:docMk/>
            <pc:sldMk cId="1240080516" sldId="271"/>
            <ac:spMk id="3" creationId="{C614E194-2D54-42CF-BA59-405C827D1BB5}"/>
          </ac:spMkLst>
        </pc:spChg>
        <pc:spChg chg="add del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8" creationId="{C7F36C09-16BA-4141-A705-C6B5B5A40BF4}"/>
          </ac:spMkLst>
        </pc:spChg>
        <pc:spChg chg="add del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12" creationId="{460C2540-36DC-4C0A-A9C0-231ED365DC32}"/>
          </ac:spMkLst>
        </pc:spChg>
        <pc:spChg chg="add del">
          <ac:chgData name="Yang Xu" userId="2ef8d03b0d59ea36" providerId="LiveId" clId="{2EF0C65A-0ACF-4350-B3DF-9B4A84F99354}" dt="2020-02-17T12:02:50.333" v="369" actId="26606"/>
          <ac:spMkLst>
            <pc:docMk/>
            <pc:sldMk cId="1240080516" sldId="271"/>
            <ac:spMk id="17" creationId="{C7F36C09-16BA-4141-A705-C6B5B5A40BF4}"/>
          </ac:spMkLst>
        </pc:spChg>
        <pc:spChg chg="add del">
          <ac:chgData name="Yang Xu" userId="2ef8d03b0d59ea36" providerId="LiveId" clId="{2EF0C65A-0ACF-4350-B3DF-9B4A84F99354}" dt="2020-02-17T12:02:50.333" v="369" actId="26606"/>
          <ac:spMkLst>
            <pc:docMk/>
            <pc:sldMk cId="1240080516" sldId="271"/>
            <ac:spMk id="21" creationId="{460C2540-36DC-4C0A-A9C0-231ED365DC32}"/>
          </ac:spMkLst>
        </pc:spChg>
        <pc:spChg chg="add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23" creationId="{ABC72B1C-D4EE-45CF-A99C-0AD017C4167E}"/>
          </ac:spMkLst>
        </pc:spChg>
        <pc:spChg chg="add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24" creationId="{EC45AD9C-F21B-4046-AF68-07A246947920}"/>
          </ac:spMkLst>
        </pc:spChg>
        <pc:spChg chg="add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27" creationId="{A5B2FDF3-1FF8-4FBF-842A-4EA5719F3473}"/>
          </ac:spMkLst>
        </pc:spChg>
        <pc:spChg chg="add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31" creationId="{DF550B33-5759-49FD-90FC-11EA4ED58187}"/>
          </ac:spMkLst>
        </pc:spChg>
        <pc:picChg chg="add del">
          <ac:chgData name="Yang Xu" userId="2ef8d03b0d59ea36" providerId="LiveId" clId="{2EF0C65A-0ACF-4350-B3DF-9B4A84F99354}" dt="2020-02-17T12:02:50.356" v="370" actId="26606"/>
          <ac:picMkLst>
            <pc:docMk/>
            <pc:sldMk cId="1240080516" sldId="271"/>
            <ac:picMk id="10" creationId="{C9CE521D-42CE-4CD9-AFFE-37255AC0A649}"/>
          </ac:picMkLst>
        </pc:picChg>
        <pc:picChg chg="add del">
          <ac:chgData name="Yang Xu" userId="2ef8d03b0d59ea36" providerId="LiveId" clId="{2EF0C65A-0ACF-4350-B3DF-9B4A84F99354}" dt="2020-02-17T12:02:50.333" v="369" actId="26606"/>
          <ac:picMkLst>
            <pc:docMk/>
            <pc:sldMk cId="1240080516" sldId="271"/>
            <ac:picMk id="19" creationId="{C9CE521D-42CE-4CD9-AFFE-37255AC0A649}"/>
          </ac:picMkLst>
        </pc:picChg>
        <pc:picChg chg="add">
          <ac:chgData name="Yang Xu" userId="2ef8d03b0d59ea36" providerId="LiveId" clId="{2EF0C65A-0ACF-4350-B3DF-9B4A84F99354}" dt="2020-02-17T12:02:50.356" v="370" actId="26606"/>
          <ac:picMkLst>
            <pc:docMk/>
            <pc:sldMk cId="1240080516" sldId="271"/>
            <ac:picMk id="25" creationId="{38AB44AF-E52F-46C5-8C2C-8487AC8B1B65}"/>
          </ac:picMkLst>
        </pc:picChg>
        <pc:picChg chg="add">
          <ac:chgData name="Yang Xu" userId="2ef8d03b0d59ea36" providerId="LiveId" clId="{2EF0C65A-0ACF-4350-B3DF-9B4A84F99354}" dt="2020-02-17T12:02:50.356" v="370" actId="26606"/>
          <ac:picMkLst>
            <pc:docMk/>
            <pc:sldMk cId="1240080516" sldId="271"/>
            <ac:picMk id="26" creationId="{85F5BD6E-AB48-4A2D-AA03-D787D54FAF0E}"/>
          </ac:picMkLst>
        </pc:picChg>
        <pc:picChg chg="add">
          <ac:chgData name="Yang Xu" userId="2ef8d03b0d59ea36" providerId="LiveId" clId="{2EF0C65A-0ACF-4350-B3DF-9B4A84F99354}" dt="2020-02-17T12:02:50.356" v="370" actId="26606"/>
          <ac:picMkLst>
            <pc:docMk/>
            <pc:sldMk cId="1240080516" sldId="271"/>
            <ac:picMk id="28" creationId="{3221115A-B66A-4D35-9D9F-97A91D887F0A}"/>
          </ac:picMkLst>
        </pc:picChg>
        <pc:picChg chg="add">
          <ac:chgData name="Yang Xu" userId="2ef8d03b0d59ea36" providerId="LiveId" clId="{2EF0C65A-0ACF-4350-B3DF-9B4A84F99354}" dt="2020-02-17T12:02:50.356" v="370" actId="26606"/>
          <ac:picMkLst>
            <pc:docMk/>
            <pc:sldMk cId="1240080516" sldId="271"/>
            <ac:picMk id="29" creationId="{6389DEC8-49B8-4778-BB47-FF48E8C5B6CF}"/>
          </ac:picMkLst>
        </pc:picChg>
      </pc:sldChg>
      <pc:sldChg chg="addSp delSp modSp add mod setBg">
        <pc:chgData name="Yang Xu" userId="2ef8d03b0d59ea36" providerId="LiveId" clId="{2EF0C65A-0ACF-4350-B3DF-9B4A84F99354}" dt="2020-02-17T12:04:29.199" v="401" actId="14"/>
        <pc:sldMkLst>
          <pc:docMk/>
          <pc:sldMk cId="735208430" sldId="272"/>
        </pc:sldMkLst>
        <pc:spChg chg="mod">
          <ac:chgData name="Yang Xu" userId="2ef8d03b0d59ea36" providerId="LiveId" clId="{2EF0C65A-0ACF-4350-B3DF-9B4A84F99354}" dt="2020-02-17T12:03:52.076" v="391" actId="26606"/>
          <ac:spMkLst>
            <pc:docMk/>
            <pc:sldMk cId="735208430" sldId="272"/>
            <ac:spMk id="2" creationId="{54261F22-EA18-4501-98E4-64E3003FBE97}"/>
          </ac:spMkLst>
        </pc:spChg>
        <pc:spChg chg="del">
          <ac:chgData name="Yang Xu" userId="2ef8d03b0d59ea36" providerId="LiveId" clId="{2EF0C65A-0ACF-4350-B3DF-9B4A84F99354}" dt="2020-02-17T12:03:48.787" v="390"/>
          <ac:spMkLst>
            <pc:docMk/>
            <pc:sldMk cId="735208430" sldId="272"/>
            <ac:spMk id="3" creationId="{44481ADC-4837-4BAC-8C2A-0AAEA5F030FD}"/>
          </ac:spMkLst>
        </pc:spChg>
        <pc:spChg chg="add mod">
          <ac:chgData name="Yang Xu" userId="2ef8d03b0d59ea36" providerId="LiveId" clId="{2EF0C65A-0ACF-4350-B3DF-9B4A84F99354}" dt="2020-02-17T12:04:29.199" v="401" actId="14"/>
          <ac:spMkLst>
            <pc:docMk/>
            <pc:sldMk cId="735208430" sldId="272"/>
            <ac:spMk id="4" creationId="{529F01F6-5269-45F8-A506-10B3F4B855FB}"/>
          </ac:spMkLst>
        </pc:spChg>
        <pc:spChg chg="add">
          <ac:chgData name="Yang Xu" userId="2ef8d03b0d59ea36" providerId="LiveId" clId="{2EF0C65A-0ACF-4350-B3DF-9B4A84F99354}" dt="2020-02-17T12:03:52.076" v="391" actId="26606"/>
          <ac:spMkLst>
            <pc:docMk/>
            <pc:sldMk cId="735208430" sldId="272"/>
            <ac:spMk id="9" creationId="{4B0FA309-807F-4C17-98EF-A3BA7388E213}"/>
          </ac:spMkLst>
        </pc:spChg>
        <pc:spChg chg="add">
          <ac:chgData name="Yang Xu" userId="2ef8d03b0d59ea36" providerId="LiveId" clId="{2EF0C65A-0ACF-4350-B3DF-9B4A84F99354}" dt="2020-02-17T12:03:52.076" v="391" actId="26606"/>
          <ac:spMkLst>
            <pc:docMk/>
            <pc:sldMk cId="735208430" sldId="272"/>
            <ac:spMk id="13" creationId="{C8FA1749-B91A-40E7-AD01-0B9C9C6AF74E}"/>
          </ac:spMkLst>
        </pc:spChg>
        <pc:spChg chg="add">
          <ac:chgData name="Yang Xu" userId="2ef8d03b0d59ea36" providerId="LiveId" clId="{2EF0C65A-0ACF-4350-B3DF-9B4A84F99354}" dt="2020-02-17T12:03:52.076" v="391" actId="26606"/>
          <ac:spMkLst>
            <pc:docMk/>
            <pc:sldMk cId="735208430" sldId="272"/>
            <ac:spMk id="17" creationId="{700676C8-6DE8-47DD-9A23-D42063A12E10}"/>
          </ac:spMkLst>
        </pc:spChg>
        <pc:picChg chg="add">
          <ac:chgData name="Yang Xu" userId="2ef8d03b0d59ea36" providerId="LiveId" clId="{2EF0C65A-0ACF-4350-B3DF-9B4A84F99354}" dt="2020-02-17T12:03:52.076" v="391" actId="26606"/>
          <ac:picMkLst>
            <pc:docMk/>
            <pc:sldMk cId="735208430" sldId="272"/>
            <ac:picMk id="11" creationId="{2642A87B-CAE9-4F8F-B293-28388E45D9EE}"/>
          </ac:picMkLst>
        </pc:picChg>
        <pc:picChg chg="add">
          <ac:chgData name="Yang Xu" userId="2ef8d03b0d59ea36" providerId="LiveId" clId="{2EF0C65A-0ACF-4350-B3DF-9B4A84F99354}" dt="2020-02-17T12:03:52.076" v="391" actId="26606"/>
          <ac:picMkLst>
            <pc:docMk/>
            <pc:sldMk cId="735208430" sldId="272"/>
            <ac:picMk id="15" creationId="{3B7A934F-FFF7-4353-83D3-4EF66E93EEF8}"/>
          </ac:picMkLst>
        </pc:picChg>
      </pc:sldChg>
      <pc:sldChg chg="addSp delSp modSp add mod setBg">
        <pc:chgData name="Yang Xu" userId="2ef8d03b0d59ea36" providerId="LiveId" clId="{2EF0C65A-0ACF-4350-B3DF-9B4A84F99354}" dt="2020-02-17T12:04:59.718" v="409" actId="26606"/>
        <pc:sldMkLst>
          <pc:docMk/>
          <pc:sldMk cId="1411567550" sldId="273"/>
        </pc:sldMkLst>
        <pc:spChg chg="mod">
          <ac:chgData name="Yang Xu" userId="2ef8d03b0d59ea36" providerId="LiveId" clId="{2EF0C65A-0ACF-4350-B3DF-9B4A84F99354}" dt="2020-02-17T12:04:59.703" v="408" actId="26606"/>
          <ac:spMkLst>
            <pc:docMk/>
            <pc:sldMk cId="1411567550" sldId="273"/>
            <ac:spMk id="2" creationId="{25ACBB65-9F26-47CD-B5D1-87310EF5686D}"/>
          </ac:spMkLst>
        </pc:spChg>
        <pc:spChg chg="del">
          <ac:chgData name="Yang Xu" userId="2ef8d03b0d59ea36" providerId="LiveId" clId="{2EF0C65A-0ACF-4350-B3DF-9B4A84F99354}" dt="2020-02-17T12:04:38.224" v="403"/>
          <ac:spMkLst>
            <pc:docMk/>
            <pc:sldMk cId="1411567550" sldId="273"/>
            <ac:spMk id="3" creationId="{645D676B-9187-42CA-A645-3E21A21E6FCD}"/>
          </ac:spMkLst>
        </pc:spChg>
        <pc:spChg chg="add del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73" creationId="{6F220A40-4B18-420B-95D0-FE08147D061B}"/>
          </ac:spMkLst>
        </pc:spChg>
        <pc:spChg chg="add del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77" creationId="{7D09F9FB-7397-4B6E-88E4-AD0749C1C375}"/>
          </ac:spMkLst>
        </pc:spChg>
        <pc:spChg chg="add del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79" creationId="{B59C2762-8840-40B6-9A31-43E08C87E70A}"/>
          </ac:spMkLst>
        </pc:spChg>
        <pc:spChg chg="add del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83" creationId="{186EB63A-BAD8-44C1-8D44-73BE908A1D7D}"/>
          </ac:spMkLst>
        </pc:spChg>
        <pc:spChg chg="add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139" creationId="{6F220A40-4B18-420B-95D0-FE08147D061B}"/>
          </ac:spMkLst>
        </pc:spChg>
        <pc:spChg chg="add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143" creationId="{7D09F9FB-7397-4B6E-88E4-AD0749C1C375}"/>
          </ac:spMkLst>
        </pc:spChg>
        <pc:spChg chg="add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145" creationId="{B59C2762-8840-40B6-9A31-43E08C87E70A}"/>
          </ac:spMkLst>
        </pc:spChg>
        <pc:spChg chg="add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149" creationId="{186EB63A-BAD8-44C1-8D44-73BE908A1D7D}"/>
          </ac:spMkLst>
        </pc:spChg>
        <pc:spChg chg="add mod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4102" creationId="{BB718EA9-22F9-4F6A-93AA-1C08168DA542}"/>
          </ac:spMkLst>
        </pc:spChg>
        <pc:picChg chg="add del">
          <ac:chgData name="Yang Xu" userId="2ef8d03b0d59ea36" providerId="LiveId" clId="{2EF0C65A-0ACF-4350-B3DF-9B4A84F99354}" dt="2020-02-17T12:04:59.718" v="409" actId="26606"/>
          <ac:picMkLst>
            <pc:docMk/>
            <pc:sldMk cId="1411567550" sldId="273"/>
            <ac:picMk id="75" creationId="{12A558B5-FAB6-4B49-A2BC-116B5A7A8291}"/>
          </ac:picMkLst>
        </pc:picChg>
        <pc:picChg chg="add del">
          <ac:chgData name="Yang Xu" userId="2ef8d03b0d59ea36" providerId="LiveId" clId="{2EF0C65A-0ACF-4350-B3DF-9B4A84F99354}" dt="2020-02-17T12:04:59.718" v="409" actId="26606"/>
          <ac:picMkLst>
            <pc:docMk/>
            <pc:sldMk cId="1411567550" sldId="273"/>
            <ac:picMk id="81" creationId="{4F4A7334-645F-4132-929A-EA1A55ACE107}"/>
          </ac:picMkLst>
        </pc:picChg>
        <pc:picChg chg="add">
          <ac:chgData name="Yang Xu" userId="2ef8d03b0d59ea36" providerId="LiveId" clId="{2EF0C65A-0ACF-4350-B3DF-9B4A84F99354}" dt="2020-02-17T12:04:59.718" v="409" actId="26606"/>
          <ac:picMkLst>
            <pc:docMk/>
            <pc:sldMk cId="1411567550" sldId="273"/>
            <ac:picMk id="141" creationId="{12A558B5-FAB6-4B49-A2BC-116B5A7A8291}"/>
          </ac:picMkLst>
        </pc:picChg>
        <pc:picChg chg="add">
          <ac:chgData name="Yang Xu" userId="2ef8d03b0d59ea36" providerId="LiveId" clId="{2EF0C65A-0ACF-4350-B3DF-9B4A84F99354}" dt="2020-02-17T12:04:59.718" v="409" actId="26606"/>
          <ac:picMkLst>
            <pc:docMk/>
            <pc:sldMk cId="1411567550" sldId="273"/>
            <ac:picMk id="147" creationId="{4F4A7334-645F-4132-929A-EA1A55ACE107}"/>
          </ac:picMkLst>
        </pc:picChg>
        <pc:picChg chg="add mod">
          <ac:chgData name="Yang Xu" userId="2ef8d03b0d59ea36" providerId="LiveId" clId="{2EF0C65A-0ACF-4350-B3DF-9B4A84F99354}" dt="2020-02-17T12:04:59.703" v="408" actId="26606"/>
          <ac:picMkLst>
            <pc:docMk/>
            <pc:sldMk cId="1411567550" sldId="273"/>
            <ac:picMk id="4098" creationId="{47F2DDA2-1FBC-41B7-8AC9-3E49A97FDCD3}"/>
          </ac:picMkLst>
        </pc:picChg>
      </pc:sldChg>
    </pc:docChg>
  </pc:docChgLst>
  <pc:docChgLst>
    <pc:chgData name="Yang Xu" userId="2ef8d03b0d59ea36" providerId="LiveId" clId="{C93F70C4-EFFD-47B3-87CA-99D2B6C51ADB}"/>
    <pc:docChg chg="addSld delSld modSld">
      <pc:chgData name="Yang Xu" userId="2ef8d03b0d59ea36" providerId="LiveId" clId="{C93F70C4-EFFD-47B3-87CA-99D2B6C51ADB}" dt="2020-01-15T12:37:51.158" v="232" actId="20577"/>
      <pc:docMkLst>
        <pc:docMk/>
      </pc:docMkLst>
      <pc:sldChg chg="modSp">
        <pc:chgData name="Yang Xu" userId="2ef8d03b0d59ea36" providerId="LiveId" clId="{C93F70C4-EFFD-47B3-87CA-99D2B6C51ADB}" dt="2020-01-15T12:29:01.584" v="19" actId="20577"/>
        <pc:sldMkLst>
          <pc:docMk/>
          <pc:sldMk cId="1232935249" sldId="257"/>
        </pc:sldMkLst>
        <pc:spChg chg="mod">
          <ac:chgData name="Yang Xu" userId="2ef8d03b0d59ea36" providerId="LiveId" clId="{C93F70C4-EFFD-47B3-87CA-99D2B6C51ADB}" dt="2020-01-15T12:29:01.584" v="19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3271254871" sldId="268"/>
        </pc:sldMkLst>
      </pc:sldChg>
      <pc:sldChg chg="modSp add">
        <pc:chgData name="Yang Xu" userId="2ef8d03b0d59ea36" providerId="LiveId" clId="{C93F70C4-EFFD-47B3-87CA-99D2B6C51ADB}" dt="2020-01-15T12:37:51.158" v="232" actId="20577"/>
        <pc:sldMkLst>
          <pc:docMk/>
          <pc:sldMk cId="3435951429" sldId="268"/>
        </pc:sldMkLst>
        <pc:spChg chg="mod">
          <ac:chgData name="Yang Xu" userId="2ef8d03b0d59ea36" providerId="LiveId" clId="{C93F70C4-EFFD-47B3-87CA-99D2B6C51ADB}" dt="2020-01-15T12:36:53.972" v="44" actId="20577"/>
          <ac:spMkLst>
            <pc:docMk/>
            <pc:sldMk cId="3435951429" sldId="268"/>
            <ac:spMk id="2" creationId="{F2D850DA-17AB-46F2-85D5-223ABC596561}"/>
          </ac:spMkLst>
        </pc:spChg>
        <pc:spChg chg="mod">
          <ac:chgData name="Yang Xu" userId="2ef8d03b0d59ea36" providerId="LiveId" clId="{C93F70C4-EFFD-47B3-87CA-99D2B6C51ADB}" dt="2020-01-15T12:37:51.158" v="232" actId="20577"/>
          <ac:spMkLst>
            <pc:docMk/>
            <pc:sldMk cId="3435951429" sldId="268"/>
            <ac:spMk id="3" creationId="{EB80BE27-CC82-48EE-8E1E-36078D7AF89C}"/>
          </ac:spMkLst>
        </pc:spChg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1139190952" sldId="269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268738215" sldId="270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706351576" sldId="271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387369245" sldId="272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297724987" sldId="273"/>
        </pc:sldMkLst>
      </pc:sldChg>
    </pc:docChg>
  </pc:docChgLst>
  <pc:docChgLst>
    <pc:chgData name="Yang Xu" userId="2ef8d03b0d59ea36" providerId="LiveId" clId="{E0EF2265-E020-4EDB-A034-08B4AB7A777D}"/>
    <pc:docChg chg="delSld modSld">
      <pc:chgData name="Yang Xu" userId="2ef8d03b0d59ea36" providerId="LiveId" clId="{E0EF2265-E020-4EDB-A034-08B4AB7A777D}" dt="2020-01-01T10:28:15.142" v="8" actId="47"/>
      <pc:docMkLst>
        <pc:docMk/>
      </pc:docMkLst>
      <pc:sldChg chg="modSp">
        <pc:chgData name="Yang Xu" userId="2ef8d03b0d59ea36" providerId="LiveId" clId="{E0EF2265-E020-4EDB-A034-08B4AB7A777D}" dt="2020-01-01T10:28:11.623" v="7" actId="20577"/>
        <pc:sldMkLst>
          <pc:docMk/>
          <pc:sldMk cId="1232935249" sldId="257"/>
        </pc:sldMkLst>
        <pc:spChg chg="mod">
          <ac:chgData name="Yang Xu" userId="2ef8d03b0d59ea36" providerId="LiveId" clId="{E0EF2265-E020-4EDB-A034-08B4AB7A777D}" dt="2020-01-01T10:28:09.171" v="0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E0EF2265-E020-4EDB-A034-08B4AB7A777D}" dt="2020-01-01T10:28:11.623" v="7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1821178" sldId="268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597123515" sldId="269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394828480" sldId="270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872404649" sldId="271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1205690591" sldId="272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50686723" sldId="273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584058765" sldId="274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622958319" sldId="275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785584962" sldId="276"/>
        </pc:sldMkLst>
      </pc:sldChg>
    </pc:docChg>
  </pc:docChgLst>
  <pc:docChgLst>
    <pc:chgData name="Yang Xu" userId="2ef8d03b0d59ea36" providerId="LiveId" clId="{06B866E2-86CE-4237-A699-4AF7D7CFACA0}"/>
    <pc:docChg chg="modSld">
      <pc:chgData name="Yang Xu" userId="2ef8d03b0d59ea36" providerId="LiveId" clId="{06B866E2-86CE-4237-A699-4AF7D7CFACA0}" dt="2019-12-18T13:45:28.389" v="10" actId="20577"/>
      <pc:docMkLst>
        <pc:docMk/>
      </pc:docMkLst>
      <pc:sldChg chg="modSp">
        <pc:chgData name="Yang Xu" userId="2ef8d03b0d59ea36" providerId="LiveId" clId="{06B866E2-86CE-4237-A699-4AF7D7CFACA0}" dt="2019-12-18T13:45:28.389" v="10" actId="20577"/>
        <pc:sldMkLst>
          <pc:docMk/>
          <pc:sldMk cId="1232935249" sldId="257"/>
        </pc:sldMkLst>
        <pc:spChg chg="mod">
          <ac:chgData name="Yang Xu" userId="2ef8d03b0d59ea36" providerId="LiveId" clId="{06B866E2-86CE-4237-A699-4AF7D7CFACA0}" dt="2019-12-18T13:45:28.389" v="1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02E9244-CA36-44B9-8DB0-65ABEB622C12}"/>
    <pc:docChg chg="undo custSel addSld delSld modSld">
      <pc:chgData name="Yang Xu" userId="2ef8d03b0d59ea36" providerId="LiveId" clId="{A02E9244-CA36-44B9-8DB0-65ABEB622C12}" dt="2020-01-18T05:39:43.582" v="674" actId="20577"/>
      <pc:docMkLst>
        <pc:docMk/>
      </pc:docMkLst>
      <pc:sldChg chg="modSp">
        <pc:chgData name="Yang Xu" userId="2ef8d03b0d59ea36" providerId="LiveId" clId="{A02E9244-CA36-44B9-8DB0-65ABEB622C12}" dt="2020-01-18T05:24:48.676" v="34" actId="20577"/>
        <pc:sldMkLst>
          <pc:docMk/>
          <pc:sldMk cId="1232935249" sldId="257"/>
        </pc:sldMkLst>
        <pc:spChg chg="mod">
          <ac:chgData name="Yang Xu" userId="2ef8d03b0d59ea36" providerId="LiveId" clId="{A02E9244-CA36-44B9-8DB0-65ABEB622C12}" dt="2020-01-18T05:24:48.676" v="3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 del">
        <pc:chgData name="Yang Xu" userId="2ef8d03b0d59ea36" providerId="LiveId" clId="{A02E9244-CA36-44B9-8DB0-65ABEB622C12}" dt="2020-01-18T05:25:28.127" v="37" actId="47"/>
        <pc:sldMkLst>
          <pc:docMk/>
          <pc:sldMk cId="1631810544" sldId="268"/>
        </pc:sldMkLst>
      </pc:sldChg>
      <pc:sldChg chg="modSp add">
        <pc:chgData name="Yang Xu" userId="2ef8d03b0d59ea36" providerId="LiveId" clId="{A02E9244-CA36-44B9-8DB0-65ABEB622C12}" dt="2020-01-18T05:37:00.446" v="111" actId="20577"/>
        <pc:sldMkLst>
          <pc:docMk/>
          <pc:sldMk cId="3406222671" sldId="268"/>
        </pc:sldMkLst>
        <pc:spChg chg="mod">
          <ac:chgData name="Yang Xu" userId="2ef8d03b0d59ea36" providerId="LiveId" clId="{A02E9244-CA36-44B9-8DB0-65ABEB622C12}" dt="2020-01-18T05:36:19.392" v="44" actId="20577"/>
          <ac:spMkLst>
            <pc:docMk/>
            <pc:sldMk cId="3406222671" sldId="268"/>
            <ac:spMk id="2" creationId="{21909FC3-32D1-48A3-A09C-0FA647D2AEC5}"/>
          </ac:spMkLst>
        </pc:spChg>
        <pc:spChg chg="mod">
          <ac:chgData name="Yang Xu" userId="2ef8d03b0d59ea36" providerId="LiveId" clId="{A02E9244-CA36-44B9-8DB0-65ABEB622C12}" dt="2020-01-18T05:37:00.446" v="111" actId="20577"/>
          <ac:spMkLst>
            <pc:docMk/>
            <pc:sldMk cId="3406222671" sldId="268"/>
            <ac:spMk id="3" creationId="{2816C228-1E27-4F37-AD0B-BB54B4FF3AC5}"/>
          </ac:spMkLst>
        </pc:spChg>
      </pc:sldChg>
      <pc:sldChg chg="modSp add">
        <pc:chgData name="Yang Xu" userId="2ef8d03b0d59ea36" providerId="LiveId" clId="{A02E9244-CA36-44B9-8DB0-65ABEB622C12}" dt="2020-01-18T05:37:40.358" v="221" actId="20577"/>
        <pc:sldMkLst>
          <pc:docMk/>
          <pc:sldMk cId="3663397467" sldId="269"/>
        </pc:sldMkLst>
        <pc:spChg chg="mod">
          <ac:chgData name="Yang Xu" userId="2ef8d03b0d59ea36" providerId="LiveId" clId="{A02E9244-CA36-44B9-8DB0-65ABEB622C12}" dt="2020-01-18T05:37:10.846" v="118" actId="20577"/>
          <ac:spMkLst>
            <pc:docMk/>
            <pc:sldMk cId="3663397467" sldId="269"/>
            <ac:spMk id="2" creationId="{B9DBAED7-40E8-4DA7-8AA1-49C7F478D3E6}"/>
          </ac:spMkLst>
        </pc:spChg>
        <pc:spChg chg="mod">
          <ac:chgData name="Yang Xu" userId="2ef8d03b0d59ea36" providerId="LiveId" clId="{A02E9244-CA36-44B9-8DB0-65ABEB622C12}" dt="2020-01-18T05:37:40.358" v="221" actId="20577"/>
          <ac:spMkLst>
            <pc:docMk/>
            <pc:sldMk cId="3663397467" sldId="269"/>
            <ac:spMk id="3" creationId="{77B98739-F56F-4E28-947B-F62CA3E1D9DE}"/>
          </ac:spMkLst>
        </pc:spChg>
      </pc:sldChg>
      <pc:sldChg chg="modSp add">
        <pc:chgData name="Yang Xu" userId="2ef8d03b0d59ea36" providerId="LiveId" clId="{A02E9244-CA36-44B9-8DB0-65ABEB622C12}" dt="2020-01-18T05:39:43.582" v="674" actId="20577"/>
        <pc:sldMkLst>
          <pc:docMk/>
          <pc:sldMk cId="4253050286" sldId="270"/>
        </pc:sldMkLst>
        <pc:spChg chg="mod">
          <ac:chgData name="Yang Xu" userId="2ef8d03b0d59ea36" providerId="LiveId" clId="{A02E9244-CA36-44B9-8DB0-65ABEB622C12}" dt="2020-01-18T05:39:36.296" v="644" actId="21"/>
          <ac:spMkLst>
            <pc:docMk/>
            <pc:sldMk cId="4253050286" sldId="270"/>
            <ac:spMk id="2" creationId="{ABDA5082-45D5-4145-A79D-DC1C079CFFA2}"/>
          </ac:spMkLst>
        </pc:spChg>
        <pc:spChg chg="mod">
          <ac:chgData name="Yang Xu" userId="2ef8d03b0d59ea36" providerId="LiveId" clId="{A02E9244-CA36-44B9-8DB0-65ABEB622C12}" dt="2020-01-18T05:39:43.582" v="674" actId="20577"/>
          <ac:spMkLst>
            <pc:docMk/>
            <pc:sldMk cId="4253050286" sldId="270"/>
            <ac:spMk id="3" creationId="{1BA8E650-5598-46C0-B95E-416D657F6595}"/>
          </ac:spMkLst>
        </pc:spChg>
      </pc:sldChg>
    </pc:docChg>
  </pc:docChgLst>
  <pc:docChgLst>
    <pc:chgData name="Yang Xu" userId="2ef8d03b0d59ea36" providerId="LiveId" clId="{BF8C758E-A42C-41AA-B7A4-B0B3E15AB4CE}"/>
    <pc:docChg chg="addSld delSld modSld">
      <pc:chgData name="Yang Xu" userId="2ef8d03b0d59ea36" providerId="LiveId" clId="{BF8C758E-A42C-41AA-B7A4-B0B3E15AB4CE}" dt="2020-01-17T23:53:57.563" v="396" actId="20577"/>
      <pc:docMkLst>
        <pc:docMk/>
      </pc:docMkLst>
      <pc:sldChg chg="modSp">
        <pc:chgData name="Yang Xu" userId="2ef8d03b0d59ea36" providerId="LiveId" clId="{BF8C758E-A42C-41AA-B7A4-B0B3E15AB4CE}" dt="2020-01-17T23:44:51.077" v="47" actId="20577"/>
        <pc:sldMkLst>
          <pc:docMk/>
          <pc:sldMk cId="1232935249" sldId="257"/>
        </pc:sldMkLst>
        <pc:spChg chg="mod">
          <ac:chgData name="Yang Xu" userId="2ef8d03b0d59ea36" providerId="LiveId" clId="{BF8C758E-A42C-41AA-B7A4-B0B3E15AB4CE}" dt="2020-01-17T23:44:51.077" v="47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BF8C758E-A42C-41AA-B7A4-B0B3E15AB4CE}" dt="2020-01-17T23:44:57.693" v="48" actId="47"/>
        <pc:sldMkLst>
          <pc:docMk/>
          <pc:sldMk cId="1308118045" sldId="268"/>
        </pc:sldMkLst>
      </pc:sldChg>
      <pc:sldChg chg="modSp add">
        <pc:chgData name="Yang Xu" userId="2ef8d03b0d59ea36" providerId="LiveId" clId="{BF8C758E-A42C-41AA-B7A4-B0B3E15AB4CE}" dt="2020-01-17T23:53:57.563" v="396" actId="20577"/>
        <pc:sldMkLst>
          <pc:docMk/>
          <pc:sldMk cId="1631810544" sldId="268"/>
        </pc:sldMkLst>
        <pc:spChg chg="mod">
          <ac:chgData name="Yang Xu" userId="2ef8d03b0d59ea36" providerId="LiveId" clId="{BF8C758E-A42C-41AA-B7A4-B0B3E15AB4CE}" dt="2020-01-17T23:53:57.563" v="396" actId="20577"/>
          <ac:spMkLst>
            <pc:docMk/>
            <pc:sldMk cId="1631810544" sldId="268"/>
            <ac:spMk id="2" creationId="{C8568C5C-DB22-49E9-A839-0682ACF06DFA}"/>
          </ac:spMkLst>
        </pc:spChg>
        <pc:spChg chg="mod">
          <ac:chgData name="Yang Xu" userId="2ef8d03b0d59ea36" providerId="LiveId" clId="{BF8C758E-A42C-41AA-B7A4-B0B3E15AB4CE}" dt="2020-01-17T23:47:15.323" v="259" actId="20577"/>
          <ac:spMkLst>
            <pc:docMk/>
            <pc:sldMk cId="1631810544" sldId="268"/>
            <ac:spMk id="3" creationId="{FD5F560A-C51A-41B0-A937-22AF9A39CFB2}"/>
          </ac:spMkLst>
        </pc:spChg>
        <pc:spChg chg="mod">
          <ac:chgData name="Yang Xu" userId="2ef8d03b0d59ea36" providerId="LiveId" clId="{BF8C758E-A42C-41AA-B7A4-B0B3E15AB4CE}" dt="2020-01-17T23:46:58.073" v="214" actId="20577"/>
          <ac:spMkLst>
            <pc:docMk/>
            <pc:sldMk cId="1631810544" sldId="268"/>
            <ac:spMk id="4" creationId="{B77E2C70-183D-4815-9E58-36E28538932B}"/>
          </ac:spMkLst>
        </pc:spChg>
        <pc:spChg chg="mod">
          <ac:chgData name="Yang Xu" userId="2ef8d03b0d59ea36" providerId="LiveId" clId="{BF8C758E-A42C-41AA-B7A4-B0B3E15AB4CE}" dt="2020-01-17T23:47:24.385" v="276" actId="20577"/>
          <ac:spMkLst>
            <pc:docMk/>
            <pc:sldMk cId="1631810544" sldId="268"/>
            <ac:spMk id="5" creationId="{8F1D2905-8EB3-4B54-94E1-F230A29DDCAA}"/>
          </ac:spMkLst>
        </pc:spChg>
        <pc:spChg chg="mod">
          <ac:chgData name="Yang Xu" userId="2ef8d03b0d59ea36" providerId="LiveId" clId="{BF8C758E-A42C-41AA-B7A4-B0B3E15AB4CE}" dt="2020-01-17T23:48:14.802" v="394" actId="20577"/>
          <ac:spMkLst>
            <pc:docMk/>
            <pc:sldMk cId="1631810544" sldId="268"/>
            <ac:spMk id="6" creationId="{C6677E22-BF0F-4B60-A748-E6EA69D8A2A7}"/>
          </ac:spMkLst>
        </pc:spChg>
      </pc:sldChg>
      <pc:sldChg chg="del">
        <pc:chgData name="Yang Xu" userId="2ef8d03b0d59ea36" providerId="LiveId" clId="{BF8C758E-A42C-41AA-B7A4-B0B3E15AB4CE}" dt="2020-01-17T23:44:58.620" v="49" actId="47"/>
        <pc:sldMkLst>
          <pc:docMk/>
          <pc:sldMk cId="3479922148" sldId="269"/>
        </pc:sldMkLst>
      </pc:sldChg>
    </pc:docChg>
  </pc:docChgLst>
  <pc:docChgLst>
    <pc:chgData name="Yang Xu" userId="2ef8d03b0d59ea36" providerId="LiveId" clId="{80B299BE-1272-4DB3-81DB-AB7F4D8F0E03}"/>
    <pc:docChg chg="undo custSel addSld delSld modSld">
      <pc:chgData name="Yang Xu" userId="2ef8d03b0d59ea36" providerId="LiveId" clId="{80B299BE-1272-4DB3-81DB-AB7F4D8F0E03}" dt="2019-12-10T11:22:39.589" v="201" actId="20577"/>
      <pc:docMkLst>
        <pc:docMk/>
      </pc:docMkLst>
      <pc:sldChg chg="modSp">
        <pc:chgData name="Yang Xu" userId="2ef8d03b0d59ea36" providerId="LiveId" clId="{80B299BE-1272-4DB3-81DB-AB7F4D8F0E03}" dt="2019-12-10T11:13:44.552" v="32" actId="20577"/>
        <pc:sldMkLst>
          <pc:docMk/>
          <pc:sldMk cId="1232935249" sldId="257"/>
        </pc:sldMkLst>
        <pc:spChg chg="mod">
          <ac:chgData name="Yang Xu" userId="2ef8d03b0d59ea36" providerId="LiveId" clId="{80B299BE-1272-4DB3-81DB-AB7F4D8F0E03}" dt="2019-12-10T11:13:44.552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6F20CE34-37C8-4768-BEB4-FCE1904816B5}"/>
    <pc:docChg chg="custSel addSld modSld">
      <pc:chgData name="Yang Xu" userId="2ef8d03b0d59ea36" providerId="LiveId" clId="{6F20CE34-37C8-4768-BEB4-FCE1904816B5}" dt="2020-01-21T10:25:32.094" v="1048" actId="20577"/>
      <pc:docMkLst>
        <pc:docMk/>
      </pc:docMkLst>
      <pc:sldChg chg="modSp">
        <pc:chgData name="Yang Xu" userId="2ef8d03b0d59ea36" providerId="LiveId" clId="{6F20CE34-37C8-4768-BEB4-FCE1904816B5}" dt="2020-01-21T10:12:52.601" v="0" actId="20577"/>
        <pc:sldMkLst>
          <pc:docMk/>
          <pc:sldMk cId="1232935249" sldId="257"/>
        </pc:sldMkLst>
        <pc:spChg chg="mod">
          <ac:chgData name="Yang Xu" userId="2ef8d03b0d59ea36" providerId="LiveId" clId="{6F20CE34-37C8-4768-BEB4-FCE1904816B5}" dt="2020-01-21T10:12:52.601" v="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">
        <pc:chgData name="Yang Xu" userId="2ef8d03b0d59ea36" providerId="LiveId" clId="{6F20CE34-37C8-4768-BEB4-FCE1904816B5}" dt="2020-01-21T10:17:15.409" v="168" actId="20577"/>
        <pc:sldMkLst>
          <pc:docMk/>
          <pc:sldMk cId="2536527152" sldId="268"/>
        </pc:sldMkLst>
        <pc:spChg chg="mod">
          <ac:chgData name="Yang Xu" userId="2ef8d03b0d59ea36" providerId="LiveId" clId="{6F20CE34-37C8-4768-BEB4-FCE1904816B5}" dt="2020-01-21T10:15:52.807" v="25" actId="20577"/>
          <ac:spMkLst>
            <pc:docMk/>
            <pc:sldMk cId="2536527152" sldId="268"/>
            <ac:spMk id="2" creationId="{193CF2DD-9DF4-4BDB-BB5B-6715935BE28E}"/>
          </ac:spMkLst>
        </pc:spChg>
        <pc:spChg chg="mod">
          <ac:chgData name="Yang Xu" userId="2ef8d03b0d59ea36" providerId="LiveId" clId="{6F20CE34-37C8-4768-BEB4-FCE1904816B5}" dt="2020-01-21T10:17:15.409" v="168" actId="20577"/>
          <ac:spMkLst>
            <pc:docMk/>
            <pc:sldMk cId="2536527152" sldId="268"/>
            <ac:spMk id="3" creationId="{DCDBFD4E-74B2-4C84-A43F-53AD664C1AAC}"/>
          </ac:spMkLst>
        </pc:spChg>
      </pc:sldChg>
      <pc:sldChg chg="modSp add">
        <pc:chgData name="Yang Xu" userId="2ef8d03b0d59ea36" providerId="LiveId" clId="{6F20CE34-37C8-4768-BEB4-FCE1904816B5}" dt="2020-01-21T10:21:44.825" v="650" actId="20577"/>
        <pc:sldMkLst>
          <pc:docMk/>
          <pc:sldMk cId="2189254947" sldId="269"/>
        </pc:sldMkLst>
        <pc:spChg chg="mod">
          <ac:chgData name="Yang Xu" userId="2ef8d03b0d59ea36" providerId="LiveId" clId="{6F20CE34-37C8-4768-BEB4-FCE1904816B5}" dt="2020-01-21T10:17:32.131" v="195" actId="20577"/>
          <ac:spMkLst>
            <pc:docMk/>
            <pc:sldMk cId="2189254947" sldId="269"/>
            <ac:spMk id="2" creationId="{3900C06D-B5E9-46FC-A951-E70B010B2BFC}"/>
          </ac:spMkLst>
        </pc:spChg>
        <pc:spChg chg="mod">
          <ac:chgData name="Yang Xu" userId="2ef8d03b0d59ea36" providerId="LiveId" clId="{6F20CE34-37C8-4768-BEB4-FCE1904816B5}" dt="2020-01-21T10:21:44.825" v="650" actId="20577"/>
          <ac:spMkLst>
            <pc:docMk/>
            <pc:sldMk cId="2189254947" sldId="269"/>
            <ac:spMk id="3" creationId="{2D7F3E34-DF16-4577-8FF6-BEE544284D5E}"/>
          </ac:spMkLst>
        </pc:spChg>
      </pc:sldChg>
      <pc:sldChg chg="modSp add">
        <pc:chgData name="Yang Xu" userId="2ef8d03b0d59ea36" providerId="LiveId" clId="{6F20CE34-37C8-4768-BEB4-FCE1904816B5}" dt="2020-01-21T10:23:29.933" v="845" actId="20577"/>
        <pc:sldMkLst>
          <pc:docMk/>
          <pc:sldMk cId="231288346" sldId="270"/>
        </pc:sldMkLst>
        <pc:spChg chg="mod">
          <ac:chgData name="Yang Xu" userId="2ef8d03b0d59ea36" providerId="LiveId" clId="{6F20CE34-37C8-4768-BEB4-FCE1904816B5}" dt="2020-01-21T10:22:17.781" v="652"/>
          <ac:spMkLst>
            <pc:docMk/>
            <pc:sldMk cId="231288346" sldId="270"/>
            <ac:spMk id="2" creationId="{732ED240-ECE8-4FBE-8F15-E8CA97D57A66}"/>
          </ac:spMkLst>
        </pc:spChg>
        <pc:spChg chg="mod">
          <ac:chgData name="Yang Xu" userId="2ef8d03b0d59ea36" providerId="LiveId" clId="{6F20CE34-37C8-4768-BEB4-FCE1904816B5}" dt="2020-01-21T10:23:29.933" v="845" actId="20577"/>
          <ac:spMkLst>
            <pc:docMk/>
            <pc:sldMk cId="231288346" sldId="270"/>
            <ac:spMk id="3" creationId="{716ADAD0-611D-4FDA-838D-FE0A61C6100A}"/>
          </ac:spMkLst>
        </pc:spChg>
      </pc:sldChg>
      <pc:sldChg chg="modSp add">
        <pc:chgData name="Yang Xu" userId="2ef8d03b0d59ea36" providerId="LiveId" clId="{6F20CE34-37C8-4768-BEB4-FCE1904816B5}" dt="2020-01-21T10:25:32.094" v="1048" actId="20577"/>
        <pc:sldMkLst>
          <pc:docMk/>
          <pc:sldMk cId="3916612026" sldId="271"/>
        </pc:sldMkLst>
        <pc:spChg chg="mod">
          <ac:chgData name="Yang Xu" userId="2ef8d03b0d59ea36" providerId="LiveId" clId="{6F20CE34-37C8-4768-BEB4-FCE1904816B5}" dt="2020-01-21T10:24:31.399" v="907" actId="20577"/>
          <ac:spMkLst>
            <pc:docMk/>
            <pc:sldMk cId="3916612026" sldId="271"/>
            <ac:spMk id="2" creationId="{749456FA-586B-450F-85EE-0459F26FF7BD}"/>
          </ac:spMkLst>
        </pc:spChg>
        <pc:spChg chg="mod">
          <ac:chgData name="Yang Xu" userId="2ef8d03b0d59ea36" providerId="LiveId" clId="{6F20CE34-37C8-4768-BEB4-FCE1904816B5}" dt="2020-01-21T10:25:32.094" v="1048" actId="20577"/>
          <ac:spMkLst>
            <pc:docMk/>
            <pc:sldMk cId="3916612026" sldId="271"/>
            <ac:spMk id="3" creationId="{1DEE26EE-5FFF-4737-9E9D-E3B574E35F7A}"/>
          </ac:spMkLst>
        </pc:spChg>
      </pc:sldChg>
    </pc:docChg>
  </pc:docChgLst>
  <pc:docChgLst>
    <pc:chgData name="Yang Xu" userId="2ef8d03b0d59ea36" providerId="LiveId" clId="{A1F02554-5150-4473-845A-461F7ADDB281}"/>
    <pc:docChg chg="modSld">
      <pc:chgData name="Yang Xu" userId="2ef8d03b0d59ea36" providerId="LiveId" clId="{A1F02554-5150-4473-845A-461F7ADDB281}" dt="2019-12-18T12:41:54.423" v="21" actId="20577"/>
      <pc:docMkLst>
        <pc:docMk/>
      </pc:docMkLst>
      <pc:sldChg chg="modSp">
        <pc:chgData name="Yang Xu" userId="2ef8d03b0d59ea36" providerId="LiveId" clId="{A1F02554-5150-4473-845A-461F7ADDB281}" dt="2019-12-18T12:41:54.423" v="21" actId="20577"/>
        <pc:sldMkLst>
          <pc:docMk/>
          <pc:sldMk cId="1232935249" sldId="257"/>
        </pc:sldMkLst>
        <pc:spChg chg="mod">
          <ac:chgData name="Yang Xu" userId="2ef8d03b0d59ea36" providerId="LiveId" clId="{A1F02554-5150-4473-845A-461F7ADDB281}" dt="2019-12-18T12:41:54.423" v="21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41CE9E33-9564-4FEE-A6AE-24978C35878F}"/>
    <pc:docChg chg="undo custSel addSld delSld modSld">
      <pc:chgData name="Yang Xu" userId="2ef8d03b0d59ea36" providerId="LiveId" clId="{41CE9E33-9564-4FEE-A6AE-24978C35878F}" dt="2020-02-20T13:12:37.049" v="1460" actId="20578"/>
      <pc:docMkLst>
        <pc:docMk/>
      </pc:docMkLst>
      <pc:sldChg chg="modSp">
        <pc:chgData name="Yang Xu" userId="2ef8d03b0d59ea36" providerId="LiveId" clId="{41CE9E33-9564-4FEE-A6AE-24978C35878F}" dt="2020-02-20T11:58:57.826" v="7" actId="20577"/>
        <pc:sldMkLst>
          <pc:docMk/>
          <pc:sldMk cId="1232935249" sldId="257"/>
        </pc:sldMkLst>
        <pc:spChg chg="mod">
          <ac:chgData name="Yang Xu" userId="2ef8d03b0d59ea36" providerId="LiveId" clId="{41CE9E33-9564-4FEE-A6AE-24978C35878F}" dt="2020-02-20T11:58:57.826" v="7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41CE9E33-9564-4FEE-A6AE-24978C35878F}" dt="2020-02-20T12:01:39.074" v="160" actId="20577"/>
        <pc:sldMkLst>
          <pc:docMk/>
          <pc:sldMk cId="3278361009" sldId="268"/>
        </pc:sldMkLst>
        <pc:spChg chg="mod">
          <ac:chgData name="Yang Xu" userId="2ef8d03b0d59ea36" providerId="LiveId" clId="{41CE9E33-9564-4FEE-A6AE-24978C35878F}" dt="2020-02-20T12:00:57.484" v="37" actId="20577"/>
          <ac:spMkLst>
            <pc:docMk/>
            <pc:sldMk cId="3278361009" sldId="268"/>
            <ac:spMk id="2" creationId="{4653D2ED-092E-40D3-BC63-7141D6325102}"/>
          </ac:spMkLst>
        </pc:spChg>
        <pc:spChg chg="mod">
          <ac:chgData name="Yang Xu" userId="2ef8d03b0d59ea36" providerId="LiveId" clId="{41CE9E33-9564-4FEE-A6AE-24978C35878F}" dt="2020-02-20T12:01:39.074" v="160" actId="20577"/>
          <ac:spMkLst>
            <pc:docMk/>
            <pc:sldMk cId="3278361009" sldId="268"/>
            <ac:spMk id="3" creationId="{29990CFF-510A-4CCE-BB0F-89B48A83CF87}"/>
          </ac:spMkLst>
        </pc:spChg>
      </pc:sldChg>
      <pc:sldChg chg="modSp add">
        <pc:chgData name="Yang Xu" userId="2ef8d03b0d59ea36" providerId="LiveId" clId="{41CE9E33-9564-4FEE-A6AE-24978C35878F}" dt="2020-02-20T12:09:36.026" v="774"/>
        <pc:sldMkLst>
          <pc:docMk/>
          <pc:sldMk cId="1757499324" sldId="269"/>
        </pc:sldMkLst>
        <pc:spChg chg="mod">
          <ac:chgData name="Yang Xu" userId="2ef8d03b0d59ea36" providerId="LiveId" clId="{41CE9E33-9564-4FEE-A6AE-24978C35878F}" dt="2020-02-20T12:06:00.823" v="519" actId="20577"/>
          <ac:spMkLst>
            <pc:docMk/>
            <pc:sldMk cId="1757499324" sldId="269"/>
            <ac:spMk id="2" creationId="{1D041373-427D-4E0E-BCE5-6764BE6202F3}"/>
          </ac:spMkLst>
        </pc:spChg>
        <pc:spChg chg="mod">
          <ac:chgData name="Yang Xu" userId="2ef8d03b0d59ea36" providerId="LiveId" clId="{41CE9E33-9564-4FEE-A6AE-24978C35878F}" dt="2020-02-20T12:09:36.026" v="774"/>
          <ac:spMkLst>
            <pc:docMk/>
            <pc:sldMk cId="1757499324" sldId="269"/>
            <ac:spMk id="3" creationId="{443BD5A9-41CB-45AB-A53F-DAC75348BF85}"/>
          </ac:spMkLst>
        </pc:spChg>
      </pc:sldChg>
      <pc:sldChg chg="modSp add del">
        <pc:chgData name="Yang Xu" userId="2ef8d03b0d59ea36" providerId="LiveId" clId="{41CE9E33-9564-4FEE-A6AE-24978C35878F}" dt="2020-02-20T12:03:43.916" v="415" actId="47"/>
        <pc:sldMkLst>
          <pc:docMk/>
          <pc:sldMk cId="2250551547" sldId="269"/>
        </pc:sldMkLst>
        <pc:spChg chg="mod">
          <ac:chgData name="Yang Xu" userId="2ef8d03b0d59ea36" providerId="LiveId" clId="{41CE9E33-9564-4FEE-A6AE-24978C35878F}" dt="2020-02-20T12:03:41.682" v="414" actId="20577"/>
          <ac:spMkLst>
            <pc:docMk/>
            <pc:sldMk cId="2250551547" sldId="269"/>
            <ac:spMk id="3" creationId="{8FAAF35A-1AB5-4029-83CA-8E7DF8D6181E}"/>
          </ac:spMkLst>
        </pc:spChg>
      </pc:sldChg>
      <pc:sldChg chg="addSp delSp modSp add">
        <pc:chgData name="Yang Xu" userId="2ef8d03b0d59ea36" providerId="LiveId" clId="{41CE9E33-9564-4FEE-A6AE-24978C35878F}" dt="2020-02-20T12:12:25.922" v="967" actId="20577"/>
        <pc:sldMkLst>
          <pc:docMk/>
          <pc:sldMk cId="3034056370" sldId="270"/>
        </pc:sldMkLst>
        <pc:spChg chg="mod">
          <ac:chgData name="Yang Xu" userId="2ef8d03b0d59ea36" providerId="LiveId" clId="{41CE9E33-9564-4FEE-A6AE-24978C35878F}" dt="2020-02-20T12:10:29.361" v="810" actId="20577"/>
          <ac:spMkLst>
            <pc:docMk/>
            <pc:sldMk cId="3034056370" sldId="270"/>
            <ac:spMk id="2" creationId="{C6155D40-A60E-45AC-9023-C82740557FD9}"/>
          </ac:spMkLst>
        </pc:spChg>
        <pc:spChg chg="add del mod">
          <ac:chgData name="Yang Xu" userId="2ef8d03b0d59ea36" providerId="LiveId" clId="{41CE9E33-9564-4FEE-A6AE-24978C35878F}" dt="2020-02-20T12:12:25.922" v="967" actId="20577"/>
          <ac:spMkLst>
            <pc:docMk/>
            <pc:sldMk cId="3034056370" sldId="270"/>
            <ac:spMk id="3" creationId="{0ADD0499-D870-41A3-A09B-988ACC824646}"/>
          </ac:spMkLst>
        </pc:spChg>
        <pc:spChg chg="add del">
          <ac:chgData name="Yang Xu" userId="2ef8d03b0d59ea36" providerId="LiveId" clId="{41CE9E33-9564-4FEE-A6AE-24978C35878F}" dt="2020-02-20T12:10:39.695" v="812"/>
          <ac:spMkLst>
            <pc:docMk/>
            <pc:sldMk cId="3034056370" sldId="270"/>
            <ac:spMk id="4" creationId="{D4D12FA6-6E92-42FE-B5A0-739B79D25087}"/>
          </ac:spMkLst>
        </pc:spChg>
      </pc:sldChg>
      <pc:sldChg chg="modSp add">
        <pc:chgData name="Yang Xu" userId="2ef8d03b0d59ea36" providerId="LiveId" clId="{41CE9E33-9564-4FEE-A6AE-24978C35878F}" dt="2020-02-20T12:48:42.580" v="1251" actId="20577"/>
        <pc:sldMkLst>
          <pc:docMk/>
          <pc:sldMk cId="3207813597" sldId="271"/>
        </pc:sldMkLst>
        <pc:spChg chg="mod">
          <ac:chgData name="Yang Xu" userId="2ef8d03b0d59ea36" providerId="LiveId" clId="{41CE9E33-9564-4FEE-A6AE-24978C35878F}" dt="2020-02-20T12:47:20.364" v="1044" actId="20577"/>
          <ac:spMkLst>
            <pc:docMk/>
            <pc:sldMk cId="3207813597" sldId="271"/>
            <ac:spMk id="2" creationId="{63E4BCBD-7B86-41BD-AABD-BC4EAFADF66D}"/>
          </ac:spMkLst>
        </pc:spChg>
        <pc:spChg chg="mod">
          <ac:chgData name="Yang Xu" userId="2ef8d03b0d59ea36" providerId="LiveId" clId="{41CE9E33-9564-4FEE-A6AE-24978C35878F}" dt="2020-02-20T12:48:42.580" v="1251" actId="20577"/>
          <ac:spMkLst>
            <pc:docMk/>
            <pc:sldMk cId="3207813597" sldId="271"/>
            <ac:spMk id="3" creationId="{593D0D38-1A1F-46EE-BB3A-3717B52BF09A}"/>
          </ac:spMkLst>
        </pc:spChg>
      </pc:sldChg>
      <pc:sldChg chg="modSp add">
        <pc:chgData name="Yang Xu" userId="2ef8d03b0d59ea36" providerId="LiveId" clId="{41CE9E33-9564-4FEE-A6AE-24978C35878F}" dt="2020-02-20T13:12:37.049" v="1460" actId="20578"/>
        <pc:sldMkLst>
          <pc:docMk/>
          <pc:sldMk cId="748400820" sldId="272"/>
        </pc:sldMkLst>
        <pc:spChg chg="mod">
          <ac:chgData name="Yang Xu" userId="2ef8d03b0d59ea36" providerId="LiveId" clId="{41CE9E33-9564-4FEE-A6AE-24978C35878F}" dt="2020-02-20T12:50:45.351" v="1296" actId="20577"/>
          <ac:spMkLst>
            <pc:docMk/>
            <pc:sldMk cId="748400820" sldId="272"/>
            <ac:spMk id="2" creationId="{DB83320B-33DB-4E97-9BC1-548ADF46D466}"/>
          </ac:spMkLst>
        </pc:spChg>
        <pc:spChg chg="mod">
          <ac:chgData name="Yang Xu" userId="2ef8d03b0d59ea36" providerId="LiveId" clId="{41CE9E33-9564-4FEE-A6AE-24978C35878F}" dt="2020-02-20T13:12:37.049" v="1460" actId="20578"/>
          <ac:spMkLst>
            <pc:docMk/>
            <pc:sldMk cId="748400820" sldId="272"/>
            <ac:spMk id="3" creationId="{8536CAB2-F9F5-41E6-A07D-9A68608ECB71}"/>
          </ac:spMkLst>
        </pc:spChg>
      </pc:sldChg>
    </pc:docChg>
  </pc:docChgLst>
  <pc:docChgLst>
    <pc:chgData name="Yang Xu" userId="2ef8d03b0d59ea36" providerId="LiveId" clId="{88331C0F-52D6-4560-B925-8B7A09CC38A2}"/>
    <pc:docChg chg="undo custSel mod addSld delSld modSld">
      <pc:chgData name="Yang Xu" userId="2ef8d03b0d59ea36" providerId="LiveId" clId="{88331C0F-52D6-4560-B925-8B7A09CC38A2}" dt="2020-02-22T02:20:47.431" v="332" actId="20577"/>
      <pc:docMkLst>
        <pc:docMk/>
      </pc:docMkLst>
      <pc:sldChg chg="modSp">
        <pc:chgData name="Yang Xu" userId="2ef8d03b0d59ea36" providerId="LiveId" clId="{88331C0F-52D6-4560-B925-8B7A09CC38A2}" dt="2020-02-22T02:20:47.431" v="332" actId="20577"/>
        <pc:sldMkLst>
          <pc:docMk/>
          <pc:sldMk cId="1232935249" sldId="257"/>
        </pc:sldMkLst>
        <pc:spChg chg="mod">
          <ac:chgData name="Yang Xu" userId="2ef8d03b0d59ea36" providerId="LiveId" clId="{88331C0F-52D6-4560-B925-8B7A09CC38A2}" dt="2020-02-22T02:20:47.431" v="332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">
        <pc:chgData name="Yang Xu" userId="2ef8d03b0d59ea36" providerId="LiveId" clId="{88331C0F-52D6-4560-B925-8B7A09CC38A2}" dt="2020-02-22T02:02:56.410" v="36"/>
        <pc:sldMkLst>
          <pc:docMk/>
          <pc:sldMk cId="4266902931" sldId="268"/>
        </pc:sldMkLst>
        <pc:spChg chg="mod">
          <ac:chgData name="Yang Xu" userId="2ef8d03b0d59ea36" providerId="LiveId" clId="{88331C0F-52D6-4560-B925-8B7A09CC38A2}" dt="2020-02-22T02:02:45.418" v="35"/>
          <ac:spMkLst>
            <pc:docMk/>
            <pc:sldMk cId="4266902931" sldId="268"/>
            <ac:spMk id="2" creationId="{C95A0F55-8B49-416A-A7D5-0B97B91F085A}"/>
          </ac:spMkLst>
        </pc:spChg>
        <pc:spChg chg="mod">
          <ac:chgData name="Yang Xu" userId="2ef8d03b0d59ea36" providerId="LiveId" clId="{88331C0F-52D6-4560-B925-8B7A09CC38A2}" dt="2020-02-22T02:02:56.410" v="36"/>
          <ac:spMkLst>
            <pc:docMk/>
            <pc:sldMk cId="4266902931" sldId="268"/>
            <ac:spMk id="3" creationId="{05661809-8841-4819-9069-1CD3DF172111}"/>
          </ac:spMkLst>
        </pc:spChg>
      </pc:sldChg>
      <pc:sldChg chg="modSp">
        <pc:chgData name="Yang Xu" userId="2ef8d03b0d59ea36" providerId="LiveId" clId="{88331C0F-52D6-4560-B925-8B7A09CC38A2}" dt="2020-02-22T02:04:37.057" v="44" actId="27636"/>
        <pc:sldMkLst>
          <pc:docMk/>
          <pc:sldMk cId="2961185082" sldId="269"/>
        </pc:sldMkLst>
        <pc:spChg chg="mod">
          <ac:chgData name="Yang Xu" userId="2ef8d03b0d59ea36" providerId="LiveId" clId="{88331C0F-52D6-4560-B925-8B7A09CC38A2}" dt="2020-02-22T02:04:33.233" v="42"/>
          <ac:spMkLst>
            <pc:docMk/>
            <pc:sldMk cId="2961185082" sldId="269"/>
            <ac:spMk id="2" creationId="{3D776B07-1223-4623-989B-CB79317C4EC4}"/>
          </ac:spMkLst>
        </pc:spChg>
        <pc:spChg chg="mod">
          <ac:chgData name="Yang Xu" userId="2ef8d03b0d59ea36" providerId="LiveId" clId="{88331C0F-52D6-4560-B925-8B7A09CC38A2}" dt="2020-02-22T02:04:37.057" v="44" actId="27636"/>
          <ac:spMkLst>
            <pc:docMk/>
            <pc:sldMk cId="2961185082" sldId="269"/>
            <ac:spMk id="3" creationId="{5ABC1961-3838-48C0-AF95-320858AA46A7}"/>
          </ac:spMkLst>
        </pc:spChg>
      </pc:sldChg>
      <pc:sldChg chg="modSp">
        <pc:chgData name="Yang Xu" userId="2ef8d03b0d59ea36" providerId="LiveId" clId="{88331C0F-52D6-4560-B925-8B7A09CC38A2}" dt="2020-02-22T02:05:40.211" v="49" actId="20577"/>
        <pc:sldMkLst>
          <pc:docMk/>
          <pc:sldMk cId="1595988507" sldId="270"/>
        </pc:sldMkLst>
        <pc:spChg chg="mod">
          <ac:chgData name="Yang Xu" userId="2ef8d03b0d59ea36" providerId="LiveId" clId="{88331C0F-52D6-4560-B925-8B7A09CC38A2}" dt="2020-02-22T02:04:42.948" v="46"/>
          <ac:spMkLst>
            <pc:docMk/>
            <pc:sldMk cId="1595988507" sldId="270"/>
            <ac:spMk id="2" creationId="{FC03C1C9-243C-4A32-BCB2-35B2FC6DBB92}"/>
          </ac:spMkLst>
        </pc:spChg>
        <pc:spChg chg="mod">
          <ac:chgData name="Yang Xu" userId="2ef8d03b0d59ea36" providerId="LiveId" clId="{88331C0F-52D6-4560-B925-8B7A09CC38A2}" dt="2020-02-22T02:05:40.211" v="49" actId="20577"/>
          <ac:spMkLst>
            <pc:docMk/>
            <pc:sldMk cId="1595988507" sldId="270"/>
            <ac:spMk id="3" creationId="{12CE8938-1DB1-44CA-B359-838E0D2A44DB}"/>
          </ac:spMkLst>
        </pc:spChg>
      </pc:sldChg>
      <pc:sldChg chg="addSp delSp modSp add mod setBg">
        <pc:chgData name="Yang Xu" userId="2ef8d03b0d59ea36" providerId="LiveId" clId="{88331C0F-52D6-4560-B925-8B7A09CC38A2}" dt="2020-02-22T02:06:46.612" v="71" actId="27636"/>
        <pc:sldMkLst>
          <pc:docMk/>
          <pc:sldMk cId="2707611004" sldId="271"/>
        </pc:sldMkLst>
        <pc:spChg chg="mod">
          <ac:chgData name="Yang Xu" userId="2ef8d03b0d59ea36" providerId="LiveId" clId="{88331C0F-52D6-4560-B925-8B7A09CC38A2}" dt="2020-02-22T02:06:34.180" v="67" actId="26606"/>
          <ac:spMkLst>
            <pc:docMk/>
            <pc:sldMk cId="2707611004" sldId="271"/>
            <ac:spMk id="2" creationId="{DC242839-21D1-44DC-9BFE-089C20712681}"/>
          </ac:spMkLst>
        </pc:spChg>
        <pc:spChg chg="del">
          <ac:chgData name="Yang Xu" userId="2ef8d03b0d59ea36" providerId="LiveId" clId="{88331C0F-52D6-4560-B925-8B7A09CC38A2}" dt="2020-02-22T02:06:10.233" v="56"/>
          <ac:spMkLst>
            <pc:docMk/>
            <pc:sldMk cId="2707611004" sldId="271"/>
            <ac:spMk id="3" creationId="{4E751439-8D3C-487A-AA4E-47E6E4B1FDD4}"/>
          </ac:spMkLst>
        </pc:spChg>
        <pc:spChg chg="add del">
          <ac:chgData name="Yang Xu" userId="2ef8d03b0d59ea36" providerId="LiveId" clId="{88331C0F-52D6-4560-B925-8B7A09CC38A2}" dt="2020-02-22T02:06:28.311" v="62" actId="26606"/>
          <ac:spMkLst>
            <pc:docMk/>
            <pc:sldMk cId="2707611004" sldId="271"/>
            <ac:spMk id="75" creationId="{5F85E7EB-64DD-4240-8583-6C243806705F}"/>
          </ac:spMkLst>
        </pc:spChg>
        <pc:spChg chg="add del">
          <ac:chgData name="Yang Xu" userId="2ef8d03b0d59ea36" providerId="LiveId" clId="{88331C0F-52D6-4560-B925-8B7A09CC38A2}" dt="2020-02-22T02:06:28.311" v="62" actId="26606"/>
          <ac:spMkLst>
            <pc:docMk/>
            <pc:sldMk cId="2707611004" sldId="271"/>
            <ac:spMk id="79" creationId="{891C6E63-BD83-438C-8E5A-539006F798DD}"/>
          </ac:spMkLst>
        </pc:spChg>
        <pc:spChg chg="add del">
          <ac:chgData name="Yang Xu" userId="2ef8d03b0d59ea36" providerId="LiveId" clId="{88331C0F-52D6-4560-B925-8B7A09CC38A2}" dt="2020-02-22T02:06:28.311" v="62" actId="26606"/>
          <ac:spMkLst>
            <pc:docMk/>
            <pc:sldMk cId="2707611004" sldId="271"/>
            <ac:spMk id="81" creationId="{CA1E0C71-AEB6-4ADF-A06B-0842850D6E81}"/>
          </ac:spMkLst>
        </pc:spChg>
        <pc:spChg chg="add del">
          <ac:chgData name="Yang Xu" userId="2ef8d03b0d59ea36" providerId="LiveId" clId="{88331C0F-52D6-4560-B925-8B7A09CC38A2}" dt="2020-02-22T02:06:28.311" v="62" actId="26606"/>
          <ac:spMkLst>
            <pc:docMk/>
            <pc:sldMk cId="2707611004" sldId="271"/>
            <ac:spMk id="85" creationId="{FA2C39F2-3E8E-489A-8907-3C251BE71AFD}"/>
          </ac:spMkLst>
        </pc:spChg>
        <pc:spChg chg="add del">
          <ac:chgData name="Yang Xu" userId="2ef8d03b0d59ea36" providerId="LiveId" clId="{88331C0F-52D6-4560-B925-8B7A09CC38A2}" dt="2020-02-22T02:06:34.180" v="67" actId="26606"/>
          <ac:spMkLst>
            <pc:docMk/>
            <pc:sldMk cId="2707611004" sldId="271"/>
            <ac:spMk id="141" creationId="{C1DA4A20-1DD6-463A-865B-BC58C7202768}"/>
          </ac:spMkLst>
        </pc:spChg>
        <pc:spChg chg="add del">
          <ac:chgData name="Yang Xu" userId="2ef8d03b0d59ea36" providerId="LiveId" clId="{88331C0F-52D6-4560-B925-8B7A09CC38A2}" dt="2020-02-22T02:06:34.180" v="67" actId="26606"/>
          <ac:spMkLst>
            <pc:docMk/>
            <pc:sldMk cId="2707611004" sldId="271"/>
            <ac:spMk id="145" creationId="{97995CCA-C661-4B85-AAC2-9D76A3B780E0}"/>
          </ac:spMkLst>
        </pc:spChg>
        <pc:spChg chg="add del">
          <ac:chgData name="Yang Xu" userId="2ef8d03b0d59ea36" providerId="LiveId" clId="{88331C0F-52D6-4560-B925-8B7A09CC38A2}" dt="2020-02-22T02:06:34.180" v="67" actId="26606"/>
          <ac:spMkLst>
            <pc:docMk/>
            <pc:sldMk cId="2707611004" sldId="271"/>
            <ac:spMk id="147" creationId="{1537014F-02CF-4051-B4DD-B0501BC1EF62}"/>
          </ac:spMkLst>
        </pc:spChg>
        <pc:spChg chg="add del">
          <ac:chgData name="Yang Xu" userId="2ef8d03b0d59ea36" providerId="LiveId" clId="{88331C0F-52D6-4560-B925-8B7A09CC38A2}" dt="2020-02-22T02:06:34.180" v="67" actId="26606"/>
          <ac:spMkLst>
            <pc:docMk/>
            <pc:sldMk cId="2707611004" sldId="271"/>
            <ac:spMk id="151" creationId="{509BAAAD-6CE7-413C-9BB1-497788C84E5A}"/>
          </ac:spMkLst>
        </pc:spChg>
        <pc:spChg chg="add">
          <ac:chgData name="Yang Xu" userId="2ef8d03b0d59ea36" providerId="LiveId" clId="{88331C0F-52D6-4560-B925-8B7A09CC38A2}" dt="2020-02-22T02:06:34.180" v="67" actId="26606"/>
          <ac:spMkLst>
            <pc:docMk/>
            <pc:sldMk cId="2707611004" sldId="271"/>
            <ac:spMk id="192" creationId="{7539E3D4-6962-40AB-8B73-E9DD5692F0E7}"/>
          </ac:spMkLst>
        </pc:spChg>
        <pc:spChg chg="add">
          <ac:chgData name="Yang Xu" userId="2ef8d03b0d59ea36" providerId="LiveId" clId="{88331C0F-52D6-4560-B925-8B7A09CC38A2}" dt="2020-02-22T02:06:34.180" v="67" actId="26606"/>
          <ac:spMkLst>
            <pc:docMk/>
            <pc:sldMk cId="2707611004" sldId="271"/>
            <ac:spMk id="194" creationId="{AE7C53B3-E639-4BE7-9C53-AAF6DF686F9A}"/>
          </ac:spMkLst>
        </pc:spChg>
        <pc:spChg chg="add">
          <ac:chgData name="Yang Xu" userId="2ef8d03b0d59ea36" providerId="LiveId" clId="{88331C0F-52D6-4560-B925-8B7A09CC38A2}" dt="2020-02-22T02:06:34.180" v="67" actId="26606"/>
          <ac:spMkLst>
            <pc:docMk/>
            <pc:sldMk cId="2707611004" sldId="271"/>
            <ac:spMk id="195" creationId="{2CD7F1D5-2F5D-4F06-91C2-5616C9AD5597}"/>
          </ac:spMkLst>
        </pc:spChg>
        <pc:spChg chg="add mod">
          <ac:chgData name="Yang Xu" userId="2ef8d03b0d59ea36" providerId="LiveId" clId="{88331C0F-52D6-4560-B925-8B7A09CC38A2}" dt="2020-02-22T02:06:46.612" v="71" actId="27636"/>
          <ac:spMkLst>
            <pc:docMk/>
            <pc:sldMk cId="2707611004" sldId="271"/>
            <ac:spMk id="1032" creationId="{D4FC1F3A-2409-48E0-8B2F-847848DA176D}"/>
          </ac:spMkLst>
        </pc:spChg>
        <pc:picChg chg="add del">
          <ac:chgData name="Yang Xu" userId="2ef8d03b0d59ea36" providerId="LiveId" clId="{88331C0F-52D6-4560-B925-8B7A09CC38A2}" dt="2020-02-22T02:06:28.311" v="62" actId="26606"/>
          <ac:picMkLst>
            <pc:docMk/>
            <pc:sldMk cId="2707611004" sldId="271"/>
            <ac:picMk id="77" creationId="{A5AA9413-A886-4022-A477-7ACECA36585E}"/>
          </ac:picMkLst>
        </pc:picChg>
        <pc:picChg chg="add del">
          <ac:chgData name="Yang Xu" userId="2ef8d03b0d59ea36" providerId="LiveId" clId="{88331C0F-52D6-4560-B925-8B7A09CC38A2}" dt="2020-02-22T02:06:28.311" v="62" actId="26606"/>
          <ac:picMkLst>
            <pc:docMk/>
            <pc:sldMk cId="2707611004" sldId="271"/>
            <ac:picMk id="83" creationId="{63AC3CC6-6498-44DC-8A2A-3BCA9A761D1D}"/>
          </ac:picMkLst>
        </pc:picChg>
        <pc:picChg chg="add del">
          <ac:chgData name="Yang Xu" userId="2ef8d03b0d59ea36" providerId="LiveId" clId="{88331C0F-52D6-4560-B925-8B7A09CC38A2}" dt="2020-02-22T02:06:34.180" v="67" actId="26606"/>
          <ac:picMkLst>
            <pc:docMk/>
            <pc:sldMk cId="2707611004" sldId="271"/>
            <ac:picMk id="143" creationId="{962C18E5-8207-4CDA-8D1F-3399785D18AC}"/>
          </ac:picMkLst>
        </pc:picChg>
        <pc:picChg chg="add del">
          <ac:chgData name="Yang Xu" userId="2ef8d03b0d59ea36" providerId="LiveId" clId="{88331C0F-52D6-4560-B925-8B7A09CC38A2}" dt="2020-02-22T02:06:34.180" v="67" actId="26606"/>
          <ac:picMkLst>
            <pc:docMk/>
            <pc:sldMk cId="2707611004" sldId="271"/>
            <ac:picMk id="149" creationId="{4100C9ED-4B59-4A55-9A49-AED52060E907}"/>
          </ac:picMkLst>
        </pc:picChg>
        <pc:picChg chg="add">
          <ac:chgData name="Yang Xu" userId="2ef8d03b0d59ea36" providerId="LiveId" clId="{88331C0F-52D6-4560-B925-8B7A09CC38A2}" dt="2020-02-22T02:06:34.180" v="67" actId="26606"/>
          <ac:picMkLst>
            <pc:docMk/>
            <pc:sldMk cId="2707611004" sldId="271"/>
            <ac:picMk id="193" creationId="{9490E84B-32AB-4B93-B2A7-C660A2894F2C}"/>
          </ac:picMkLst>
        </pc:picChg>
        <pc:picChg chg="add">
          <ac:chgData name="Yang Xu" userId="2ef8d03b0d59ea36" providerId="LiveId" clId="{88331C0F-52D6-4560-B925-8B7A09CC38A2}" dt="2020-02-22T02:06:34.180" v="67" actId="26606"/>
          <ac:picMkLst>
            <pc:docMk/>
            <pc:sldMk cId="2707611004" sldId="271"/>
            <ac:picMk id="196" creationId="{CA0F9C00-759D-439B-962A-EA32D6076602}"/>
          </ac:picMkLst>
        </pc:picChg>
        <pc:picChg chg="add del">
          <ac:chgData name="Yang Xu" userId="2ef8d03b0d59ea36" providerId="LiveId" clId="{88331C0F-52D6-4560-B925-8B7A09CC38A2}" dt="2020-02-22T02:06:09.318" v="55"/>
          <ac:picMkLst>
            <pc:docMk/>
            <pc:sldMk cId="2707611004" sldId="271"/>
            <ac:picMk id="1026" creationId="{A96E7C42-D2D5-41A2-A4F8-1273E309DCBC}"/>
          </ac:picMkLst>
        </pc:picChg>
        <pc:picChg chg="add mod">
          <ac:chgData name="Yang Xu" userId="2ef8d03b0d59ea36" providerId="LiveId" clId="{88331C0F-52D6-4560-B925-8B7A09CC38A2}" dt="2020-02-22T02:06:34.180" v="67" actId="26606"/>
          <ac:picMkLst>
            <pc:docMk/>
            <pc:sldMk cId="2707611004" sldId="271"/>
            <ac:picMk id="1028" creationId="{3CCB16C7-B498-496B-B081-5065101CAF08}"/>
          </ac:picMkLst>
        </pc:picChg>
      </pc:sldChg>
      <pc:sldChg chg="del">
        <pc:chgData name="Yang Xu" userId="2ef8d03b0d59ea36" providerId="LiveId" clId="{88331C0F-52D6-4560-B925-8B7A09CC38A2}" dt="2020-02-22T02:05:48.603" v="50" actId="2696"/>
        <pc:sldMkLst>
          <pc:docMk/>
          <pc:sldMk cId="3795854464" sldId="271"/>
        </pc:sldMkLst>
      </pc:sldChg>
      <pc:sldChg chg="addSp delSp modSp add mod setBg">
        <pc:chgData name="Yang Xu" userId="2ef8d03b0d59ea36" providerId="LiveId" clId="{88331C0F-52D6-4560-B925-8B7A09CC38A2}" dt="2020-02-22T02:08:16.216" v="104" actId="403"/>
        <pc:sldMkLst>
          <pc:docMk/>
          <pc:sldMk cId="1169946380" sldId="272"/>
        </pc:sldMkLst>
        <pc:spChg chg="mod">
          <ac:chgData name="Yang Xu" userId="2ef8d03b0d59ea36" providerId="LiveId" clId="{88331C0F-52D6-4560-B925-8B7A09CC38A2}" dt="2020-02-22T02:07:49.348" v="90" actId="26606"/>
          <ac:spMkLst>
            <pc:docMk/>
            <pc:sldMk cId="1169946380" sldId="272"/>
            <ac:spMk id="2" creationId="{226E11B8-D18E-4305-B2C0-C7B033739A9E}"/>
          </ac:spMkLst>
        </pc:spChg>
        <pc:spChg chg="del">
          <ac:chgData name="Yang Xu" userId="2ef8d03b0d59ea36" providerId="LiveId" clId="{88331C0F-52D6-4560-B925-8B7A09CC38A2}" dt="2020-02-22T02:07:04.209" v="74"/>
          <ac:spMkLst>
            <pc:docMk/>
            <pc:sldMk cId="1169946380" sldId="272"/>
            <ac:spMk id="3" creationId="{07691B14-5EE6-41C5-B378-998A93183548}"/>
          </ac:spMkLst>
        </pc:spChg>
        <pc:spChg chg="add del">
          <ac:chgData name="Yang Xu" userId="2ef8d03b0d59ea36" providerId="LiveId" clId="{88331C0F-52D6-4560-B925-8B7A09CC38A2}" dt="2020-02-22T02:07:50.017" v="93" actId="26606"/>
          <ac:spMkLst>
            <pc:docMk/>
            <pc:sldMk cId="1169946380" sldId="272"/>
            <ac:spMk id="73" creationId="{7539E3D4-6962-40AB-8B73-E9DD5692F0E7}"/>
          </ac:spMkLst>
        </pc:spChg>
        <pc:spChg chg="add del">
          <ac:chgData name="Yang Xu" userId="2ef8d03b0d59ea36" providerId="LiveId" clId="{88331C0F-52D6-4560-B925-8B7A09CC38A2}" dt="2020-02-22T02:07:50.017" v="93" actId="26606"/>
          <ac:spMkLst>
            <pc:docMk/>
            <pc:sldMk cId="1169946380" sldId="272"/>
            <ac:spMk id="77" creationId="{AE7C53B3-E639-4BE7-9C53-AAF6DF686F9A}"/>
          </ac:spMkLst>
        </pc:spChg>
        <pc:spChg chg="add del">
          <ac:chgData name="Yang Xu" userId="2ef8d03b0d59ea36" providerId="LiveId" clId="{88331C0F-52D6-4560-B925-8B7A09CC38A2}" dt="2020-02-22T02:07:50.017" v="93" actId="26606"/>
          <ac:spMkLst>
            <pc:docMk/>
            <pc:sldMk cId="1169946380" sldId="272"/>
            <ac:spMk id="79" creationId="{2CD7F1D5-2F5D-4F06-91C2-5616C9AD5597}"/>
          </ac:spMkLst>
        </pc:spChg>
        <pc:spChg chg="add del">
          <ac:chgData name="Yang Xu" userId="2ef8d03b0d59ea36" providerId="LiveId" clId="{88331C0F-52D6-4560-B925-8B7A09CC38A2}" dt="2020-02-22T02:07:42.965" v="84" actId="26606"/>
          <ac:spMkLst>
            <pc:docMk/>
            <pc:sldMk cId="1169946380" sldId="272"/>
            <ac:spMk id="139" creationId="{7539E3D4-6962-40AB-8B73-E9DD5692F0E7}"/>
          </ac:spMkLst>
        </pc:spChg>
        <pc:spChg chg="add del">
          <ac:chgData name="Yang Xu" userId="2ef8d03b0d59ea36" providerId="LiveId" clId="{88331C0F-52D6-4560-B925-8B7A09CC38A2}" dt="2020-02-22T02:07:42.965" v="84" actId="26606"/>
          <ac:spMkLst>
            <pc:docMk/>
            <pc:sldMk cId="1169946380" sldId="272"/>
            <ac:spMk id="143" creationId="{AE7C53B3-E639-4BE7-9C53-AAF6DF686F9A}"/>
          </ac:spMkLst>
        </pc:spChg>
        <pc:spChg chg="add del">
          <ac:chgData name="Yang Xu" userId="2ef8d03b0d59ea36" providerId="LiveId" clId="{88331C0F-52D6-4560-B925-8B7A09CC38A2}" dt="2020-02-22T02:07:42.965" v="84" actId="26606"/>
          <ac:spMkLst>
            <pc:docMk/>
            <pc:sldMk cId="1169946380" sldId="272"/>
            <ac:spMk id="145" creationId="{2CD7F1D5-2F5D-4F06-91C2-5616C9AD5597}"/>
          </ac:spMkLst>
        </pc:spChg>
        <pc:spChg chg="add del">
          <ac:chgData name="Yang Xu" userId="2ef8d03b0d59ea36" providerId="LiveId" clId="{88331C0F-52D6-4560-B925-8B7A09CC38A2}" dt="2020-02-22T02:07:46.191" v="86" actId="26606"/>
          <ac:spMkLst>
            <pc:docMk/>
            <pc:sldMk cId="1169946380" sldId="272"/>
            <ac:spMk id="149" creationId="{FA2C39F2-3E8E-489A-8907-3C251BE71AFD}"/>
          </ac:spMkLst>
        </pc:spChg>
        <pc:spChg chg="add mod">
          <ac:chgData name="Yang Xu" userId="2ef8d03b0d59ea36" providerId="LiveId" clId="{88331C0F-52D6-4560-B925-8B7A09CC38A2}" dt="2020-02-22T02:08:16.216" v="104" actId="403"/>
          <ac:spMkLst>
            <pc:docMk/>
            <pc:sldMk cId="1169946380" sldId="272"/>
            <ac:spMk id="2054" creationId="{9773681F-E1D8-471A-B55A-EF31617E9BC5}"/>
          </ac:spMkLst>
        </pc:spChg>
        <pc:spChg chg="add del">
          <ac:chgData name="Yang Xu" userId="2ef8d03b0d59ea36" providerId="LiveId" clId="{88331C0F-52D6-4560-B925-8B7A09CC38A2}" dt="2020-02-22T02:07:46.191" v="86" actId="26606"/>
          <ac:spMkLst>
            <pc:docMk/>
            <pc:sldMk cId="1169946380" sldId="272"/>
            <ac:spMk id="2056" creationId="{5F85E7EB-64DD-4240-8583-6C243806705F}"/>
          </ac:spMkLst>
        </pc:spChg>
        <pc:spChg chg="add del">
          <ac:chgData name="Yang Xu" userId="2ef8d03b0d59ea36" providerId="LiveId" clId="{88331C0F-52D6-4560-B925-8B7A09CC38A2}" dt="2020-02-22T02:07:46.191" v="86" actId="26606"/>
          <ac:spMkLst>
            <pc:docMk/>
            <pc:sldMk cId="1169946380" sldId="272"/>
            <ac:spMk id="2058" creationId="{891C6E63-BD83-438C-8E5A-539006F798DD}"/>
          </ac:spMkLst>
        </pc:spChg>
        <pc:spChg chg="add del">
          <ac:chgData name="Yang Xu" userId="2ef8d03b0d59ea36" providerId="LiveId" clId="{88331C0F-52D6-4560-B925-8B7A09CC38A2}" dt="2020-02-22T02:07:46.191" v="86" actId="26606"/>
          <ac:spMkLst>
            <pc:docMk/>
            <pc:sldMk cId="1169946380" sldId="272"/>
            <ac:spMk id="2059" creationId="{CA1E0C71-AEB6-4ADF-A06B-0842850D6E81}"/>
          </ac:spMkLst>
        </pc:spChg>
        <pc:spChg chg="add del">
          <ac:chgData name="Yang Xu" userId="2ef8d03b0d59ea36" providerId="LiveId" clId="{88331C0F-52D6-4560-B925-8B7A09CC38A2}" dt="2020-02-22T02:07:50.002" v="92" actId="26606"/>
          <ac:spMkLst>
            <pc:docMk/>
            <pc:sldMk cId="1169946380" sldId="272"/>
            <ac:spMk id="2061" creationId="{5F85E7EB-64DD-4240-8583-6C243806705F}"/>
          </ac:spMkLst>
        </pc:spChg>
        <pc:spChg chg="add del">
          <ac:chgData name="Yang Xu" userId="2ef8d03b0d59ea36" providerId="LiveId" clId="{88331C0F-52D6-4560-B925-8B7A09CC38A2}" dt="2020-02-22T02:07:50.002" v="92" actId="26606"/>
          <ac:spMkLst>
            <pc:docMk/>
            <pc:sldMk cId="1169946380" sldId="272"/>
            <ac:spMk id="2063" creationId="{891C6E63-BD83-438C-8E5A-539006F798DD}"/>
          </ac:spMkLst>
        </pc:spChg>
        <pc:spChg chg="add del">
          <ac:chgData name="Yang Xu" userId="2ef8d03b0d59ea36" providerId="LiveId" clId="{88331C0F-52D6-4560-B925-8B7A09CC38A2}" dt="2020-02-22T02:07:50.002" v="92" actId="26606"/>
          <ac:spMkLst>
            <pc:docMk/>
            <pc:sldMk cId="1169946380" sldId="272"/>
            <ac:spMk id="2064" creationId="{CA1E0C71-AEB6-4ADF-A06B-0842850D6E81}"/>
          </ac:spMkLst>
        </pc:spChg>
        <pc:spChg chg="add del">
          <ac:chgData name="Yang Xu" userId="2ef8d03b0d59ea36" providerId="LiveId" clId="{88331C0F-52D6-4560-B925-8B7A09CC38A2}" dt="2020-02-22T02:07:50.002" v="92" actId="26606"/>
          <ac:spMkLst>
            <pc:docMk/>
            <pc:sldMk cId="1169946380" sldId="272"/>
            <ac:spMk id="2066" creationId="{FA2C39F2-3E8E-489A-8907-3C251BE71AFD}"/>
          </ac:spMkLst>
        </pc:spChg>
        <pc:spChg chg="add">
          <ac:chgData name="Yang Xu" userId="2ef8d03b0d59ea36" providerId="LiveId" clId="{88331C0F-52D6-4560-B925-8B7A09CC38A2}" dt="2020-02-22T02:07:50.017" v="93" actId="26606"/>
          <ac:spMkLst>
            <pc:docMk/>
            <pc:sldMk cId="1169946380" sldId="272"/>
            <ac:spMk id="2068" creationId="{7539E3D4-6962-40AB-8B73-E9DD5692F0E7}"/>
          </ac:spMkLst>
        </pc:spChg>
        <pc:spChg chg="add">
          <ac:chgData name="Yang Xu" userId="2ef8d03b0d59ea36" providerId="LiveId" clId="{88331C0F-52D6-4560-B925-8B7A09CC38A2}" dt="2020-02-22T02:07:50.017" v="93" actId="26606"/>
          <ac:spMkLst>
            <pc:docMk/>
            <pc:sldMk cId="1169946380" sldId="272"/>
            <ac:spMk id="2070" creationId="{AE7C53B3-E639-4BE7-9C53-AAF6DF686F9A}"/>
          </ac:spMkLst>
        </pc:spChg>
        <pc:spChg chg="add">
          <ac:chgData name="Yang Xu" userId="2ef8d03b0d59ea36" providerId="LiveId" clId="{88331C0F-52D6-4560-B925-8B7A09CC38A2}" dt="2020-02-22T02:07:50.017" v="93" actId="26606"/>
          <ac:spMkLst>
            <pc:docMk/>
            <pc:sldMk cId="1169946380" sldId="272"/>
            <ac:spMk id="2071" creationId="{2CD7F1D5-2F5D-4F06-91C2-5616C9AD5597}"/>
          </ac:spMkLst>
        </pc:spChg>
        <pc:picChg chg="add del">
          <ac:chgData name="Yang Xu" userId="2ef8d03b0d59ea36" providerId="LiveId" clId="{88331C0F-52D6-4560-B925-8B7A09CC38A2}" dt="2020-02-22T02:07:50.017" v="93" actId="26606"/>
          <ac:picMkLst>
            <pc:docMk/>
            <pc:sldMk cId="1169946380" sldId="272"/>
            <ac:picMk id="75" creationId="{9490E84B-32AB-4B93-B2A7-C660A2894F2C}"/>
          </ac:picMkLst>
        </pc:picChg>
        <pc:picChg chg="add del">
          <ac:chgData name="Yang Xu" userId="2ef8d03b0d59ea36" providerId="LiveId" clId="{88331C0F-52D6-4560-B925-8B7A09CC38A2}" dt="2020-02-22T02:07:50.017" v="93" actId="26606"/>
          <ac:picMkLst>
            <pc:docMk/>
            <pc:sldMk cId="1169946380" sldId="272"/>
            <ac:picMk id="81" creationId="{CA0F9C00-759D-439B-962A-EA32D6076602}"/>
          </ac:picMkLst>
        </pc:picChg>
        <pc:picChg chg="add del">
          <ac:chgData name="Yang Xu" userId="2ef8d03b0d59ea36" providerId="LiveId" clId="{88331C0F-52D6-4560-B925-8B7A09CC38A2}" dt="2020-02-22T02:07:42.965" v="84" actId="26606"/>
          <ac:picMkLst>
            <pc:docMk/>
            <pc:sldMk cId="1169946380" sldId="272"/>
            <ac:picMk id="141" creationId="{9490E84B-32AB-4B93-B2A7-C660A2894F2C}"/>
          </ac:picMkLst>
        </pc:picChg>
        <pc:picChg chg="add del">
          <ac:chgData name="Yang Xu" userId="2ef8d03b0d59ea36" providerId="LiveId" clId="{88331C0F-52D6-4560-B925-8B7A09CC38A2}" dt="2020-02-22T02:07:42.965" v="84" actId="26606"/>
          <ac:picMkLst>
            <pc:docMk/>
            <pc:sldMk cId="1169946380" sldId="272"/>
            <ac:picMk id="147" creationId="{CA0F9C00-759D-439B-962A-EA32D6076602}"/>
          </ac:picMkLst>
        </pc:picChg>
        <pc:picChg chg="add mod">
          <ac:chgData name="Yang Xu" userId="2ef8d03b0d59ea36" providerId="LiveId" clId="{88331C0F-52D6-4560-B925-8B7A09CC38A2}" dt="2020-02-22T02:07:50.002" v="92" actId="26606"/>
          <ac:picMkLst>
            <pc:docMk/>
            <pc:sldMk cId="1169946380" sldId="272"/>
            <ac:picMk id="2050" creationId="{345AE18D-BB79-4F7D-919C-A7AF570E3875}"/>
          </ac:picMkLst>
        </pc:picChg>
        <pc:picChg chg="add del">
          <ac:chgData name="Yang Xu" userId="2ef8d03b0d59ea36" providerId="LiveId" clId="{88331C0F-52D6-4560-B925-8B7A09CC38A2}" dt="2020-02-22T02:07:46.191" v="86" actId="26606"/>
          <ac:picMkLst>
            <pc:docMk/>
            <pc:sldMk cId="1169946380" sldId="272"/>
            <ac:picMk id="2057" creationId="{A5AA9413-A886-4022-A477-7ACECA36585E}"/>
          </ac:picMkLst>
        </pc:picChg>
        <pc:picChg chg="add del">
          <ac:chgData name="Yang Xu" userId="2ef8d03b0d59ea36" providerId="LiveId" clId="{88331C0F-52D6-4560-B925-8B7A09CC38A2}" dt="2020-02-22T02:07:46.191" v="86" actId="26606"/>
          <ac:picMkLst>
            <pc:docMk/>
            <pc:sldMk cId="1169946380" sldId="272"/>
            <ac:picMk id="2060" creationId="{63AC3CC6-6498-44DC-8A2A-3BCA9A761D1D}"/>
          </ac:picMkLst>
        </pc:picChg>
        <pc:picChg chg="add del">
          <ac:chgData name="Yang Xu" userId="2ef8d03b0d59ea36" providerId="LiveId" clId="{88331C0F-52D6-4560-B925-8B7A09CC38A2}" dt="2020-02-22T02:07:50.002" v="92" actId="26606"/>
          <ac:picMkLst>
            <pc:docMk/>
            <pc:sldMk cId="1169946380" sldId="272"/>
            <ac:picMk id="2062" creationId="{A5AA9413-A886-4022-A477-7ACECA36585E}"/>
          </ac:picMkLst>
        </pc:picChg>
        <pc:picChg chg="add del">
          <ac:chgData name="Yang Xu" userId="2ef8d03b0d59ea36" providerId="LiveId" clId="{88331C0F-52D6-4560-B925-8B7A09CC38A2}" dt="2020-02-22T02:07:50.002" v="92" actId="26606"/>
          <ac:picMkLst>
            <pc:docMk/>
            <pc:sldMk cId="1169946380" sldId="272"/>
            <ac:picMk id="2065" creationId="{63AC3CC6-6498-44DC-8A2A-3BCA9A761D1D}"/>
          </ac:picMkLst>
        </pc:picChg>
        <pc:picChg chg="add">
          <ac:chgData name="Yang Xu" userId="2ef8d03b0d59ea36" providerId="LiveId" clId="{88331C0F-52D6-4560-B925-8B7A09CC38A2}" dt="2020-02-22T02:07:50.017" v="93" actId="26606"/>
          <ac:picMkLst>
            <pc:docMk/>
            <pc:sldMk cId="1169946380" sldId="272"/>
            <ac:picMk id="2069" creationId="{9490E84B-32AB-4B93-B2A7-C660A2894F2C}"/>
          </ac:picMkLst>
        </pc:picChg>
        <pc:picChg chg="add">
          <ac:chgData name="Yang Xu" userId="2ef8d03b0d59ea36" providerId="LiveId" clId="{88331C0F-52D6-4560-B925-8B7A09CC38A2}" dt="2020-02-22T02:07:50.017" v="93" actId="26606"/>
          <ac:picMkLst>
            <pc:docMk/>
            <pc:sldMk cId="1169946380" sldId="272"/>
            <ac:picMk id="2072" creationId="{CA0F9C00-759D-439B-962A-EA32D6076602}"/>
          </ac:picMkLst>
        </pc:picChg>
      </pc:sldChg>
      <pc:sldChg chg="del">
        <pc:chgData name="Yang Xu" userId="2ef8d03b0d59ea36" providerId="LiveId" clId="{88331C0F-52D6-4560-B925-8B7A09CC38A2}" dt="2020-02-22T02:05:48.607" v="51" actId="2696"/>
        <pc:sldMkLst>
          <pc:docMk/>
          <pc:sldMk cId="1395588821" sldId="272"/>
        </pc:sldMkLst>
      </pc:sldChg>
      <pc:sldChg chg="addSp delSp modSp add mod setBg">
        <pc:chgData name="Yang Xu" userId="2ef8d03b0d59ea36" providerId="LiveId" clId="{88331C0F-52D6-4560-B925-8B7A09CC38A2}" dt="2020-02-22T02:08:50.955" v="110" actId="404"/>
        <pc:sldMkLst>
          <pc:docMk/>
          <pc:sldMk cId="839614071" sldId="273"/>
        </pc:sldMkLst>
        <pc:spChg chg="mod">
          <ac:chgData name="Yang Xu" userId="2ef8d03b0d59ea36" providerId="LiveId" clId="{88331C0F-52D6-4560-B925-8B7A09CC38A2}" dt="2020-02-22T02:08:31.952" v="108"/>
          <ac:spMkLst>
            <pc:docMk/>
            <pc:sldMk cId="839614071" sldId="273"/>
            <ac:spMk id="2" creationId="{E4EBE440-BE01-4F0A-9ECF-3ED5AC2F0124}"/>
          </ac:spMkLst>
        </pc:spChg>
        <pc:spChg chg="del">
          <ac:chgData name="Yang Xu" userId="2ef8d03b0d59ea36" providerId="LiveId" clId="{88331C0F-52D6-4560-B925-8B7A09CC38A2}" dt="2020-02-22T02:08:25.412" v="106"/>
          <ac:spMkLst>
            <pc:docMk/>
            <pc:sldMk cId="839614071" sldId="273"/>
            <ac:spMk id="3" creationId="{49331DD1-6882-40CE-ADCA-36C3ADF7DE6F}"/>
          </ac:spMkLst>
        </pc:spChg>
        <pc:spChg chg="add">
          <ac:chgData name="Yang Xu" userId="2ef8d03b0d59ea36" providerId="LiveId" clId="{88331C0F-52D6-4560-B925-8B7A09CC38A2}" dt="2020-02-22T02:08:27.009" v="107" actId="26606"/>
          <ac:spMkLst>
            <pc:docMk/>
            <pc:sldMk cId="839614071" sldId="273"/>
            <ac:spMk id="73" creationId="{7539E3D4-6962-40AB-8B73-E9DD5692F0E7}"/>
          </ac:spMkLst>
        </pc:spChg>
        <pc:spChg chg="add">
          <ac:chgData name="Yang Xu" userId="2ef8d03b0d59ea36" providerId="LiveId" clId="{88331C0F-52D6-4560-B925-8B7A09CC38A2}" dt="2020-02-22T02:08:27.009" v="107" actId="26606"/>
          <ac:spMkLst>
            <pc:docMk/>
            <pc:sldMk cId="839614071" sldId="273"/>
            <ac:spMk id="77" creationId="{AE7C53B3-E639-4BE7-9C53-AAF6DF686F9A}"/>
          </ac:spMkLst>
        </pc:spChg>
        <pc:spChg chg="add">
          <ac:chgData name="Yang Xu" userId="2ef8d03b0d59ea36" providerId="LiveId" clId="{88331C0F-52D6-4560-B925-8B7A09CC38A2}" dt="2020-02-22T02:08:27.009" v="107" actId="26606"/>
          <ac:spMkLst>
            <pc:docMk/>
            <pc:sldMk cId="839614071" sldId="273"/>
            <ac:spMk id="79" creationId="{2CD7F1D5-2F5D-4F06-91C2-5616C9AD5597}"/>
          </ac:spMkLst>
        </pc:spChg>
        <pc:spChg chg="add mod">
          <ac:chgData name="Yang Xu" userId="2ef8d03b0d59ea36" providerId="LiveId" clId="{88331C0F-52D6-4560-B925-8B7A09CC38A2}" dt="2020-02-22T02:08:50.955" v="110" actId="404"/>
          <ac:spMkLst>
            <pc:docMk/>
            <pc:sldMk cId="839614071" sldId="273"/>
            <ac:spMk id="3078" creationId="{FBA23644-87C0-4E6A-99C6-0B62A4A333ED}"/>
          </ac:spMkLst>
        </pc:spChg>
        <pc:picChg chg="add">
          <ac:chgData name="Yang Xu" userId="2ef8d03b0d59ea36" providerId="LiveId" clId="{88331C0F-52D6-4560-B925-8B7A09CC38A2}" dt="2020-02-22T02:08:27.009" v="107" actId="26606"/>
          <ac:picMkLst>
            <pc:docMk/>
            <pc:sldMk cId="839614071" sldId="273"/>
            <ac:picMk id="75" creationId="{9490E84B-32AB-4B93-B2A7-C660A2894F2C}"/>
          </ac:picMkLst>
        </pc:picChg>
        <pc:picChg chg="add">
          <ac:chgData name="Yang Xu" userId="2ef8d03b0d59ea36" providerId="LiveId" clId="{88331C0F-52D6-4560-B925-8B7A09CC38A2}" dt="2020-02-22T02:08:27.009" v="107" actId="26606"/>
          <ac:picMkLst>
            <pc:docMk/>
            <pc:sldMk cId="839614071" sldId="273"/>
            <ac:picMk id="81" creationId="{CA0F9C00-759D-439B-962A-EA32D6076602}"/>
          </ac:picMkLst>
        </pc:picChg>
        <pc:picChg chg="add mod">
          <ac:chgData name="Yang Xu" userId="2ef8d03b0d59ea36" providerId="LiveId" clId="{88331C0F-52D6-4560-B925-8B7A09CC38A2}" dt="2020-02-22T02:08:27.009" v="107" actId="26606"/>
          <ac:picMkLst>
            <pc:docMk/>
            <pc:sldMk cId="839614071" sldId="273"/>
            <ac:picMk id="3074" creationId="{FFD95026-A620-4D63-8F89-619036127957}"/>
          </ac:picMkLst>
        </pc:picChg>
      </pc:sldChg>
      <pc:sldChg chg="modSp add">
        <pc:chgData name="Yang Xu" userId="2ef8d03b0d59ea36" providerId="LiveId" clId="{88331C0F-52D6-4560-B925-8B7A09CC38A2}" dt="2020-02-22T02:09:07.560" v="114"/>
        <pc:sldMkLst>
          <pc:docMk/>
          <pc:sldMk cId="1751624313" sldId="274"/>
        </pc:sldMkLst>
        <pc:spChg chg="mod">
          <ac:chgData name="Yang Xu" userId="2ef8d03b0d59ea36" providerId="LiveId" clId="{88331C0F-52D6-4560-B925-8B7A09CC38A2}" dt="2020-02-22T02:09:07.560" v="114"/>
          <ac:spMkLst>
            <pc:docMk/>
            <pc:sldMk cId="1751624313" sldId="274"/>
            <ac:spMk id="2" creationId="{35EE2B97-78ED-4A18-B3EB-A7DD6B2BE745}"/>
          </ac:spMkLst>
        </pc:spChg>
        <pc:spChg chg="mod">
          <ac:chgData name="Yang Xu" userId="2ef8d03b0d59ea36" providerId="LiveId" clId="{88331C0F-52D6-4560-B925-8B7A09CC38A2}" dt="2020-02-22T02:09:00.741" v="113" actId="27636"/>
          <ac:spMkLst>
            <pc:docMk/>
            <pc:sldMk cId="1751624313" sldId="274"/>
            <ac:spMk id="3" creationId="{12DB4317-C813-45C8-9E47-D7E8434D9A97}"/>
          </ac:spMkLst>
        </pc:spChg>
      </pc:sldChg>
      <pc:sldChg chg="modSp add">
        <pc:chgData name="Yang Xu" userId="2ef8d03b0d59ea36" providerId="LiveId" clId="{88331C0F-52D6-4560-B925-8B7A09CC38A2}" dt="2020-02-22T02:09:29.187" v="118"/>
        <pc:sldMkLst>
          <pc:docMk/>
          <pc:sldMk cId="1478198507" sldId="275"/>
        </pc:sldMkLst>
        <pc:spChg chg="mod">
          <ac:chgData name="Yang Xu" userId="2ef8d03b0d59ea36" providerId="LiveId" clId="{88331C0F-52D6-4560-B925-8B7A09CC38A2}" dt="2020-02-22T02:09:22.141" v="117" actId="20577"/>
          <ac:spMkLst>
            <pc:docMk/>
            <pc:sldMk cId="1478198507" sldId="275"/>
            <ac:spMk id="2" creationId="{DA8EE3D4-208B-4361-924C-4EDF22959506}"/>
          </ac:spMkLst>
        </pc:spChg>
        <pc:spChg chg="mod">
          <ac:chgData name="Yang Xu" userId="2ef8d03b0d59ea36" providerId="LiveId" clId="{88331C0F-52D6-4560-B925-8B7A09CC38A2}" dt="2020-02-22T02:09:29.187" v="118"/>
          <ac:spMkLst>
            <pc:docMk/>
            <pc:sldMk cId="1478198507" sldId="275"/>
            <ac:spMk id="3" creationId="{63658EAA-173E-4815-AE11-C2FFD611ABA4}"/>
          </ac:spMkLst>
        </pc:spChg>
      </pc:sldChg>
      <pc:sldChg chg="modSp add">
        <pc:chgData name="Yang Xu" userId="2ef8d03b0d59ea36" providerId="LiveId" clId="{88331C0F-52D6-4560-B925-8B7A09CC38A2}" dt="2020-02-22T02:09:44.723" v="122"/>
        <pc:sldMkLst>
          <pc:docMk/>
          <pc:sldMk cId="3195823648" sldId="276"/>
        </pc:sldMkLst>
        <pc:spChg chg="mod">
          <ac:chgData name="Yang Xu" userId="2ef8d03b0d59ea36" providerId="LiveId" clId="{88331C0F-52D6-4560-B925-8B7A09CC38A2}" dt="2020-02-22T02:09:37.595" v="121" actId="20577"/>
          <ac:spMkLst>
            <pc:docMk/>
            <pc:sldMk cId="3195823648" sldId="276"/>
            <ac:spMk id="2" creationId="{0114A63D-005A-4457-8E65-336F7683C80E}"/>
          </ac:spMkLst>
        </pc:spChg>
        <pc:spChg chg="mod">
          <ac:chgData name="Yang Xu" userId="2ef8d03b0d59ea36" providerId="LiveId" clId="{88331C0F-52D6-4560-B925-8B7A09CC38A2}" dt="2020-02-22T02:09:44.723" v="122"/>
          <ac:spMkLst>
            <pc:docMk/>
            <pc:sldMk cId="3195823648" sldId="276"/>
            <ac:spMk id="3" creationId="{A653E9F1-C1BD-4E2D-B4FC-68D4FBF2A123}"/>
          </ac:spMkLst>
        </pc:spChg>
      </pc:sldChg>
      <pc:sldChg chg="modSp add">
        <pc:chgData name="Yang Xu" userId="2ef8d03b0d59ea36" providerId="LiveId" clId="{88331C0F-52D6-4560-B925-8B7A09CC38A2}" dt="2020-02-22T02:09:56.113" v="125"/>
        <pc:sldMkLst>
          <pc:docMk/>
          <pc:sldMk cId="3991547989" sldId="277"/>
        </pc:sldMkLst>
        <pc:spChg chg="mod">
          <ac:chgData name="Yang Xu" userId="2ef8d03b0d59ea36" providerId="LiveId" clId="{88331C0F-52D6-4560-B925-8B7A09CC38A2}" dt="2020-02-22T02:09:50.664" v="124"/>
          <ac:spMkLst>
            <pc:docMk/>
            <pc:sldMk cId="3991547989" sldId="277"/>
            <ac:spMk id="2" creationId="{55C65F1A-545B-4055-A9CD-4F8454E3D81B}"/>
          </ac:spMkLst>
        </pc:spChg>
        <pc:spChg chg="mod">
          <ac:chgData name="Yang Xu" userId="2ef8d03b0d59ea36" providerId="LiveId" clId="{88331C0F-52D6-4560-B925-8B7A09CC38A2}" dt="2020-02-22T02:09:56.113" v="125"/>
          <ac:spMkLst>
            <pc:docMk/>
            <pc:sldMk cId="3991547989" sldId="277"/>
            <ac:spMk id="3" creationId="{362E3B98-67EE-4616-A45F-E8C3DD0C7D99}"/>
          </ac:spMkLst>
        </pc:spChg>
      </pc:sldChg>
      <pc:sldChg chg="modSp add">
        <pc:chgData name="Yang Xu" userId="2ef8d03b0d59ea36" providerId="LiveId" clId="{88331C0F-52D6-4560-B925-8B7A09CC38A2}" dt="2020-02-22T02:10:07.002" v="128"/>
        <pc:sldMkLst>
          <pc:docMk/>
          <pc:sldMk cId="500019644" sldId="278"/>
        </pc:sldMkLst>
        <pc:spChg chg="mod">
          <ac:chgData name="Yang Xu" userId="2ef8d03b0d59ea36" providerId="LiveId" clId="{88331C0F-52D6-4560-B925-8B7A09CC38A2}" dt="2020-02-22T02:10:02.133" v="127"/>
          <ac:spMkLst>
            <pc:docMk/>
            <pc:sldMk cId="500019644" sldId="278"/>
            <ac:spMk id="2" creationId="{8F2C1CE9-A365-4302-BD62-A981C9FDB263}"/>
          </ac:spMkLst>
        </pc:spChg>
        <pc:spChg chg="mod">
          <ac:chgData name="Yang Xu" userId="2ef8d03b0d59ea36" providerId="LiveId" clId="{88331C0F-52D6-4560-B925-8B7A09CC38A2}" dt="2020-02-22T02:10:07.002" v="128"/>
          <ac:spMkLst>
            <pc:docMk/>
            <pc:sldMk cId="500019644" sldId="278"/>
            <ac:spMk id="3" creationId="{29F9F8F5-9E46-4F7B-89B2-0ED6458AED79}"/>
          </ac:spMkLst>
        </pc:spChg>
      </pc:sldChg>
      <pc:sldChg chg="modSp add">
        <pc:chgData name="Yang Xu" userId="2ef8d03b0d59ea36" providerId="LiveId" clId="{88331C0F-52D6-4560-B925-8B7A09CC38A2}" dt="2020-02-22T02:10:35.686" v="133"/>
        <pc:sldMkLst>
          <pc:docMk/>
          <pc:sldMk cId="1350431447" sldId="279"/>
        </pc:sldMkLst>
        <pc:spChg chg="mod">
          <ac:chgData name="Yang Xu" userId="2ef8d03b0d59ea36" providerId="LiveId" clId="{88331C0F-52D6-4560-B925-8B7A09CC38A2}" dt="2020-02-22T02:10:15.168" v="130"/>
          <ac:spMkLst>
            <pc:docMk/>
            <pc:sldMk cId="1350431447" sldId="279"/>
            <ac:spMk id="2" creationId="{7AC39D12-4F99-4DA9-A509-39F1CB5AF3B6}"/>
          </ac:spMkLst>
        </pc:spChg>
        <pc:spChg chg="mod">
          <ac:chgData name="Yang Xu" userId="2ef8d03b0d59ea36" providerId="LiveId" clId="{88331C0F-52D6-4560-B925-8B7A09CC38A2}" dt="2020-02-22T02:10:35.686" v="133"/>
          <ac:spMkLst>
            <pc:docMk/>
            <pc:sldMk cId="1350431447" sldId="279"/>
            <ac:spMk id="3" creationId="{A1336487-A262-490C-9F09-269A912F9810}"/>
          </ac:spMkLst>
        </pc:spChg>
      </pc:sldChg>
      <pc:sldChg chg="modSp add">
        <pc:chgData name="Yang Xu" userId="2ef8d03b0d59ea36" providerId="LiveId" clId="{88331C0F-52D6-4560-B925-8B7A09CC38A2}" dt="2020-02-22T02:10:45.613" v="137" actId="20577"/>
        <pc:sldMkLst>
          <pc:docMk/>
          <pc:sldMk cId="2142854225" sldId="280"/>
        </pc:sldMkLst>
        <pc:spChg chg="mod">
          <ac:chgData name="Yang Xu" userId="2ef8d03b0d59ea36" providerId="LiveId" clId="{88331C0F-52D6-4560-B925-8B7A09CC38A2}" dt="2020-02-22T02:10:43.072" v="136"/>
          <ac:spMkLst>
            <pc:docMk/>
            <pc:sldMk cId="2142854225" sldId="280"/>
            <ac:spMk id="2" creationId="{62908C42-67B7-4F8E-84C4-857565E4ABCF}"/>
          </ac:spMkLst>
        </pc:spChg>
        <pc:spChg chg="mod">
          <ac:chgData name="Yang Xu" userId="2ef8d03b0d59ea36" providerId="LiveId" clId="{88331C0F-52D6-4560-B925-8B7A09CC38A2}" dt="2020-02-22T02:10:45.613" v="137" actId="20577"/>
          <ac:spMkLst>
            <pc:docMk/>
            <pc:sldMk cId="2142854225" sldId="280"/>
            <ac:spMk id="3" creationId="{2BDA3C83-0277-42AD-86B0-DF7D4C003D15}"/>
          </ac:spMkLst>
        </pc:spChg>
      </pc:sldChg>
      <pc:sldChg chg="addSp delSp modSp add mod setBg">
        <pc:chgData name="Yang Xu" userId="2ef8d03b0d59ea36" providerId="LiveId" clId="{88331C0F-52D6-4560-B925-8B7A09CC38A2}" dt="2020-02-22T02:11:35.306" v="167" actId="27636"/>
        <pc:sldMkLst>
          <pc:docMk/>
          <pc:sldMk cId="1224614087" sldId="281"/>
        </pc:sldMkLst>
        <pc:spChg chg="mod">
          <ac:chgData name="Yang Xu" userId="2ef8d03b0d59ea36" providerId="LiveId" clId="{88331C0F-52D6-4560-B925-8B7A09CC38A2}" dt="2020-02-22T02:11:34.129" v="165" actId="26606"/>
          <ac:spMkLst>
            <pc:docMk/>
            <pc:sldMk cId="1224614087" sldId="281"/>
            <ac:spMk id="2" creationId="{999B6C96-036D-4687-8B8B-5A0F97446DCA}"/>
          </ac:spMkLst>
        </pc:spChg>
        <pc:spChg chg="del">
          <ac:chgData name="Yang Xu" userId="2ef8d03b0d59ea36" providerId="LiveId" clId="{88331C0F-52D6-4560-B925-8B7A09CC38A2}" dt="2020-02-22T02:11:07.943" v="164"/>
          <ac:spMkLst>
            <pc:docMk/>
            <pc:sldMk cId="1224614087" sldId="281"/>
            <ac:spMk id="3" creationId="{D3DC6F6F-E26F-4013-AF54-FF1777836418}"/>
          </ac:spMkLst>
        </pc:spChg>
        <pc:spChg chg="add">
          <ac:chgData name="Yang Xu" userId="2ef8d03b0d59ea36" providerId="LiveId" clId="{88331C0F-52D6-4560-B925-8B7A09CC38A2}" dt="2020-02-22T02:11:34.129" v="165" actId="26606"/>
          <ac:spMkLst>
            <pc:docMk/>
            <pc:sldMk cId="1224614087" sldId="281"/>
            <ac:spMk id="73" creationId="{7539E3D4-6962-40AB-8B73-E9DD5692F0E7}"/>
          </ac:spMkLst>
        </pc:spChg>
        <pc:spChg chg="add">
          <ac:chgData name="Yang Xu" userId="2ef8d03b0d59ea36" providerId="LiveId" clId="{88331C0F-52D6-4560-B925-8B7A09CC38A2}" dt="2020-02-22T02:11:34.129" v="165" actId="26606"/>
          <ac:spMkLst>
            <pc:docMk/>
            <pc:sldMk cId="1224614087" sldId="281"/>
            <ac:spMk id="77" creationId="{AE7C53B3-E639-4BE7-9C53-AAF6DF686F9A}"/>
          </ac:spMkLst>
        </pc:spChg>
        <pc:spChg chg="add">
          <ac:chgData name="Yang Xu" userId="2ef8d03b0d59ea36" providerId="LiveId" clId="{88331C0F-52D6-4560-B925-8B7A09CC38A2}" dt="2020-02-22T02:11:34.129" v="165" actId="26606"/>
          <ac:spMkLst>
            <pc:docMk/>
            <pc:sldMk cId="1224614087" sldId="281"/>
            <ac:spMk id="79" creationId="{2CD7F1D5-2F5D-4F06-91C2-5616C9AD5597}"/>
          </ac:spMkLst>
        </pc:spChg>
        <pc:spChg chg="add mod">
          <ac:chgData name="Yang Xu" userId="2ef8d03b0d59ea36" providerId="LiveId" clId="{88331C0F-52D6-4560-B925-8B7A09CC38A2}" dt="2020-02-22T02:11:35.306" v="167" actId="27636"/>
          <ac:spMkLst>
            <pc:docMk/>
            <pc:sldMk cId="1224614087" sldId="281"/>
            <ac:spMk id="4102" creationId="{ECA84FC8-1DE0-47A1-93F1-FE591464089C}"/>
          </ac:spMkLst>
        </pc:spChg>
        <pc:picChg chg="add">
          <ac:chgData name="Yang Xu" userId="2ef8d03b0d59ea36" providerId="LiveId" clId="{88331C0F-52D6-4560-B925-8B7A09CC38A2}" dt="2020-02-22T02:11:34.129" v="165" actId="26606"/>
          <ac:picMkLst>
            <pc:docMk/>
            <pc:sldMk cId="1224614087" sldId="281"/>
            <ac:picMk id="75" creationId="{9490E84B-32AB-4B93-B2A7-C660A2894F2C}"/>
          </ac:picMkLst>
        </pc:picChg>
        <pc:picChg chg="add">
          <ac:chgData name="Yang Xu" userId="2ef8d03b0d59ea36" providerId="LiveId" clId="{88331C0F-52D6-4560-B925-8B7A09CC38A2}" dt="2020-02-22T02:11:34.129" v="165" actId="26606"/>
          <ac:picMkLst>
            <pc:docMk/>
            <pc:sldMk cId="1224614087" sldId="281"/>
            <ac:picMk id="81" creationId="{CA0F9C00-759D-439B-962A-EA32D6076602}"/>
          </ac:picMkLst>
        </pc:picChg>
        <pc:picChg chg="add mod">
          <ac:chgData name="Yang Xu" userId="2ef8d03b0d59ea36" providerId="LiveId" clId="{88331C0F-52D6-4560-B925-8B7A09CC38A2}" dt="2020-02-22T02:11:34.129" v="165" actId="26606"/>
          <ac:picMkLst>
            <pc:docMk/>
            <pc:sldMk cId="1224614087" sldId="281"/>
            <ac:picMk id="4098" creationId="{8DF835F4-E054-4AC4-BDA7-084CE22FFF13}"/>
          </ac:picMkLst>
        </pc:picChg>
      </pc:sldChg>
      <pc:sldChg chg="addSp delSp modSp add mod setBg">
        <pc:chgData name="Yang Xu" userId="2ef8d03b0d59ea36" providerId="LiveId" clId="{88331C0F-52D6-4560-B925-8B7A09CC38A2}" dt="2020-02-22T02:12:55.141" v="180" actId="27636"/>
        <pc:sldMkLst>
          <pc:docMk/>
          <pc:sldMk cId="692235547" sldId="282"/>
        </pc:sldMkLst>
        <pc:spChg chg="mod">
          <ac:chgData name="Yang Xu" userId="2ef8d03b0d59ea36" providerId="LiveId" clId="{88331C0F-52D6-4560-B925-8B7A09CC38A2}" dt="2020-02-22T02:12:10.328" v="171" actId="26606"/>
          <ac:spMkLst>
            <pc:docMk/>
            <pc:sldMk cId="692235547" sldId="282"/>
            <ac:spMk id="2" creationId="{CFCE42B1-8411-4018-86C7-03DC1B259804}"/>
          </ac:spMkLst>
        </pc:spChg>
        <pc:spChg chg="del">
          <ac:chgData name="Yang Xu" userId="2ef8d03b0d59ea36" providerId="LiveId" clId="{88331C0F-52D6-4560-B925-8B7A09CC38A2}" dt="2020-02-22T02:12:00.046" v="169"/>
          <ac:spMkLst>
            <pc:docMk/>
            <pc:sldMk cId="692235547" sldId="282"/>
            <ac:spMk id="3" creationId="{EC99DFA7-243C-40DD-82BB-84EDD5187E1B}"/>
          </ac:spMkLst>
        </pc:spChg>
        <pc:spChg chg="add del">
          <ac:chgData name="Yang Xu" userId="2ef8d03b0d59ea36" providerId="LiveId" clId="{88331C0F-52D6-4560-B925-8B7A09CC38A2}" dt="2020-02-22T02:12:29.649" v="174" actId="26606"/>
          <ac:spMkLst>
            <pc:docMk/>
            <pc:sldMk cId="692235547" sldId="282"/>
            <ac:spMk id="73" creationId="{7539E3D4-6962-40AB-8B73-E9DD5692F0E7}"/>
          </ac:spMkLst>
        </pc:spChg>
        <pc:spChg chg="add del">
          <ac:chgData name="Yang Xu" userId="2ef8d03b0d59ea36" providerId="LiveId" clId="{88331C0F-52D6-4560-B925-8B7A09CC38A2}" dt="2020-02-22T02:12:29.649" v="174" actId="26606"/>
          <ac:spMkLst>
            <pc:docMk/>
            <pc:sldMk cId="692235547" sldId="282"/>
            <ac:spMk id="77" creationId="{AE7C53B3-E639-4BE7-9C53-AAF6DF686F9A}"/>
          </ac:spMkLst>
        </pc:spChg>
        <pc:spChg chg="add del">
          <ac:chgData name="Yang Xu" userId="2ef8d03b0d59ea36" providerId="LiveId" clId="{88331C0F-52D6-4560-B925-8B7A09CC38A2}" dt="2020-02-22T02:12:29.649" v="174" actId="26606"/>
          <ac:spMkLst>
            <pc:docMk/>
            <pc:sldMk cId="692235547" sldId="282"/>
            <ac:spMk id="79" creationId="{2CD7F1D5-2F5D-4F06-91C2-5616C9AD5597}"/>
          </ac:spMkLst>
        </pc:spChg>
        <pc:spChg chg="add">
          <ac:chgData name="Yang Xu" userId="2ef8d03b0d59ea36" providerId="LiveId" clId="{88331C0F-52D6-4560-B925-8B7A09CC38A2}" dt="2020-02-22T02:12:29.649" v="174" actId="26606"/>
          <ac:spMkLst>
            <pc:docMk/>
            <pc:sldMk cId="692235547" sldId="282"/>
            <ac:spMk id="139" creationId="{7539E3D4-6962-40AB-8B73-E9DD5692F0E7}"/>
          </ac:spMkLst>
        </pc:spChg>
        <pc:spChg chg="add">
          <ac:chgData name="Yang Xu" userId="2ef8d03b0d59ea36" providerId="LiveId" clId="{88331C0F-52D6-4560-B925-8B7A09CC38A2}" dt="2020-02-22T02:12:29.649" v="174" actId="26606"/>
          <ac:spMkLst>
            <pc:docMk/>
            <pc:sldMk cId="692235547" sldId="282"/>
            <ac:spMk id="143" creationId="{AE7C53B3-E639-4BE7-9C53-AAF6DF686F9A}"/>
          </ac:spMkLst>
        </pc:spChg>
        <pc:spChg chg="add">
          <ac:chgData name="Yang Xu" userId="2ef8d03b0d59ea36" providerId="LiveId" clId="{88331C0F-52D6-4560-B925-8B7A09CC38A2}" dt="2020-02-22T02:12:29.649" v="174" actId="26606"/>
          <ac:spMkLst>
            <pc:docMk/>
            <pc:sldMk cId="692235547" sldId="282"/>
            <ac:spMk id="145" creationId="{2CD7F1D5-2F5D-4F06-91C2-5616C9AD5597}"/>
          </ac:spMkLst>
        </pc:spChg>
        <pc:spChg chg="add mod">
          <ac:chgData name="Yang Xu" userId="2ef8d03b0d59ea36" providerId="LiveId" clId="{88331C0F-52D6-4560-B925-8B7A09CC38A2}" dt="2020-02-22T02:12:55.141" v="180" actId="27636"/>
          <ac:spMkLst>
            <pc:docMk/>
            <pc:sldMk cId="692235547" sldId="282"/>
            <ac:spMk id="5126" creationId="{0DB93FEF-5CC6-43F9-A935-D19CF4CD7CA9}"/>
          </ac:spMkLst>
        </pc:spChg>
        <pc:picChg chg="add del">
          <ac:chgData name="Yang Xu" userId="2ef8d03b0d59ea36" providerId="LiveId" clId="{88331C0F-52D6-4560-B925-8B7A09CC38A2}" dt="2020-02-22T02:12:29.649" v="174" actId="26606"/>
          <ac:picMkLst>
            <pc:docMk/>
            <pc:sldMk cId="692235547" sldId="282"/>
            <ac:picMk id="75" creationId="{9490E84B-32AB-4B93-B2A7-C660A2894F2C}"/>
          </ac:picMkLst>
        </pc:picChg>
        <pc:picChg chg="add del">
          <ac:chgData name="Yang Xu" userId="2ef8d03b0d59ea36" providerId="LiveId" clId="{88331C0F-52D6-4560-B925-8B7A09CC38A2}" dt="2020-02-22T02:12:29.649" v="174" actId="26606"/>
          <ac:picMkLst>
            <pc:docMk/>
            <pc:sldMk cId="692235547" sldId="282"/>
            <ac:picMk id="81" creationId="{CA0F9C00-759D-439B-962A-EA32D6076602}"/>
          </ac:picMkLst>
        </pc:picChg>
        <pc:picChg chg="add">
          <ac:chgData name="Yang Xu" userId="2ef8d03b0d59ea36" providerId="LiveId" clId="{88331C0F-52D6-4560-B925-8B7A09CC38A2}" dt="2020-02-22T02:12:29.649" v="174" actId="26606"/>
          <ac:picMkLst>
            <pc:docMk/>
            <pc:sldMk cId="692235547" sldId="282"/>
            <ac:picMk id="141" creationId="{9490E84B-32AB-4B93-B2A7-C660A2894F2C}"/>
          </ac:picMkLst>
        </pc:picChg>
        <pc:picChg chg="add">
          <ac:chgData name="Yang Xu" userId="2ef8d03b0d59ea36" providerId="LiveId" clId="{88331C0F-52D6-4560-B925-8B7A09CC38A2}" dt="2020-02-22T02:12:29.649" v="174" actId="26606"/>
          <ac:picMkLst>
            <pc:docMk/>
            <pc:sldMk cId="692235547" sldId="282"/>
            <ac:picMk id="147" creationId="{CA0F9C00-759D-439B-962A-EA32D6076602}"/>
          </ac:picMkLst>
        </pc:picChg>
        <pc:picChg chg="add mod">
          <ac:chgData name="Yang Xu" userId="2ef8d03b0d59ea36" providerId="LiveId" clId="{88331C0F-52D6-4560-B925-8B7A09CC38A2}" dt="2020-02-22T02:12:10.328" v="171" actId="26606"/>
          <ac:picMkLst>
            <pc:docMk/>
            <pc:sldMk cId="692235547" sldId="282"/>
            <ac:picMk id="5122" creationId="{6DA7BB1A-3DCF-49C7-8828-52E9057C6CEB}"/>
          </ac:picMkLst>
        </pc:picChg>
      </pc:sldChg>
      <pc:sldChg chg="addSp delSp modSp add mod setBg">
        <pc:chgData name="Yang Xu" userId="2ef8d03b0d59ea36" providerId="LiveId" clId="{88331C0F-52D6-4560-B925-8B7A09CC38A2}" dt="2020-02-22T02:13:29.439" v="191"/>
        <pc:sldMkLst>
          <pc:docMk/>
          <pc:sldMk cId="2372890763" sldId="283"/>
        </pc:sldMkLst>
        <pc:spChg chg="mod">
          <ac:chgData name="Yang Xu" userId="2ef8d03b0d59ea36" providerId="LiveId" clId="{88331C0F-52D6-4560-B925-8B7A09CC38A2}" dt="2020-02-22T02:13:14.633" v="183" actId="26606"/>
          <ac:spMkLst>
            <pc:docMk/>
            <pc:sldMk cId="2372890763" sldId="283"/>
            <ac:spMk id="2" creationId="{5A94575D-C894-4D91-8575-9A395A32CF0C}"/>
          </ac:spMkLst>
        </pc:spChg>
        <pc:spChg chg="del">
          <ac:chgData name="Yang Xu" userId="2ef8d03b0d59ea36" providerId="LiveId" clId="{88331C0F-52D6-4560-B925-8B7A09CC38A2}" dt="2020-02-22T02:13:07.593" v="182"/>
          <ac:spMkLst>
            <pc:docMk/>
            <pc:sldMk cId="2372890763" sldId="283"/>
            <ac:spMk id="3" creationId="{101A8EB8-FAA6-4315-A91C-9FB9CA5E67E1}"/>
          </ac:spMkLst>
        </pc:spChg>
        <pc:spChg chg="add">
          <ac:chgData name="Yang Xu" userId="2ef8d03b0d59ea36" providerId="LiveId" clId="{88331C0F-52D6-4560-B925-8B7A09CC38A2}" dt="2020-02-22T02:13:14.633" v="183" actId="26606"/>
          <ac:spMkLst>
            <pc:docMk/>
            <pc:sldMk cId="2372890763" sldId="283"/>
            <ac:spMk id="73" creationId="{7539E3D4-6962-40AB-8B73-E9DD5692F0E7}"/>
          </ac:spMkLst>
        </pc:spChg>
        <pc:spChg chg="add">
          <ac:chgData name="Yang Xu" userId="2ef8d03b0d59ea36" providerId="LiveId" clId="{88331C0F-52D6-4560-B925-8B7A09CC38A2}" dt="2020-02-22T02:13:14.633" v="183" actId="26606"/>
          <ac:spMkLst>
            <pc:docMk/>
            <pc:sldMk cId="2372890763" sldId="283"/>
            <ac:spMk id="77" creationId="{AE7C53B3-E639-4BE7-9C53-AAF6DF686F9A}"/>
          </ac:spMkLst>
        </pc:spChg>
        <pc:spChg chg="add">
          <ac:chgData name="Yang Xu" userId="2ef8d03b0d59ea36" providerId="LiveId" clId="{88331C0F-52D6-4560-B925-8B7A09CC38A2}" dt="2020-02-22T02:13:14.633" v="183" actId="26606"/>
          <ac:spMkLst>
            <pc:docMk/>
            <pc:sldMk cId="2372890763" sldId="283"/>
            <ac:spMk id="79" creationId="{2CD7F1D5-2F5D-4F06-91C2-5616C9AD5597}"/>
          </ac:spMkLst>
        </pc:spChg>
        <pc:spChg chg="add mod">
          <ac:chgData name="Yang Xu" userId="2ef8d03b0d59ea36" providerId="LiveId" clId="{88331C0F-52D6-4560-B925-8B7A09CC38A2}" dt="2020-02-22T02:13:29.439" v="191"/>
          <ac:spMkLst>
            <pc:docMk/>
            <pc:sldMk cId="2372890763" sldId="283"/>
            <ac:spMk id="6150" creationId="{A6BBEB05-642B-4309-A25F-925845360B82}"/>
          </ac:spMkLst>
        </pc:spChg>
        <pc:picChg chg="add">
          <ac:chgData name="Yang Xu" userId="2ef8d03b0d59ea36" providerId="LiveId" clId="{88331C0F-52D6-4560-B925-8B7A09CC38A2}" dt="2020-02-22T02:13:14.633" v="183" actId="26606"/>
          <ac:picMkLst>
            <pc:docMk/>
            <pc:sldMk cId="2372890763" sldId="283"/>
            <ac:picMk id="75" creationId="{9490E84B-32AB-4B93-B2A7-C660A2894F2C}"/>
          </ac:picMkLst>
        </pc:picChg>
        <pc:picChg chg="add">
          <ac:chgData name="Yang Xu" userId="2ef8d03b0d59ea36" providerId="LiveId" clId="{88331C0F-52D6-4560-B925-8B7A09CC38A2}" dt="2020-02-22T02:13:14.633" v="183" actId="26606"/>
          <ac:picMkLst>
            <pc:docMk/>
            <pc:sldMk cId="2372890763" sldId="283"/>
            <ac:picMk id="81" creationId="{CA0F9C00-759D-439B-962A-EA32D6076602}"/>
          </ac:picMkLst>
        </pc:picChg>
        <pc:picChg chg="add mod">
          <ac:chgData name="Yang Xu" userId="2ef8d03b0d59ea36" providerId="LiveId" clId="{88331C0F-52D6-4560-B925-8B7A09CC38A2}" dt="2020-02-22T02:13:14.633" v="183" actId="26606"/>
          <ac:picMkLst>
            <pc:docMk/>
            <pc:sldMk cId="2372890763" sldId="283"/>
            <ac:picMk id="6146" creationId="{7BDA7194-DAF2-4A27-9917-ABF9AF2B3910}"/>
          </ac:picMkLst>
        </pc:picChg>
      </pc:sldChg>
      <pc:sldChg chg="modSp add">
        <pc:chgData name="Yang Xu" userId="2ef8d03b0d59ea36" providerId="LiveId" clId="{88331C0F-52D6-4560-B925-8B7A09CC38A2}" dt="2020-02-22T02:13:46.125" v="195" actId="20577"/>
        <pc:sldMkLst>
          <pc:docMk/>
          <pc:sldMk cId="3536251442" sldId="284"/>
        </pc:sldMkLst>
        <pc:spChg chg="mod">
          <ac:chgData name="Yang Xu" userId="2ef8d03b0d59ea36" providerId="LiveId" clId="{88331C0F-52D6-4560-B925-8B7A09CC38A2}" dt="2020-02-22T02:13:39.265" v="193"/>
          <ac:spMkLst>
            <pc:docMk/>
            <pc:sldMk cId="3536251442" sldId="284"/>
            <ac:spMk id="2" creationId="{6DEF81FE-99E8-4C7E-88E8-3747E955B4E2}"/>
          </ac:spMkLst>
        </pc:spChg>
        <pc:spChg chg="mod">
          <ac:chgData name="Yang Xu" userId="2ef8d03b0d59ea36" providerId="LiveId" clId="{88331C0F-52D6-4560-B925-8B7A09CC38A2}" dt="2020-02-22T02:13:46.125" v="195" actId="20577"/>
          <ac:spMkLst>
            <pc:docMk/>
            <pc:sldMk cId="3536251442" sldId="284"/>
            <ac:spMk id="3" creationId="{2FF31CA3-0C30-4C8E-A398-5AA249FB86DA}"/>
          </ac:spMkLst>
        </pc:spChg>
      </pc:sldChg>
      <pc:sldChg chg="modSp add">
        <pc:chgData name="Yang Xu" userId="2ef8d03b0d59ea36" providerId="LiveId" clId="{88331C0F-52D6-4560-B925-8B7A09CC38A2}" dt="2020-02-22T02:14:27.619" v="211" actId="403"/>
        <pc:sldMkLst>
          <pc:docMk/>
          <pc:sldMk cId="2224916577" sldId="285"/>
        </pc:sldMkLst>
        <pc:spChg chg="mod">
          <ac:chgData name="Yang Xu" userId="2ef8d03b0d59ea36" providerId="LiveId" clId="{88331C0F-52D6-4560-B925-8B7A09CC38A2}" dt="2020-02-22T02:14:01.460" v="198" actId="20577"/>
          <ac:spMkLst>
            <pc:docMk/>
            <pc:sldMk cId="2224916577" sldId="285"/>
            <ac:spMk id="2" creationId="{98CF56D3-35D4-43EA-8784-F6561163C5AA}"/>
          </ac:spMkLst>
        </pc:spChg>
        <pc:spChg chg="mod">
          <ac:chgData name="Yang Xu" userId="2ef8d03b0d59ea36" providerId="LiveId" clId="{88331C0F-52D6-4560-B925-8B7A09CC38A2}" dt="2020-02-22T02:14:27.619" v="211" actId="403"/>
          <ac:spMkLst>
            <pc:docMk/>
            <pc:sldMk cId="2224916577" sldId="285"/>
            <ac:spMk id="3" creationId="{B1BD22F6-1ABE-48AB-9AC1-F754F42FD4D3}"/>
          </ac:spMkLst>
        </pc:spChg>
      </pc:sldChg>
      <pc:sldChg chg="modSp add">
        <pc:chgData name="Yang Xu" userId="2ef8d03b0d59ea36" providerId="LiveId" clId="{88331C0F-52D6-4560-B925-8B7A09CC38A2}" dt="2020-02-22T02:16:42.806" v="256" actId="20577"/>
        <pc:sldMkLst>
          <pc:docMk/>
          <pc:sldMk cId="974522594" sldId="286"/>
        </pc:sldMkLst>
        <pc:spChg chg="mod">
          <ac:chgData name="Yang Xu" userId="2ef8d03b0d59ea36" providerId="LiveId" clId="{88331C0F-52D6-4560-B925-8B7A09CC38A2}" dt="2020-02-22T02:16:23.091" v="220"/>
          <ac:spMkLst>
            <pc:docMk/>
            <pc:sldMk cId="974522594" sldId="286"/>
            <ac:spMk id="2" creationId="{491A555A-72E2-4F49-93CE-45FAE7DC63BB}"/>
          </ac:spMkLst>
        </pc:spChg>
        <pc:spChg chg="mod">
          <ac:chgData name="Yang Xu" userId="2ef8d03b0d59ea36" providerId="LiveId" clId="{88331C0F-52D6-4560-B925-8B7A09CC38A2}" dt="2020-02-22T02:16:42.806" v="256" actId="20577"/>
          <ac:spMkLst>
            <pc:docMk/>
            <pc:sldMk cId="974522594" sldId="286"/>
            <ac:spMk id="3" creationId="{28472169-8F5C-416A-BEA1-9E9E6F6296A1}"/>
          </ac:spMkLst>
        </pc:spChg>
      </pc:sldChg>
      <pc:sldChg chg="modSp add">
        <pc:chgData name="Yang Xu" userId="2ef8d03b0d59ea36" providerId="LiveId" clId="{88331C0F-52D6-4560-B925-8B7A09CC38A2}" dt="2020-02-22T02:17:24.796" v="272" actId="27636"/>
        <pc:sldMkLst>
          <pc:docMk/>
          <pc:sldMk cId="2338870663" sldId="287"/>
        </pc:sldMkLst>
        <pc:spChg chg="mod">
          <ac:chgData name="Yang Xu" userId="2ef8d03b0d59ea36" providerId="LiveId" clId="{88331C0F-52D6-4560-B925-8B7A09CC38A2}" dt="2020-02-22T02:16:49.748" v="258"/>
          <ac:spMkLst>
            <pc:docMk/>
            <pc:sldMk cId="2338870663" sldId="287"/>
            <ac:spMk id="2" creationId="{3DD418B8-14F3-428C-A0CD-B5E5FB393536}"/>
          </ac:spMkLst>
        </pc:spChg>
        <pc:spChg chg="mod">
          <ac:chgData name="Yang Xu" userId="2ef8d03b0d59ea36" providerId="LiveId" clId="{88331C0F-52D6-4560-B925-8B7A09CC38A2}" dt="2020-02-22T02:17:24.796" v="272" actId="27636"/>
          <ac:spMkLst>
            <pc:docMk/>
            <pc:sldMk cId="2338870663" sldId="287"/>
            <ac:spMk id="3" creationId="{BBF0B043-2948-436F-B886-81D3B29B5637}"/>
          </ac:spMkLst>
        </pc:spChg>
      </pc:sldChg>
      <pc:sldChg chg="modSp add">
        <pc:chgData name="Yang Xu" userId="2ef8d03b0d59ea36" providerId="LiveId" clId="{88331C0F-52D6-4560-B925-8B7A09CC38A2}" dt="2020-02-22T02:17:52.342" v="279" actId="27636"/>
        <pc:sldMkLst>
          <pc:docMk/>
          <pc:sldMk cId="2328787489" sldId="288"/>
        </pc:sldMkLst>
        <pc:spChg chg="mod">
          <ac:chgData name="Yang Xu" userId="2ef8d03b0d59ea36" providerId="LiveId" clId="{88331C0F-52D6-4560-B925-8B7A09CC38A2}" dt="2020-02-22T02:17:34.963" v="273"/>
          <ac:spMkLst>
            <pc:docMk/>
            <pc:sldMk cId="2328787489" sldId="288"/>
            <ac:spMk id="2" creationId="{AF3091B5-D5CB-493D-AAB8-624F03CC84A6}"/>
          </ac:spMkLst>
        </pc:spChg>
        <pc:spChg chg="mod">
          <ac:chgData name="Yang Xu" userId="2ef8d03b0d59ea36" providerId="LiveId" clId="{88331C0F-52D6-4560-B925-8B7A09CC38A2}" dt="2020-02-22T02:17:52.342" v="279" actId="27636"/>
          <ac:spMkLst>
            <pc:docMk/>
            <pc:sldMk cId="2328787489" sldId="288"/>
            <ac:spMk id="3" creationId="{41D8935E-C220-4140-908E-725E58427300}"/>
          </ac:spMkLst>
        </pc:spChg>
      </pc:sldChg>
      <pc:sldChg chg="modSp add">
        <pc:chgData name="Yang Xu" userId="2ef8d03b0d59ea36" providerId="LiveId" clId="{88331C0F-52D6-4560-B925-8B7A09CC38A2}" dt="2020-02-22T02:18:12.841" v="292" actId="20577"/>
        <pc:sldMkLst>
          <pc:docMk/>
          <pc:sldMk cId="41702786" sldId="289"/>
        </pc:sldMkLst>
        <pc:spChg chg="mod">
          <ac:chgData name="Yang Xu" userId="2ef8d03b0d59ea36" providerId="LiveId" clId="{88331C0F-52D6-4560-B925-8B7A09CC38A2}" dt="2020-02-22T02:18:12.841" v="292" actId="20577"/>
          <ac:spMkLst>
            <pc:docMk/>
            <pc:sldMk cId="41702786" sldId="289"/>
            <ac:spMk id="2" creationId="{4428149A-6021-45F8-A2EB-9642246F0C6B}"/>
          </ac:spMkLst>
        </pc:spChg>
        <pc:spChg chg="mod">
          <ac:chgData name="Yang Xu" userId="2ef8d03b0d59ea36" providerId="LiveId" clId="{88331C0F-52D6-4560-B925-8B7A09CC38A2}" dt="2020-02-22T02:18:07.149" v="284"/>
          <ac:spMkLst>
            <pc:docMk/>
            <pc:sldMk cId="41702786" sldId="289"/>
            <ac:spMk id="3" creationId="{02EA1818-4EB7-4811-8025-2F871FFC3AAE}"/>
          </ac:spMkLst>
        </pc:spChg>
      </pc:sldChg>
    </pc:docChg>
  </pc:docChgLst>
  <pc:docChgLst>
    <pc:chgData name="Yang Xu" userId="2ef8d03b0d59ea36" providerId="LiveId" clId="{CBE321B9-F15B-4297-901A-0B6C3715832F}"/>
    <pc:docChg chg="delSld modSld">
      <pc:chgData name="Yang Xu" userId="2ef8d03b0d59ea36" providerId="LiveId" clId="{CBE321B9-F15B-4297-901A-0B6C3715832F}" dt="2019-12-11T11:10:45.050" v="17" actId="2696"/>
      <pc:docMkLst>
        <pc:docMk/>
      </pc:docMkLst>
      <pc:sldChg chg="modSp">
        <pc:chgData name="Yang Xu" userId="2ef8d03b0d59ea36" providerId="LiveId" clId="{CBE321B9-F15B-4297-901A-0B6C3715832F}" dt="2019-12-11T11:10:40.472" v="7" actId="20577"/>
        <pc:sldMkLst>
          <pc:docMk/>
          <pc:sldMk cId="1232935249" sldId="257"/>
        </pc:sldMkLst>
        <pc:spChg chg="mod">
          <ac:chgData name="Yang Xu" userId="2ef8d03b0d59ea36" providerId="LiveId" clId="{CBE321B9-F15B-4297-901A-0B6C3715832F}" dt="2019-12-11T11:10:40.472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0DEFA37D-DEEF-4856-883E-52ABFB85D5AB}"/>
    <pc:docChg chg="addSld modSld">
      <pc:chgData name="Yang Xu" userId="2ef8d03b0d59ea36" providerId="LiveId" clId="{0DEFA37D-DEEF-4856-883E-52ABFB85D5AB}" dt="2019-12-20T12:33:49.423" v="27" actId="20577"/>
      <pc:docMkLst>
        <pc:docMk/>
      </pc:docMkLst>
      <pc:sldChg chg="modSp">
        <pc:chgData name="Yang Xu" userId="2ef8d03b0d59ea36" providerId="LiveId" clId="{0DEFA37D-DEEF-4856-883E-52ABFB85D5AB}" dt="2019-12-20T12:32:53.144" v="11" actId="20577"/>
        <pc:sldMkLst>
          <pc:docMk/>
          <pc:sldMk cId="1232935249" sldId="257"/>
        </pc:sldMkLst>
        <pc:spChg chg="mod">
          <ac:chgData name="Yang Xu" userId="2ef8d03b0d59ea36" providerId="LiveId" clId="{0DEFA37D-DEEF-4856-883E-52ABFB85D5AB}" dt="2019-12-20T12:32:53.144" v="1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0DEFA37D-DEEF-4856-883E-52ABFB85D5AB}" dt="2019-12-20T12:33:49.423" v="27" actId="20577"/>
        <pc:sldMkLst>
          <pc:docMk/>
          <pc:sldMk cId="391821178" sldId="268"/>
        </pc:sldMkLst>
        <pc:spChg chg="mod">
          <ac:chgData name="Yang Xu" userId="2ef8d03b0d59ea36" providerId="LiveId" clId="{0DEFA37D-DEEF-4856-883E-52ABFB85D5AB}" dt="2019-12-20T12:33:49.423" v="27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0DEFA37D-DEEF-4856-883E-52ABFB85D5AB}" dt="2019-12-20T12:33:45.466" v="16" actId="20577"/>
          <ac:spMkLst>
            <pc:docMk/>
            <pc:sldMk cId="391821178" sldId="268"/>
            <ac:spMk id="3" creationId="{62C453E6-CCA4-46F5-9989-852FB84CFB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70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6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162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6637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92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63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911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38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4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1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65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78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6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1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2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02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  <p:sldLayoutId id="2147483970" r:id="rId13"/>
    <p:sldLayoutId id="2147483971" r:id="rId14"/>
    <p:sldLayoutId id="2147483972" r:id="rId15"/>
    <p:sldLayoutId id="2147483973" r:id="rId16"/>
    <p:sldLayoutId id="214748397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1C2-B11E-4CC0-A4C6-16EAB38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3.x </a:t>
            </a:r>
            <a:br>
              <a:rPr lang="en-US" dirty="0"/>
            </a:br>
            <a:r>
              <a:rPr lang="zh-CN" altLang="en-US" dirty="0"/>
              <a:t>构建</a:t>
            </a:r>
            <a:r>
              <a:rPr lang="en-US" dirty="0"/>
              <a:t>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5951-5C1F-4B5C-8FC6-E1403B60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杨旭，微软</a:t>
            </a:r>
            <a:r>
              <a:rPr lang="en-US" altLang="zh-CN" sz="3200" dirty="0"/>
              <a:t>MVP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1389-E2C2-4840-89CA-63909206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77" y="4394040"/>
            <a:ext cx="1117688" cy="111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F2F0-EF59-408B-95FF-C88CCA1A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5" y="4394039"/>
            <a:ext cx="2770241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B70-2A11-4C52-8CC0-6F63A2EF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altLang="zh-CN" dirty="0"/>
              <a:t>8</a:t>
            </a:r>
            <a:r>
              <a:rPr lang="en-US" dirty="0"/>
              <a:t>. </a:t>
            </a:r>
            <a:r>
              <a:rPr lang="zh-CN" altLang="en-US" b="1" dirty="0"/>
              <a:t>缓存 </a:t>
            </a:r>
            <a:r>
              <a:rPr lang="en-US" altLang="zh-CN" b="1" dirty="0"/>
              <a:t>– </a:t>
            </a:r>
            <a:r>
              <a:rPr lang="zh-CN" altLang="en-US" b="1" dirty="0"/>
              <a:t>支持</a:t>
            </a:r>
            <a:r>
              <a:rPr lang="en-US" altLang="zh-CN" b="1" dirty="0" err="1"/>
              <a:t>ETag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5F0-36E7-4AA5-9FD3-F3CB959A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83A4-FF09-4990-834F-F4B8A2FC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更建议使用</a:t>
            </a:r>
            <a:r>
              <a:rPr lang="en-US" altLang="zh-CN" dirty="0" err="1"/>
              <a:t>ETag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0E3F1-6515-49B1-8C5E-EDAF0EBDA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应为它是强验证器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 err="1"/>
              <a:t>Marvin.Cache.Headers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dirty="0"/>
              <a:t>ASP.NET Core </a:t>
            </a:r>
            <a:r>
              <a:rPr lang="zh-CN" altLang="en-US" dirty="0"/>
              <a:t>中间件，可以添加</a:t>
            </a:r>
            <a:r>
              <a:rPr lang="en-US" altLang="zh-CN" dirty="0"/>
              <a:t>HTTP Cache Headers </a:t>
            </a:r>
            <a:r>
              <a:rPr lang="zh-CN" altLang="en-US" dirty="0"/>
              <a:t>到响应</a:t>
            </a:r>
            <a:endParaRPr lang="en-US" altLang="zh-CN" dirty="0"/>
          </a:p>
          <a:p>
            <a:pPr lvl="2"/>
            <a:r>
              <a:rPr lang="zh-CN" altLang="en-US" dirty="0"/>
              <a:t>例如：</a:t>
            </a:r>
            <a:r>
              <a:rPr lang="en-US" altLang="zh-CN" dirty="0"/>
              <a:t>Cache-Control</a:t>
            </a:r>
            <a:r>
              <a:rPr lang="zh-CN" altLang="en-US" dirty="0"/>
              <a:t>，</a:t>
            </a:r>
            <a:r>
              <a:rPr lang="en-US" altLang="zh-CN" dirty="0"/>
              <a:t>Expires</a:t>
            </a:r>
            <a:r>
              <a:rPr lang="zh-CN" altLang="en-US" dirty="0"/>
              <a:t>，</a:t>
            </a:r>
            <a:r>
              <a:rPr lang="en-US" altLang="zh-CN" dirty="0" err="1"/>
              <a:t>Etag</a:t>
            </a:r>
            <a:r>
              <a:rPr lang="zh-CN" altLang="en-US" dirty="0"/>
              <a:t>，</a:t>
            </a:r>
            <a:r>
              <a:rPr lang="en-US" altLang="zh-CN" dirty="0"/>
              <a:t>Last-Modified</a:t>
            </a:r>
          </a:p>
          <a:p>
            <a:pPr lvl="1"/>
            <a:r>
              <a:rPr lang="zh-CN" altLang="en-US" dirty="0"/>
              <a:t>同时也支持缓存的过期和验证模型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4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8DA-7EC3-4DD4-9045-AB7136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9A133-7DD5-4DB2-AB56-9CD2E6A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2497931"/>
            <a:ext cx="327660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0BD-2445-4080-A314-D046508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公众号：草根专栏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36249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100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ASP.NET Core 3.x  构建 RESTful API</vt:lpstr>
      <vt:lpstr>48. 缓存 – 支持ETag</vt:lpstr>
      <vt:lpstr>更建议使用ETag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Yang Xu</cp:lastModifiedBy>
  <cp:revision>1</cp:revision>
  <dcterms:created xsi:type="dcterms:W3CDTF">2020-02-22T02:13:14Z</dcterms:created>
  <dcterms:modified xsi:type="dcterms:W3CDTF">2020-02-22T03:18:29Z</dcterms:modified>
</cp:coreProperties>
</file>