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79AEE-EA82-4747-9DDF-B9887655D28A}" v="298" dt="2020-02-21T08:24:04.838"/>
    <p1510:client id="{68FA834C-F689-42DE-86D5-0455937B8B3B}" v="8" dt="2020-02-22T05:24:47.559"/>
    <p1510:client id="{7B9451A2-4720-4F8E-BD26-2C3634A48D2B}" v="28" dt="2020-02-22T00:25:19.433"/>
    <p1510:client id="{7E1CF871-1282-4EFD-ABE1-FB3E19F165B0}" v="1" dt="2020-02-22T03:15:35.733"/>
    <p1510:client id="{88331C0F-52D6-4560-B925-8B7A09CC38A2}" v="86" dt="2020-02-22T02:18:07.149"/>
    <p1510:client id="{C0D22F9E-9605-4B1A-8F0C-59515AA47BDD}" v="236" dt="2020-02-21T08:07:26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450D649B-FEA4-4911-A55B-DF40B5EF6807}"/>
    <pc:docChg chg="delSld modSld">
      <pc:chgData name="Yang Xu" userId="2ef8d03b0d59ea36" providerId="LiveId" clId="{450D649B-FEA4-4911-A55B-DF40B5EF6807}" dt="2020-02-19T12:14:10.633" v="1" actId="47"/>
      <pc:docMkLst>
        <pc:docMk/>
      </pc:docMkLst>
      <pc:sldChg chg="modSp">
        <pc:chgData name="Yang Xu" userId="2ef8d03b0d59ea36" providerId="LiveId" clId="{450D649B-FEA4-4911-A55B-DF40B5EF6807}" dt="2020-02-19T12:14:07.712" v="0" actId="20577"/>
        <pc:sldMkLst>
          <pc:docMk/>
          <pc:sldMk cId="1232935249" sldId="257"/>
        </pc:sldMkLst>
        <pc:spChg chg="mod">
          <ac:chgData name="Yang Xu" userId="2ef8d03b0d59ea36" providerId="LiveId" clId="{450D649B-FEA4-4911-A55B-DF40B5EF6807}" dt="2020-02-19T12:14:07.712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450D649B-FEA4-4911-A55B-DF40B5EF6807}" dt="2020-02-19T12:14:10.633" v="1" actId="47"/>
        <pc:sldMkLst>
          <pc:docMk/>
          <pc:sldMk cId="2322020541" sldId="268"/>
        </pc:sldMkLst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6CAC78-D5AD-4F73-8400-D7B1359740E8}"/>
    <pc:docChg chg="custSel delSld modSld">
      <pc:chgData name="Yang Xu" userId="2ef8d03b0d59ea36" providerId="LiveId" clId="{8C6CAC78-D5AD-4F73-8400-D7B1359740E8}" dt="2020-02-18T12:49:12.113" v="25" actId="20577"/>
      <pc:docMkLst>
        <pc:docMk/>
      </pc:docMkLst>
      <pc:sldChg chg="modSp">
        <pc:chgData name="Yang Xu" userId="2ef8d03b0d59ea36" providerId="LiveId" clId="{8C6CAC78-D5AD-4F73-8400-D7B1359740E8}" dt="2020-02-18T12:48:04.362" v="17" actId="20577"/>
        <pc:sldMkLst>
          <pc:docMk/>
          <pc:sldMk cId="1232935249" sldId="257"/>
        </pc:sldMkLst>
        <pc:spChg chg="mod">
          <ac:chgData name="Yang Xu" userId="2ef8d03b0d59ea36" providerId="LiveId" clId="{8C6CAC78-D5AD-4F73-8400-D7B1359740E8}" dt="2020-02-18T12:48:00.586" v="8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6CAC78-D5AD-4F73-8400-D7B1359740E8}" dt="2020-02-18T12:48:04.362" v="1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8C6CAC78-D5AD-4F73-8400-D7B1359740E8}" dt="2020-02-18T12:49:12.113" v="25" actId="20577"/>
        <pc:sldMkLst>
          <pc:docMk/>
          <pc:sldMk cId="2322020541" sldId="268"/>
        </pc:sldMkLst>
        <pc:spChg chg="mod">
          <ac:chgData name="Yang Xu" userId="2ef8d03b0d59ea36" providerId="LiveId" clId="{8C6CAC78-D5AD-4F73-8400-D7B1359740E8}" dt="2020-02-18T12:48:43.034" v="22" actId="20577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8C6CAC78-D5AD-4F73-8400-D7B1359740E8}" dt="2020-02-18T12:49:12.113" v="25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618651857" sldId="269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92559704" sldId="270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240080516" sldId="271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735208430" sldId="272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411567550" sldId="273"/>
        </pc:sldMkLst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C0D22F9E-9605-4B1A-8F0C-59515AA47BDD}"/>
    <pc:docChg chg="addSld delSld modSld">
      <pc:chgData name="Yang Xu" userId="2ef8d03b0d59ea36" providerId="LiveId" clId="{C0D22F9E-9605-4B1A-8F0C-59515AA47BDD}" dt="2020-02-21T08:07:26.155" v="1161"/>
      <pc:docMkLst>
        <pc:docMk/>
      </pc:docMkLst>
      <pc:sldChg chg="modSp mod">
        <pc:chgData name="Yang Xu" userId="2ef8d03b0d59ea36" providerId="LiveId" clId="{C0D22F9E-9605-4B1A-8F0C-59515AA47BDD}" dt="2020-02-21T07:58:34.955" v="13"/>
        <pc:sldMkLst>
          <pc:docMk/>
          <pc:sldMk cId="1232935249" sldId="257"/>
        </pc:sldMkLst>
        <pc:spChg chg="mod">
          <ac:chgData name="Yang Xu" userId="2ef8d03b0d59ea36" providerId="LiveId" clId="{C0D22F9E-9605-4B1A-8F0C-59515AA47BDD}" dt="2020-02-21T07:58:34.955" v="13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C0D22F9E-9605-4B1A-8F0C-59515AA47BDD}" dt="2020-02-21T08:01:50.821" v="83" actId="20577"/>
        <pc:sldMkLst>
          <pc:docMk/>
          <pc:sldMk cId="3278361009" sldId="268"/>
        </pc:sldMkLst>
        <pc:spChg chg="mod">
          <ac:chgData name="Yang Xu" userId="2ef8d03b0d59ea36" providerId="LiveId" clId="{C0D22F9E-9605-4B1A-8F0C-59515AA47BDD}" dt="2020-02-21T07:59:04.979" v="41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C0D22F9E-9605-4B1A-8F0C-59515AA47BDD}" dt="2020-02-21T08:01:50.821" v="83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1757499324" sldId="269"/>
        </pc:sldMkLst>
      </pc:sldChg>
      <pc:sldChg chg="modSp add mod">
        <pc:chgData name="Yang Xu" userId="2ef8d03b0d59ea36" providerId="LiveId" clId="{C0D22F9E-9605-4B1A-8F0C-59515AA47BDD}" dt="2020-02-21T08:05:07.287" v="725" actId="20577"/>
        <pc:sldMkLst>
          <pc:docMk/>
          <pc:sldMk cId="1800017373" sldId="269"/>
        </pc:sldMkLst>
        <pc:spChg chg="mod">
          <ac:chgData name="Yang Xu" userId="2ef8d03b0d59ea36" providerId="LiveId" clId="{C0D22F9E-9605-4B1A-8F0C-59515AA47BDD}" dt="2020-02-21T08:05:07.287" v="725" actId="20577"/>
          <ac:spMkLst>
            <pc:docMk/>
            <pc:sldMk cId="1800017373" sldId="269"/>
            <ac:spMk id="2" creationId="{8B2FE64F-8C24-42C5-9459-73124EBCCD97}"/>
          </ac:spMkLst>
        </pc:spChg>
        <pc:spChg chg="mod">
          <ac:chgData name="Yang Xu" userId="2ef8d03b0d59ea36" providerId="LiveId" clId="{C0D22F9E-9605-4B1A-8F0C-59515AA47BDD}" dt="2020-02-21T08:05:06.283" v="724" actId="21"/>
          <ac:spMkLst>
            <pc:docMk/>
            <pc:sldMk cId="1800017373" sldId="269"/>
            <ac:spMk id="3" creationId="{14E4BD56-0546-446F-ABDF-560F074D95E2}"/>
          </ac:spMkLst>
        </pc:spChg>
      </pc:sldChg>
      <pc:sldChg chg="modSp add mod">
        <pc:chgData name="Yang Xu" userId="2ef8d03b0d59ea36" providerId="LiveId" clId="{C0D22F9E-9605-4B1A-8F0C-59515AA47BDD}" dt="2020-02-21T08:07:26.155" v="1161"/>
        <pc:sldMkLst>
          <pc:docMk/>
          <pc:sldMk cId="1747082342" sldId="270"/>
        </pc:sldMkLst>
        <pc:spChg chg="mod">
          <ac:chgData name="Yang Xu" userId="2ef8d03b0d59ea36" providerId="LiveId" clId="{C0D22F9E-9605-4B1A-8F0C-59515AA47BDD}" dt="2020-02-21T08:05:11.555" v="727"/>
          <ac:spMkLst>
            <pc:docMk/>
            <pc:sldMk cId="1747082342" sldId="270"/>
            <ac:spMk id="2" creationId="{68FC8EDF-EB50-4D12-A6FE-89E6B699DDA9}"/>
          </ac:spMkLst>
        </pc:spChg>
        <pc:spChg chg="mod">
          <ac:chgData name="Yang Xu" userId="2ef8d03b0d59ea36" providerId="LiveId" clId="{C0D22F9E-9605-4B1A-8F0C-59515AA47BDD}" dt="2020-02-21T08:07:26.155" v="1161"/>
          <ac:spMkLst>
            <pc:docMk/>
            <pc:sldMk cId="1747082342" sldId="270"/>
            <ac:spMk id="3" creationId="{5871BEC9-D3A6-46F5-BDDD-048C7CF41926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034056370" sldId="270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207813597" sldId="271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748400820" sldId="272"/>
        </pc:sldMkLst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7B9451A2-4720-4F8E-BD26-2C3634A48D2B}"/>
    <pc:docChg chg="undo custSel addSld delSld modSld modMainMaster">
      <pc:chgData name="Yang Xu" userId="2ef8d03b0d59ea36" providerId="LiveId" clId="{7B9451A2-4720-4F8E-BD26-2C3634A48D2B}" dt="2020-02-22T00:28:13.440" v="448" actId="20577"/>
      <pc:docMkLst>
        <pc:docMk/>
      </pc:docMkLst>
      <pc:sldChg chg="modSp mod">
        <pc:chgData name="Yang Xu" userId="2ef8d03b0d59ea36" providerId="LiveId" clId="{7B9451A2-4720-4F8E-BD26-2C3634A48D2B}" dt="2020-02-22T00:20:07.991" v="6" actId="20577"/>
        <pc:sldMkLst>
          <pc:docMk/>
          <pc:sldMk cId="1232935249" sldId="257"/>
        </pc:sldMkLst>
        <pc:spChg chg="mod">
          <ac:chgData name="Yang Xu" userId="2ef8d03b0d59ea36" providerId="LiveId" clId="{7B9451A2-4720-4F8E-BD26-2C3634A48D2B}" dt="2020-02-22T00:20:07.991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3278361009" sldId="268"/>
        </pc:sldMkLst>
      </pc:sldChg>
      <pc:sldChg chg="modSp add mod">
        <pc:chgData name="Yang Xu" userId="2ef8d03b0d59ea36" providerId="LiveId" clId="{7B9451A2-4720-4F8E-BD26-2C3634A48D2B}" dt="2020-02-22T00:22:57.470" v="14" actId="20577"/>
        <pc:sldMkLst>
          <pc:docMk/>
          <pc:sldMk cId="4266902931" sldId="268"/>
        </pc:sldMkLst>
        <pc:spChg chg="mod">
          <ac:chgData name="Yang Xu" userId="2ef8d03b0d59ea36" providerId="LiveId" clId="{7B9451A2-4720-4F8E-BD26-2C3634A48D2B}" dt="2020-02-22T00:22:36.779" v="12" actId="20577"/>
          <ac:spMkLst>
            <pc:docMk/>
            <pc:sldMk cId="4266902931" sldId="268"/>
            <ac:spMk id="2" creationId="{C95A0F55-8B49-416A-A7D5-0B97B91F085A}"/>
          </ac:spMkLst>
        </pc:spChg>
        <pc:spChg chg="mod">
          <ac:chgData name="Yang Xu" userId="2ef8d03b0d59ea36" providerId="LiveId" clId="{7B9451A2-4720-4F8E-BD26-2C3634A48D2B}" dt="2020-02-22T00:22:57.470" v="14" actId="20577"/>
          <ac:spMkLst>
            <pc:docMk/>
            <pc:sldMk cId="4266902931" sldId="268"/>
            <ac:spMk id="3" creationId="{05661809-8841-4819-9069-1CD3DF172111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821586923" sldId="269"/>
        </pc:sldMkLst>
      </pc:sldChg>
      <pc:sldChg chg="modSp add mod">
        <pc:chgData name="Yang Xu" userId="2ef8d03b0d59ea36" providerId="LiveId" clId="{7B9451A2-4720-4F8E-BD26-2C3634A48D2B}" dt="2020-02-22T00:24:25.154" v="46" actId="20577"/>
        <pc:sldMkLst>
          <pc:docMk/>
          <pc:sldMk cId="2961185082" sldId="269"/>
        </pc:sldMkLst>
        <pc:spChg chg="mod">
          <ac:chgData name="Yang Xu" userId="2ef8d03b0d59ea36" providerId="LiveId" clId="{7B9451A2-4720-4F8E-BD26-2C3634A48D2B}" dt="2020-02-22T00:23:20.456" v="23" actId="20577"/>
          <ac:spMkLst>
            <pc:docMk/>
            <pc:sldMk cId="2961185082" sldId="269"/>
            <ac:spMk id="2" creationId="{3D776B07-1223-4623-989B-CB79317C4EC4}"/>
          </ac:spMkLst>
        </pc:spChg>
        <pc:spChg chg="mod">
          <ac:chgData name="Yang Xu" userId="2ef8d03b0d59ea36" providerId="LiveId" clId="{7B9451A2-4720-4F8E-BD26-2C3634A48D2B}" dt="2020-02-22T00:24:25.154" v="46" actId="20577"/>
          <ac:spMkLst>
            <pc:docMk/>
            <pc:sldMk cId="2961185082" sldId="269"/>
            <ac:spMk id="3" creationId="{5ABC1961-3838-48C0-AF95-320858AA46A7}"/>
          </ac:spMkLst>
        </pc:spChg>
      </pc:sldChg>
      <pc:sldChg chg="modSp add">
        <pc:chgData name="Yang Xu" userId="2ef8d03b0d59ea36" providerId="LiveId" clId="{7B9451A2-4720-4F8E-BD26-2C3634A48D2B}" dt="2020-02-22T00:24:49.121" v="49"/>
        <pc:sldMkLst>
          <pc:docMk/>
          <pc:sldMk cId="1595988507" sldId="270"/>
        </pc:sldMkLst>
        <pc:spChg chg="mod">
          <ac:chgData name="Yang Xu" userId="2ef8d03b0d59ea36" providerId="LiveId" clId="{7B9451A2-4720-4F8E-BD26-2C3634A48D2B}" dt="2020-02-22T00:24:37.181" v="48"/>
          <ac:spMkLst>
            <pc:docMk/>
            <pc:sldMk cId="1595988507" sldId="270"/>
            <ac:spMk id="2" creationId="{FC03C1C9-243C-4A32-BCB2-35B2FC6DBB92}"/>
          </ac:spMkLst>
        </pc:spChg>
        <pc:spChg chg="mod">
          <ac:chgData name="Yang Xu" userId="2ef8d03b0d59ea36" providerId="LiveId" clId="{7B9451A2-4720-4F8E-BD26-2C3634A48D2B}" dt="2020-02-22T00:24:49.121" v="49"/>
          <ac:spMkLst>
            <pc:docMk/>
            <pc:sldMk cId="1595988507" sldId="270"/>
            <ac:spMk id="3" creationId="{12CE8938-1DB1-44CA-B359-838E0D2A44DB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2175693634" sldId="270"/>
        </pc:sldMkLst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513871236" sldId="271"/>
        </pc:sldMkLst>
      </pc:sldChg>
      <pc:sldChg chg="addSp delSp modSp add">
        <pc:chgData name="Yang Xu" userId="2ef8d03b0d59ea36" providerId="LiveId" clId="{7B9451A2-4720-4F8E-BD26-2C3634A48D2B}" dt="2020-02-22T00:25:03.185" v="54"/>
        <pc:sldMkLst>
          <pc:docMk/>
          <pc:sldMk cId="3795854464" sldId="271"/>
        </pc:sldMkLst>
        <pc:spChg chg="mod">
          <ac:chgData name="Yang Xu" userId="2ef8d03b0d59ea36" providerId="LiveId" clId="{7B9451A2-4720-4F8E-BD26-2C3634A48D2B}" dt="2020-02-22T00:24:58.376" v="53"/>
          <ac:spMkLst>
            <pc:docMk/>
            <pc:sldMk cId="3795854464" sldId="271"/>
            <ac:spMk id="2" creationId="{08677147-F3B5-4AC8-8FCA-19F573E31E84}"/>
          </ac:spMkLst>
        </pc:spChg>
        <pc:spChg chg="mod">
          <ac:chgData name="Yang Xu" userId="2ef8d03b0d59ea36" providerId="LiveId" clId="{7B9451A2-4720-4F8E-BD26-2C3634A48D2B}" dt="2020-02-22T00:25:03.185" v="54"/>
          <ac:spMkLst>
            <pc:docMk/>
            <pc:sldMk cId="3795854464" sldId="271"/>
            <ac:spMk id="3" creationId="{BAF1243C-51E0-4FC5-BC93-CE2C73A3D35E}"/>
          </ac:spMkLst>
        </pc:spChg>
        <pc:spChg chg="add del">
          <ac:chgData name="Yang Xu" userId="2ef8d03b0d59ea36" providerId="LiveId" clId="{7B9451A2-4720-4F8E-BD26-2C3634A48D2B}" dt="2020-02-22T00:24:57.522" v="52"/>
          <ac:spMkLst>
            <pc:docMk/>
            <pc:sldMk cId="3795854464" sldId="271"/>
            <ac:spMk id="4" creationId="{2F13967A-0E3B-4F24-80B2-2C8E24BE7481}"/>
          </ac:spMkLst>
        </pc:spChg>
      </pc:sldChg>
      <pc:sldChg chg="modSp add mod">
        <pc:chgData name="Yang Xu" userId="2ef8d03b0d59ea36" providerId="LiveId" clId="{7B9451A2-4720-4F8E-BD26-2C3634A48D2B}" dt="2020-02-22T00:28:13.440" v="448" actId="20577"/>
        <pc:sldMkLst>
          <pc:docMk/>
          <pc:sldMk cId="1395588821" sldId="272"/>
        </pc:sldMkLst>
        <pc:spChg chg="mod">
          <ac:chgData name="Yang Xu" userId="2ef8d03b0d59ea36" providerId="LiveId" clId="{7B9451A2-4720-4F8E-BD26-2C3634A48D2B}" dt="2020-02-22T00:25:26.304" v="78" actId="20577"/>
          <ac:spMkLst>
            <pc:docMk/>
            <pc:sldMk cId="1395588821" sldId="272"/>
            <ac:spMk id="2" creationId="{AD0E4394-7A29-4AE0-A3F3-C2FFC25CCFA4}"/>
          </ac:spMkLst>
        </pc:spChg>
        <pc:spChg chg="mod">
          <ac:chgData name="Yang Xu" userId="2ef8d03b0d59ea36" providerId="LiveId" clId="{7B9451A2-4720-4F8E-BD26-2C3634A48D2B}" dt="2020-02-22T00:28:13.440" v="448" actId="20577"/>
          <ac:spMkLst>
            <pc:docMk/>
            <pc:sldMk cId="1395588821" sldId="272"/>
            <ac:spMk id="3" creationId="{151FD085-4284-40BA-84C5-72B908BC264B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2597188384" sldId="272"/>
        </pc:sldMkLst>
      </pc:sldChg>
      <pc:sldMasterChg chg="setBg">
        <pc:chgData name="Yang Xu" userId="2ef8d03b0d59ea36" providerId="LiveId" clId="{7B9451A2-4720-4F8E-BD26-2C3634A48D2B}" dt="2020-02-22T00:21:12.675" v="8"/>
        <pc:sldMasterMkLst>
          <pc:docMk/>
          <pc:sldMasterMk cId="190841913" sldId="2147483903"/>
        </pc:sldMasterMkLst>
      </pc:sldMasterChg>
      <pc:sldMasterChg chg="setBg">
        <pc:chgData name="Yang Xu" userId="2ef8d03b0d59ea36" providerId="LiveId" clId="{7B9451A2-4720-4F8E-BD26-2C3634A48D2B}" dt="2020-02-22T00:21:58.327" v="9"/>
        <pc:sldMasterMkLst>
          <pc:docMk/>
          <pc:sldMasterMk cId="487975479" sldId="2147483921"/>
        </pc:sldMasterMkLst>
      </pc:sldMaster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7E1CF871-1282-4EFD-ABE1-FB3E19F165B0}"/>
    <pc:docChg chg="addSld delSld modSld">
      <pc:chgData name="Yang Xu" userId="2ef8d03b0d59ea36" providerId="LiveId" clId="{7E1CF871-1282-4EFD-ABE1-FB3E19F165B0}" dt="2020-02-22T03:18:29.021" v="334" actId="15"/>
      <pc:docMkLst>
        <pc:docMk/>
      </pc:docMkLst>
      <pc:sldChg chg="modSp mod">
        <pc:chgData name="Yang Xu" userId="2ef8d03b0d59ea36" providerId="LiveId" clId="{7E1CF871-1282-4EFD-ABE1-FB3E19F165B0}" dt="2020-02-22T03:14:58.935" v="12" actId="20577"/>
        <pc:sldMkLst>
          <pc:docMk/>
          <pc:sldMk cId="1232935249" sldId="257"/>
        </pc:sldMkLst>
        <pc:spChg chg="mod">
          <ac:chgData name="Yang Xu" userId="2ef8d03b0d59ea36" providerId="LiveId" clId="{7E1CF871-1282-4EFD-ABE1-FB3E19F165B0}" dt="2020-02-22T03:14:58.935" v="1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 mod">
        <pc:chgData name="Yang Xu" userId="2ef8d03b0d59ea36" providerId="LiveId" clId="{7E1CF871-1282-4EFD-ABE1-FB3E19F165B0}" dt="2020-02-22T03:18:29.021" v="334" actId="15"/>
        <pc:sldMkLst>
          <pc:docMk/>
          <pc:sldMk cId="1792340891" sldId="268"/>
        </pc:sldMkLst>
        <pc:spChg chg="mod">
          <ac:chgData name="Yang Xu" userId="2ef8d03b0d59ea36" providerId="LiveId" clId="{7E1CF871-1282-4EFD-ABE1-FB3E19F165B0}" dt="2020-02-22T03:15:48.838" v="65" actId="20577"/>
          <ac:spMkLst>
            <pc:docMk/>
            <pc:sldMk cId="1792340891" sldId="268"/>
            <ac:spMk id="2" creationId="{C7B483A4-FF09-4990-834F-F4B8A2FC9CC2}"/>
          </ac:spMkLst>
        </pc:spChg>
        <pc:spChg chg="mod">
          <ac:chgData name="Yang Xu" userId="2ef8d03b0d59ea36" providerId="LiveId" clId="{7E1CF871-1282-4EFD-ABE1-FB3E19F165B0}" dt="2020-02-22T03:18:29.021" v="334" actId="15"/>
          <ac:spMkLst>
            <pc:docMk/>
            <pc:sldMk cId="1792340891" sldId="268"/>
            <ac:spMk id="3" creationId="{E970E3F1-6515-49B1-8C5E-EDAF0EBDAA4F}"/>
          </ac:spMkLst>
        </pc:spChg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4266902931" sldId="268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961185082" sldId="269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595988507" sldId="270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707611004" sldId="271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169946380" sldId="272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839614071" sldId="273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751624313" sldId="274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478198507" sldId="275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3195823648" sldId="276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3991547989" sldId="277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500019644" sldId="278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350431447" sldId="279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142854225" sldId="280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224614087" sldId="281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692235547" sldId="282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372890763" sldId="283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3536251442" sldId="284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224916577" sldId="285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974522594" sldId="286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338870663" sldId="287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328787489" sldId="288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41702786" sldId="289"/>
        </pc:sldMkLst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0379AEE-EA82-4747-9DDF-B9887655D28A}"/>
    <pc:docChg chg="custSel addSld delSld modSld">
      <pc:chgData name="Yang Xu" userId="2ef8d03b0d59ea36" providerId="LiveId" clId="{50379AEE-EA82-4747-9DDF-B9887655D28A}" dt="2020-02-21T08:24:07.303" v="1451" actId="20577"/>
      <pc:docMkLst>
        <pc:docMk/>
      </pc:docMkLst>
      <pc:sldChg chg="modSp mod">
        <pc:chgData name="Yang Xu" userId="2ef8d03b0d59ea36" providerId="LiveId" clId="{50379AEE-EA82-4747-9DDF-B9887655D28A}" dt="2020-02-21T08:13:26.073" v="17"/>
        <pc:sldMkLst>
          <pc:docMk/>
          <pc:sldMk cId="1232935249" sldId="257"/>
        </pc:sldMkLst>
        <pc:spChg chg="mod">
          <ac:chgData name="Yang Xu" userId="2ef8d03b0d59ea36" providerId="LiveId" clId="{50379AEE-EA82-4747-9DDF-B9887655D28A}" dt="2020-02-21T08:13:26.073" v="17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50379AEE-EA82-4747-9DDF-B9887655D28A}" dt="2020-02-21T08:14:37.391" v="282"/>
        <pc:sldMkLst>
          <pc:docMk/>
          <pc:sldMk cId="3278361009" sldId="268"/>
        </pc:sldMkLst>
        <pc:spChg chg="mod">
          <ac:chgData name="Yang Xu" userId="2ef8d03b0d59ea36" providerId="LiveId" clId="{50379AEE-EA82-4747-9DDF-B9887655D28A}" dt="2020-02-21T08:13:50.909" v="50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50379AEE-EA82-4747-9DDF-B9887655D28A}" dt="2020-02-21T08:14:37.391" v="282"/>
          <ac:spMkLst>
            <pc:docMk/>
            <pc:sldMk cId="3278361009" sldId="268"/>
            <ac:spMk id="3" creationId="{29990CFF-510A-4CCE-BB0F-89B48A83CF87}"/>
          </ac:spMkLst>
        </pc:spChg>
      </pc:sldChg>
      <pc:sldChg chg="modSp add mod">
        <pc:chgData name="Yang Xu" userId="2ef8d03b0d59ea36" providerId="LiveId" clId="{50379AEE-EA82-4747-9DDF-B9887655D28A}" dt="2020-02-21T08:15:48.805" v="438" actId="20577"/>
        <pc:sldMkLst>
          <pc:docMk/>
          <pc:sldMk cId="821586923" sldId="269"/>
        </pc:sldMkLst>
        <pc:spChg chg="mod">
          <ac:chgData name="Yang Xu" userId="2ef8d03b0d59ea36" providerId="LiveId" clId="{50379AEE-EA82-4747-9DDF-B9887655D28A}" dt="2020-02-21T08:15:48.805" v="438" actId="20577"/>
          <ac:spMkLst>
            <pc:docMk/>
            <pc:sldMk cId="821586923" sldId="269"/>
            <ac:spMk id="2" creationId="{CEE4201D-BD9C-42A8-B3DC-A2C7839B2A56}"/>
          </ac:spMkLst>
        </pc:spChg>
        <pc:spChg chg="mod">
          <ac:chgData name="Yang Xu" userId="2ef8d03b0d59ea36" providerId="LiveId" clId="{50379AEE-EA82-4747-9DDF-B9887655D28A}" dt="2020-02-21T08:15:25.050" v="415"/>
          <ac:spMkLst>
            <pc:docMk/>
            <pc:sldMk cId="821586923" sldId="269"/>
            <ac:spMk id="3" creationId="{F7A6A0EB-3C2A-44AA-AF3B-1D4C04F0EF4F}"/>
          </ac:spMkLst>
        </pc:spChg>
      </pc:sldChg>
      <pc:sldChg chg="del">
        <pc:chgData name="Yang Xu" userId="2ef8d03b0d59ea36" providerId="LiveId" clId="{50379AEE-EA82-4747-9DDF-B9887655D28A}" dt="2020-02-21T08:13:30.283" v="18" actId="47"/>
        <pc:sldMkLst>
          <pc:docMk/>
          <pc:sldMk cId="1800017373" sldId="269"/>
        </pc:sldMkLst>
      </pc:sldChg>
      <pc:sldChg chg="del">
        <pc:chgData name="Yang Xu" userId="2ef8d03b0d59ea36" providerId="LiveId" clId="{50379AEE-EA82-4747-9DDF-B9887655D28A}" dt="2020-02-21T08:13:30.283" v="18" actId="47"/>
        <pc:sldMkLst>
          <pc:docMk/>
          <pc:sldMk cId="1747082342" sldId="270"/>
        </pc:sldMkLst>
      </pc:sldChg>
      <pc:sldChg chg="modSp add mod">
        <pc:chgData name="Yang Xu" userId="2ef8d03b0d59ea36" providerId="LiveId" clId="{50379AEE-EA82-4747-9DDF-B9887655D28A}" dt="2020-02-21T08:17:11.649" v="674"/>
        <pc:sldMkLst>
          <pc:docMk/>
          <pc:sldMk cId="2175693634" sldId="270"/>
        </pc:sldMkLst>
        <pc:spChg chg="mod">
          <ac:chgData name="Yang Xu" userId="2ef8d03b0d59ea36" providerId="LiveId" clId="{50379AEE-EA82-4747-9DDF-B9887655D28A}" dt="2020-02-21T08:15:56.124" v="472"/>
          <ac:spMkLst>
            <pc:docMk/>
            <pc:sldMk cId="2175693634" sldId="270"/>
            <ac:spMk id="2" creationId="{8F993EA4-CB99-4DB6-BB39-C9F0FAA9B942}"/>
          </ac:spMkLst>
        </pc:spChg>
        <pc:spChg chg="mod">
          <ac:chgData name="Yang Xu" userId="2ef8d03b0d59ea36" providerId="LiveId" clId="{50379AEE-EA82-4747-9DDF-B9887655D28A}" dt="2020-02-21T08:17:11.649" v="674"/>
          <ac:spMkLst>
            <pc:docMk/>
            <pc:sldMk cId="2175693634" sldId="270"/>
            <ac:spMk id="3" creationId="{4B170046-9788-47F8-AA9C-62236D0492C9}"/>
          </ac:spMkLst>
        </pc:spChg>
      </pc:sldChg>
      <pc:sldChg chg="modSp add mod">
        <pc:chgData name="Yang Xu" userId="2ef8d03b0d59ea36" providerId="LiveId" clId="{50379AEE-EA82-4747-9DDF-B9887655D28A}" dt="2020-02-21T08:22:51.701" v="1291"/>
        <pc:sldMkLst>
          <pc:docMk/>
          <pc:sldMk cId="513871236" sldId="271"/>
        </pc:sldMkLst>
        <pc:spChg chg="mod">
          <ac:chgData name="Yang Xu" userId="2ef8d03b0d59ea36" providerId="LiveId" clId="{50379AEE-EA82-4747-9DDF-B9887655D28A}" dt="2020-02-21T08:21:09.667" v="1247"/>
          <ac:spMkLst>
            <pc:docMk/>
            <pc:sldMk cId="513871236" sldId="271"/>
            <ac:spMk id="2" creationId="{38B98149-1B50-45B8-9A7F-4218D7577719}"/>
          </ac:spMkLst>
        </pc:spChg>
        <pc:spChg chg="mod">
          <ac:chgData name="Yang Xu" userId="2ef8d03b0d59ea36" providerId="LiveId" clId="{50379AEE-EA82-4747-9DDF-B9887655D28A}" dt="2020-02-21T08:22:51.701" v="1291"/>
          <ac:spMkLst>
            <pc:docMk/>
            <pc:sldMk cId="513871236" sldId="271"/>
            <ac:spMk id="3" creationId="{85D96082-08DB-4BA7-A5CE-2FF6A2310D66}"/>
          </ac:spMkLst>
        </pc:spChg>
      </pc:sldChg>
      <pc:sldChg chg="modSp add mod">
        <pc:chgData name="Yang Xu" userId="2ef8d03b0d59ea36" providerId="LiveId" clId="{50379AEE-EA82-4747-9DDF-B9887655D28A}" dt="2020-02-21T08:24:07.303" v="1451" actId="20577"/>
        <pc:sldMkLst>
          <pc:docMk/>
          <pc:sldMk cId="2597188384" sldId="272"/>
        </pc:sldMkLst>
        <pc:spChg chg="mod">
          <ac:chgData name="Yang Xu" userId="2ef8d03b0d59ea36" providerId="LiveId" clId="{50379AEE-EA82-4747-9DDF-B9887655D28A}" dt="2020-02-21T08:23:12.835" v="1381"/>
          <ac:spMkLst>
            <pc:docMk/>
            <pc:sldMk cId="2597188384" sldId="272"/>
            <ac:spMk id="2" creationId="{7EDEACDB-8846-4315-8928-EA4495AD2A81}"/>
          </ac:spMkLst>
        </pc:spChg>
        <pc:spChg chg="mod">
          <ac:chgData name="Yang Xu" userId="2ef8d03b0d59ea36" providerId="LiveId" clId="{50379AEE-EA82-4747-9DDF-B9887655D28A}" dt="2020-02-21T08:24:07.303" v="1451" actId="20577"/>
          <ac:spMkLst>
            <pc:docMk/>
            <pc:sldMk cId="2597188384" sldId="272"/>
            <ac:spMk id="3" creationId="{C2D54636-C82F-4301-AD4F-07D8B8CDAE16}"/>
          </ac:spMkLst>
        </pc:spChg>
      </pc:sldChg>
      <pc:sldChg chg="add del">
        <pc:chgData name="Yang Xu" userId="2ef8d03b0d59ea36" providerId="LiveId" clId="{50379AEE-EA82-4747-9DDF-B9887655D28A}" dt="2020-02-21T08:24:01.957" v="1447" actId="47"/>
        <pc:sldMkLst>
          <pc:docMk/>
          <pc:sldMk cId="1728886867" sldId="273"/>
        </pc:sldMkLst>
      </pc:sldChg>
    </pc:docChg>
  </pc:docChgLst>
  <pc:docChgLst>
    <pc:chgData name="Yang Xu" userId="2ef8d03b0d59ea36" providerId="LiveId" clId="{2EF0C65A-0ACF-4350-B3DF-9B4A84F99354}"/>
    <pc:docChg chg="undo custSel mod addSld modSld sldOrd">
      <pc:chgData name="Yang Xu" userId="2ef8d03b0d59ea36" providerId="LiveId" clId="{2EF0C65A-0ACF-4350-B3DF-9B4A84F99354}" dt="2020-02-17T12:43:08.079" v="419" actId="20577"/>
      <pc:docMkLst>
        <pc:docMk/>
      </pc:docMkLst>
      <pc:sldChg chg="modSp">
        <pc:chgData name="Yang Xu" userId="2ef8d03b0d59ea36" providerId="LiveId" clId="{2EF0C65A-0ACF-4350-B3DF-9B4A84F99354}" dt="2020-02-17T10:41:50.788" v="20" actId="20577"/>
        <pc:sldMkLst>
          <pc:docMk/>
          <pc:sldMk cId="1232935249" sldId="257"/>
        </pc:sldMkLst>
        <pc:spChg chg="mod">
          <ac:chgData name="Yang Xu" userId="2ef8d03b0d59ea36" providerId="LiveId" clId="{2EF0C65A-0ACF-4350-B3DF-9B4A84F99354}" dt="2020-02-17T10:41:50.788" v="2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EF0C65A-0ACF-4350-B3DF-9B4A84F99354}" dt="2020-02-17T10:41:47.671" v="13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2EF0C65A-0ACF-4350-B3DF-9B4A84F99354}" dt="2020-02-17T11:59:47.509" v="318" actId="20577"/>
        <pc:sldMkLst>
          <pc:docMk/>
          <pc:sldMk cId="2322020541" sldId="268"/>
        </pc:sldMkLst>
        <pc:spChg chg="mod">
          <ac:chgData name="Yang Xu" userId="2ef8d03b0d59ea36" providerId="LiveId" clId="{2EF0C65A-0ACF-4350-B3DF-9B4A84F99354}" dt="2020-02-17T10:42:21.191" v="85" actId="27636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2EF0C65A-0ACF-4350-B3DF-9B4A84F99354}" dt="2020-02-17T11:59:47.509" v="318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addSp delSp modSp mod ord setBg">
        <pc:chgData name="Yang Xu" userId="2ef8d03b0d59ea36" providerId="LiveId" clId="{2EF0C65A-0ACF-4350-B3DF-9B4A84F99354}" dt="2020-02-17T12:02:19.065" v="362" actId="26606"/>
        <pc:sldMkLst>
          <pc:docMk/>
          <pc:sldMk cId="1618651857" sldId="269"/>
        </pc:sldMkLst>
        <pc:spChg chg="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" creationId="{8D9AF5F8-403F-4227-A9FD-3457933AFE4E}"/>
          </ac:spMkLst>
        </pc:spChg>
        <pc:spChg chg="del mod">
          <ac:chgData name="Yang Xu" userId="2ef8d03b0d59ea36" providerId="LiveId" clId="{2EF0C65A-0ACF-4350-B3DF-9B4A84F99354}" dt="2020-02-17T12:01:36.685" v="355"/>
          <ac:spMkLst>
            <pc:docMk/>
            <pc:sldMk cId="1618651857" sldId="269"/>
            <ac:spMk id="3" creationId="{C3237119-10D8-43CE-9080-48862B89659D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3" creationId="{767EE22B-9FA5-4FAC-9662-D2F9C706E03F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7" creationId="{1C46C271-4C9C-47FC-A552-BE6A80B66E40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9" creationId="{468546B5-3A43-4E90-B43D-914113B1524F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7" creationId="{C8F2C176-794E-4FDE-92D5-4B53D477EB31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9" creationId="{6C6A2247-F373-4310-B4F4-EB66550D9514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1" creationId="{61831F9E-2437-4CA8-A111-06A92E0916C3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5" creationId="{DE76BD0F-5755-4E53-84A9-50318DA73259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9" creationId="{D53BD352-D802-4575-942F-8A415BA3EDE5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61" creationId="{B89DA753-B80A-47B6-9C77-FB895808B679}"/>
          </ac:spMkLst>
        </pc:spChg>
        <pc:spChg chg="add del">
          <ac:chgData name="Yang Xu" userId="2ef8d03b0d59ea36" providerId="LiveId" clId="{2EF0C65A-0ACF-4350-B3DF-9B4A84F99354}" dt="2020-02-17T12:01:42.057" v="357" actId="26606"/>
          <ac:spMkLst>
            <pc:docMk/>
            <pc:sldMk cId="1618651857" sldId="269"/>
            <ac:spMk id="2054" creationId="{8005BDC0-8FCD-4437-A70E-FC7D4F707A44}"/>
          </ac:spMkLst>
        </pc:spChg>
        <pc:spChg chg="add 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56" creationId="{1DD304A2-16C7-4A36-9DA5-5FFF294D213D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1" creationId="{C8F2C176-794E-4FDE-92D5-4B53D477EB31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2" creationId="{6C6A2247-F373-4310-B4F4-EB66550D9514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3" creationId="{34A708A9-DA3E-48C1-80B5-6F7350D92456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5" creationId="{C9490CF8-F520-48F1-A0BD-432267F7771C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7" creationId="{C858CB48-FCA1-4F44-9F4D-0B22FEA21D24}"/>
          </ac:spMkLst>
        </pc:sp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75" creationId="{23AFE330-1515-493C-9BAD-A215440CC580}"/>
          </ac:picMkLst>
        </pc:pic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81" creationId="{3358FCD0-2FAE-4728-A479-6CF4DAA31A9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1" creationId="{05916DBF-29BF-49BC-864D-B509C0E9F9A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3" creationId="{F72F2D00-DB84-4A88-A1ED-DFFB351BF002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5" creationId="{33AA8AC3-6A99-48DF-9135-CCDDD62E932B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3" creationId="{F0C50DF0-8DA6-4440-9A6E-955DB12E017D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7" creationId="{8AD4354C-0532-4E5F-A2DF-EB8049AAB7FD}"/>
          </ac:picMkLst>
        </pc:picChg>
        <pc:picChg chg="add mo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0" creationId="{9B469BCA-C5B5-4367-B0B2-9254E2D3F91C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8" creationId="{05916DBF-29BF-49BC-864D-B509C0E9F9A9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9" creationId="{F72F2D00-DB84-4A88-A1ED-DFFB351BF002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0" creationId="{33AA8AC3-6A99-48DF-9135-CCDDD62E932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4" creationId="{351297AD-57A4-4E8E-8422-FE34A98F47E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6" creationId="{852E4F65-60BF-44C4-B985-D71BC2271C1B}"/>
          </ac:picMkLst>
        </pc:picChg>
      </pc:sldChg>
      <pc:sldChg chg="addSp delSp modSp add mod setBg">
        <pc:chgData name="Yang Xu" userId="2ef8d03b0d59ea36" providerId="LiveId" clId="{2EF0C65A-0ACF-4350-B3DF-9B4A84F99354}" dt="2020-02-17T12:01:03.432" v="350" actId="26606"/>
        <pc:sldMkLst>
          <pc:docMk/>
          <pc:sldMk cId="192559704" sldId="270"/>
        </pc:sldMkLst>
        <pc:spChg chg="mod">
          <ac:chgData name="Yang Xu" userId="2ef8d03b0d59ea36" providerId="LiveId" clId="{2EF0C65A-0ACF-4350-B3DF-9B4A84F99354}" dt="2020-02-17T12:00:45.342" v="348" actId="26606"/>
          <ac:spMkLst>
            <pc:docMk/>
            <pc:sldMk cId="192559704" sldId="270"/>
            <ac:spMk id="2" creationId="{2C259D4F-A1BE-4489-8FB6-0EC628B4D658}"/>
          </ac:spMkLst>
        </pc:spChg>
        <pc:spChg chg="del">
          <ac:chgData name="Yang Xu" userId="2ef8d03b0d59ea36" providerId="LiveId" clId="{2EF0C65A-0ACF-4350-B3DF-9B4A84F99354}" dt="2020-02-17T12:00:42.325" v="347"/>
          <ac:spMkLst>
            <pc:docMk/>
            <pc:sldMk cId="192559704" sldId="270"/>
            <ac:spMk id="3" creationId="{4C6AB7E3-46CD-4D7C-AF61-B41EE0105FF3}"/>
          </ac:spMkLst>
        </pc:spChg>
        <pc:spChg chg="add mod">
          <ac:chgData name="Yang Xu" userId="2ef8d03b0d59ea36" providerId="LiveId" clId="{2EF0C65A-0ACF-4350-B3DF-9B4A84F99354}" dt="2020-02-17T12:01:03.432" v="350" actId="26606"/>
          <ac:spMkLst>
            <pc:docMk/>
            <pc:sldMk cId="192559704" sldId="270"/>
            <ac:spMk id="1030" creationId="{32555A13-6BD5-493C-B7DF-DE8EA20761AC}"/>
          </ac:spMkLst>
        </pc:spChg>
        <pc:picChg chg="add mod">
          <ac:chgData name="Yang Xu" userId="2ef8d03b0d59ea36" providerId="LiveId" clId="{2EF0C65A-0ACF-4350-B3DF-9B4A84F99354}" dt="2020-02-17T12:01:03.432" v="350" actId="26606"/>
          <ac:picMkLst>
            <pc:docMk/>
            <pc:sldMk cId="192559704" sldId="270"/>
            <ac:picMk id="1026" creationId="{0836E375-AE8B-43A4-A5C6-A49B0456F70B}"/>
          </ac:picMkLst>
        </pc:picChg>
      </pc:sldChg>
      <pc:sldChg chg="addSp delSp modSp add mod setBg">
        <pc:chgData name="Yang Xu" userId="2ef8d03b0d59ea36" providerId="LiveId" clId="{2EF0C65A-0ACF-4350-B3DF-9B4A84F99354}" dt="2020-02-17T12:43:08.079" v="419" actId="20577"/>
        <pc:sldMkLst>
          <pc:docMk/>
          <pc:sldMk cId="1240080516" sldId="271"/>
        </pc:sldMkLst>
        <pc:spChg chg="mod">
          <ac:chgData name="Yang Xu" userId="2ef8d03b0d59ea36" providerId="LiveId" clId="{2EF0C65A-0ACF-4350-B3DF-9B4A84F99354}" dt="2020-02-17T12:03:03.493" v="387" actId="20577"/>
          <ac:spMkLst>
            <pc:docMk/>
            <pc:sldMk cId="1240080516" sldId="271"/>
            <ac:spMk id="2" creationId="{8803CD4C-1D55-4667-9033-7235F7FA13AD}"/>
          </ac:spMkLst>
        </pc:spChg>
        <pc:spChg chg="mod">
          <ac:chgData name="Yang Xu" userId="2ef8d03b0d59ea36" providerId="LiveId" clId="{2EF0C65A-0ACF-4350-B3DF-9B4A84F99354}" dt="2020-02-17T12:43:08.079" v="419" actId="20577"/>
          <ac:spMkLst>
            <pc:docMk/>
            <pc:sldMk cId="1240080516" sldId="271"/>
            <ac:spMk id="3" creationId="{C614E194-2D54-42CF-BA59-405C827D1BB5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8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12" creationId="{460C2540-36DC-4C0A-A9C0-231ED365DC32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17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21" creationId="{460C2540-36DC-4C0A-A9C0-231ED365DC32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3" creationId="{ABC72B1C-D4EE-45CF-A99C-0AD017C4167E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4" creationId="{EC45AD9C-F21B-4046-AF68-07A246947920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7" creationId="{A5B2FDF3-1FF8-4FBF-842A-4EA5719F3473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31" creationId="{DF550B33-5759-49FD-90FC-11EA4ED58187}"/>
          </ac:spMkLst>
        </pc:spChg>
        <pc:picChg chg="add del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10" creationId="{C9CE521D-42CE-4CD9-AFFE-37255AC0A649}"/>
          </ac:picMkLst>
        </pc:picChg>
        <pc:picChg chg="add del">
          <ac:chgData name="Yang Xu" userId="2ef8d03b0d59ea36" providerId="LiveId" clId="{2EF0C65A-0ACF-4350-B3DF-9B4A84F99354}" dt="2020-02-17T12:02:50.333" v="369" actId="26606"/>
          <ac:picMkLst>
            <pc:docMk/>
            <pc:sldMk cId="1240080516" sldId="271"/>
            <ac:picMk id="19" creationId="{C9CE521D-42CE-4CD9-AFFE-37255AC0A649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5" creationId="{38AB44AF-E52F-46C5-8C2C-8487AC8B1B65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6" creationId="{85F5BD6E-AB48-4A2D-AA03-D787D54FAF0E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8" creationId="{3221115A-B66A-4D35-9D9F-97A91D887F0A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9" creationId="{6389DEC8-49B8-4778-BB47-FF48E8C5B6CF}"/>
          </ac:picMkLst>
        </pc:picChg>
      </pc:sldChg>
      <pc:sldChg chg="addSp delSp modSp add mod setBg">
        <pc:chgData name="Yang Xu" userId="2ef8d03b0d59ea36" providerId="LiveId" clId="{2EF0C65A-0ACF-4350-B3DF-9B4A84F99354}" dt="2020-02-17T12:04:29.199" v="401" actId="14"/>
        <pc:sldMkLst>
          <pc:docMk/>
          <pc:sldMk cId="735208430" sldId="272"/>
        </pc:sldMkLst>
        <pc:spChg chg="mo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2" creationId="{54261F22-EA18-4501-98E4-64E3003FBE97}"/>
          </ac:spMkLst>
        </pc:spChg>
        <pc:spChg chg="del">
          <ac:chgData name="Yang Xu" userId="2ef8d03b0d59ea36" providerId="LiveId" clId="{2EF0C65A-0ACF-4350-B3DF-9B4A84F99354}" dt="2020-02-17T12:03:48.787" v="390"/>
          <ac:spMkLst>
            <pc:docMk/>
            <pc:sldMk cId="735208430" sldId="272"/>
            <ac:spMk id="3" creationId="{44481ADC-4837-4BAC-8C2A-0AAEA5F030FD}"/>
          </ac:spMkLst>
        </pc:spChg>
        <pc:spChg chg="add mod">
          <ac:chgData name="Yang Xu" userId="2ef8d03b0d59ea36" providerId="LiveId" clId="{2EF0C65A-0ACF-4350-B3DF-9B4A84F99354}" dt="2020-02-17T12:04:29.199" v="401" actId="14"/>
          <ac:spMkLst>
            <pc:docMk/>
            <pc:sldMk cId="735208430" sldId="272"/>
            <ac:spMk id="4" creationId="{529F01F6-5269-45F8-A506-10B3F4B855FB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9" creationId="{4B0FA309-807F-4C17-98EF-A3BA7388E213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3" creationId="{C8FA1749-B91A-40E7-AD01-0B9C9C6AF74E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7" creationId="{700676C8-6DE8-47DD-9A23-D42063A12E10}"/>
          </ac:spMkLst>
        </pc:sp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1" creationId="{2642A87B-CAE9-4F8F-B293-28388E45D9EE}"/>
          </ac:picMkLst>
        </pc:pic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5" creationId="{3B7A934F-FFF7-4353-83D3-4EF66E93EEF8}"/>
          </ac:picMkLst>
        </pc:picChg>
      </pc:sldChg>
      <pc:sldChg chg="addSp delSp modSp add mod setBg">
        <pc:chgData name="Yang Xu" userId="2ef8d03b0d59ea36" providerId="LiveId" clId="{2EF0C65A-0ACF-4350-B3DF-9B4A84F99354}" dt="2020-02-17T12:04:59.718" v="409" actId="26606"/>
        <pc:sldMkLst>
          <pc:docMk/>
          <pc:sldMk cId="1411567550" sldId="273"/>
        </pc:sldMkLst>
        <pc:spChg chg="mod">
          <ac:chgData name="Yang Xu" userId="2ef8d03b0d59ea36" providerId="LiveId" clId="{2EF0C65A-0ACF-4350-B3DF-9B4A84F99354}" dt="2020-02-17T12:04:59.703" v="408" actId="26606"/>
          <ac:spMkLst>
            <pc:docMk/>
            <pc:sldMk cId="1411567550" sldId="273"/>
            <ac:spMk id="2" creationId="{25ACBB65-9F26-47CD-B5D1-87310EF5686D}"/>
          </ac:spMkLst>
        </pc:spChg>
        <pc:spChg chg="del">
          <ac:chgData name="Yang Xu" userId="2ef8d03b0d59ea36" providerId="LiveId" clId="{2EF0C65A-0ACF-4350-B3DF-9B4A84F99354}" dt="2020-02-17T12:04:38.224" v="403"/>
          <ac:spMkLst>
            <pc:docMk/>
            <pc:sldMk cId="1411567550" sldId="273"/>
            <ac:spMk id="3" creationId="{645D676B-9187-42CA-A645-3E21A21E6FCD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3" creationId="{6F220A40-4B18-420B-95D0-FE08147D061B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7" creationId="{7D09F9FB-7397-4B6E-88E4-AD0749C1C375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9" creationId="{B59C2762-8840-40B6-9A31-43E08C87E70A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83" creationId="{186EB63A-BAD8-44C1-8D44-73BE908A1D7D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39" creationId="{6F220A40-4B18-420B-95D0-FE08147D061B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3" creationId="{7D09F9FB-7397-4B6E-88E4-AD0749C1C375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5" creationId="{B59C2762-8840-40B6-9A31-43E08C87E70A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9" creationId="{186EB63A-BAD8-44C1-8D44-73BE908A1D7D}"/>
          </ac:spMkLst>
        </pc:spChg>
        <pc:spChg chg="add mo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4102" creationId="{BB718EA9-22F9-4F6A-93AA-1C08168DA542}"/>
          </ac:spMkLst>
        </pc:sp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75" creationId="{12A558B5-FAB6-4B49-A2BC-116B5A7A8291}"/>
          </ac:picMkLst>
        </pc:pic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81" creationId="{4F4A7334-645F-4132-929A-EA1A55ACE107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1" creationId="{12A558B5-FAB6-4B49-A2BC-116B5A7A8291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7" creationId="{4F4A7334-645F-4132-929A-EA1A55ACE107}"/>
          </ac:picMkLst>
        </pc:picChg>
        <pc:picChg chg="add mod">
          <ac:chgData name="Yang Xu" userId="2ef8d03b0d59ea36" providerId="LiveId" clId="{2EF0C65A-0ACF-4350-B3DF-9B4A84F99354}" dt="2020-02-17T12:04:59.703" v="408" actId="26606"/>
          <ac:picMkLst>
            <pc:docMk/>
            <pc:sldMk cId="1411567550" sldId="273"/>
            <ac:picMk id="4098" creationId="{47F2DDA2-1FBC-41B7-8AC9-3E49A97FDCD3}"/>
          </ac:picMkLst>
        </pc:pic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68FA834C-F689-42DE-86D5-0455937B8B3B}"/>
    <pc:docChg chg="undo custSel addSld modSld">
      <pc:chgData name="Yang Xu" userId="2ef8d03b0d59ea36" providerId="LiveId" clId="{68FA834C-F689-42DE-86D5-0455937B8B3B}" dt="2020-02-22T05:27:39.280" v="866" actId="20577"/>
      <pc:docMkLst>
        <pc:docMk/>
      </pc:docMkLst>
      <pc:sldChg chg="modSp mod">
        <pc:chgData name="Yang Xu" userId="2ef8d03b0d59ea36" providerId="LiveId" clId="{68FA834C-F689-42DE-86D5-0455937B8B3B}" dt="2020-02-22T05:18:54.952" v="434" actId="20577"/>
        <pc:sldMkLst>
          <pc:docMk/>
          <pc:sldMk cId="1232935249" sldId="257"/>
        </pc:sldMkLst>
        <pc:spChg chg="mod">
          <ac:chgData name="Yang Xu" userId="2ef8d03b0d59ea36" providerId="LiveId" clId="{68FA834C-F689-42DE-86D5-0455937B8B3B}" dt="2020-02-22T05:18:54.952" v="43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68FA834C-F689-42DE-86D5-0455937B8B3B}" dt="2020-02-22T05:11:18.347" v="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 mod">
        <pc:chgData name="Yang Xu" userId="2ef8d03b0d59ea36" providerId="LiveId" clId="{68FA834C-F689-42DE-86D5-0455937B8B3B}" dt="2020-02-22T05:12:31.980" v="142" actId="20577"/>
        <pc:sldMkLst>
          <pc:docMk/>
          <pc:sldMk cId="1792340891" sldId="268"/>
        </pc:sldMkLst>
        <pc:spChg chg="mod">
          <ac:chgData name="Yang Xu" userId="2ef8d03b0d59ea36" providerId="LiveId" clId="{68FA834C-F689-42DE-86D5-0455937B8B3B}" dt="2020-02-22T05:11:58.500" v="21" actId="20577"/>
          <ac:spMkLst>
            <pc:docMk/>
            <pc:sldMk cId="1792340891" sldId="268"/>
            <ac:spMk id="2" creationId="{C7B483A4-FF09-4990-834F-F4B8A2FC9CC2}"/>
          </ac:spMkLst>
        </pc:spChg>
        <pc:spChg chg="mod">
          <ac:chgData name="Yang Xu" userId="2ef8d03b0d59ea36" providerId="LiveId" clId="{68FA834C-F689-42DE-86D5-0455937B8B3B}" dt="2020-02-22T05:12:31.980" v="142" actId="20577"/>
          <ac:spMkLst>
            <pc:docMk/>
            <pc:sldMk cId="1792340891" sldId="268"/>
            <ac:spMk id="3" creationId="{E970E3F1-6515-49B1-8C5E-EDAF0EBDAA4F}"/>
          </ac:spMkLst>
        </pc:spChg>
      </pc:sldChg>
      <pc:sldChg chg="modSp add mod">
        <pc:chgData name="Yang Xu" userId="2ef8d03b0d59ea36" providerId="LiveId" clId="{68FA834C-F689-42DE-86D5-0455937B8B3B}" dt="2020-02-22T05:13:45.152" v="194" actId="21"/>
        <pc:sldMkLst>
          <pc:docMk/>
          <pc:sldMk cId="2435242257" sldId="269"/>
        </pc:sldMkLst>
        <pc:spChg chg="mod">
          <ac:chgData name="Yang Xu" userId="2ef8d03b0d59ea36" providerId="LiveId" clId="{68FA834C-F689-42DE-86D5-0455937B8B3B}" dt="2020-02-22T05:12:43.297" v="157" actId="20577"/>
          <ac:spMkLst>
            <pc:docMk/>
            <pc:sldMk cId="2435242257" sldId="269"/>
            <ac:spMk id="2" creationId="{AA7A648B-085C-4D95-85DC-5AE8FE41545C}"/>
          </ac:spMkLst>
        </pc:spChg>
        <pc:spChg chg="mod">
          <ac:chgData name="Yang Xu" userId="2ef8d03b0d59ea36" providerId="LiveId" clId="{68FA834C-F689-42DE-86D5-0455937B8B3B}" dt="2020-02-22T05:13:45.152" v="194" actId="21"/>
          <ac:spMkLst>
            <pc:docMk/>
            <pc:sldMk cId="2435242257" sldId="269"/>
            <ac:spMk id="3" creationId="{35884AF2-DA6B-4875-80F8-BD2FD48AA373}"/>
          </ac:spMkLst>
        </pc:spChg>
      </pc:sldChg>
      <pc:sldChg chg="modSp add mod">
        <pc:chgData name="Yang Xu" userId="2ef8d03b0d59ea36" providerId="LiveId" clId="{68FA834C-F689-42DE-86D5-0455937B8B3B}" dt="2020-02-22T05:15:06.633" v="378" actId="20577"/>
        <pc:sldMkLst>
          <pc:docMk/>
          <pc:sldMk cId="1158504406" sldId="270"/>
        </pc:sldMkLst>
        <pc:spChg chg="mod">
          <ac:chgData name="Yang Xu" userId="2ef8d03b0d59ea36" providerId="LiveId" clId="{68FA834C-F689-42DE-86D5-0455937B8B3B}" dt="2020-02-22T05:13:50.719" v="213" actId="20577"/>
          <ac:spMkLst>
            <pc:docMk/>
            <pc:sldMk cId="1158504406" sldId="270"/>
            <ac:spMk id="2" creationId="{337A78CC-6008-4ADD-B582-6C452C81BBDA}"/>
          </ac:spMkLst>
        </pc:spChg>
        <pc:spChg chg="mod">
          <ac:chgData name="Yang Xu" userId="2ef8d03b0d59ea36" providerId="LiveId" clId="{68FA834C-F689-42DE-86D5-0455937B8B3B}" dt="2020-02-22T05:15:06.633" v="378" actId="20577"/>
          <ac:spMkLst>
            <pc:docMk/>
            <pc:sldMk cId="1158504406" sldId="270"/>
            <ac:spMk id="3" creationId="{13C8787B-477F-47ED-A29D-D1D2317710F0}"/>
          </ac:spMkLst>
        </pc:spChg>
      </pc:sldChg>
      <pc:sldChg chg="modSp add mod">
        <pc:chgData name="Yang Xu" userId="2ef8d03b0d59ea36" providerId="LiveId" clId="{68FA834C-F689-42DE-86D5-0455937B8B3B}" dt="2020-02-22T05:15:50.640" v="428" actId="20577"/>
        <pc:sldMkLst>
          <pc:docMk/>
          <pc:sldMk cId="2726342686" sldId="271"/>
        </pc:sldMkLst>
        <pc:spChg chg="mod">
          <ac:chgData name="Yang Xu" userId="2ef8d03b0d59ea36" providerId="LiveId" clId="{68FA834C-F689-42DE-86D5-0455937B8B3B}" dt="2020-02-22T05:15:50.640" v="428" actId="20577"/>
          <ac:spMkLst>
            <pc:docMk/>
            <pc:sldMk cId="2726342686" sldId="271"/>
            <ac:spMk id="2" creationId="{F5198DC7-81AA-41E1-854E-3705C69A526C}"/>
          </ac:spMkLst>
        </pc:spChg>
      </pc:sldChg>
      <pc:sldChg chg="modSp add mod">
        <pc:chgData name="Yang Xu" userId="2ef8d03b0d59ea36" providerId="LiveId" clId="{68FA834C-F689-42DE-86D5-0455937B8B3B}" dt="2020-02-22T05:24:05.709" v="609" actId="20577"/>
        <pc:sldMkLst>
          <pc:docMk/>
          <pc:sldMk cId="1302910190" sldId="272"/>
        </pc:sldMkLst>
        <pc:spChg chg="mod">
          <ac:chgData name="Yang Xu" userId="2ef8d03b0d59ea36" providerId="LiveId" clId="{68FA834C-F689-42DE-86D5-0455937B8B3B}" dt="2020-02-22T05:23:22.494" v="450" actId="20577"/>
          <ac:spMkLst>
            <pc:docMk/>
            <pc:sldMk cId="1302910190" sldId="272"/>
            <ac:spMk id="2" creationId="{9D07E3FF-17F4-4AC4-A229-C75C92628BF1}"/>
          </ac:spMkLst>
        </pc:spChg>
        <pc:spChg chg="mod">
          <ac:chgData name="Yang Xu" userId="2ef8d03b0d59ea36" providerId="LiveId" clId="{68FA834C-F689-42DE-86D5-0455937B8B3B}" dt="2020-02-22T05:24:05.709" v="609" actId="20577"/>
          <ac:spMkLst>
            <pc:docMk/>
            <pc:sldMk cId="1302910190" sldId="272"/>
            <ac:spMk id="3" creationId="{FF291D49-4B83-406B-910D-7E30A9C4BB39}"/>
          </ac:spMkLst>
        </pc:spChg>
      </pc:sldChg>
      <pc:sldChg chg="modSp add mod">
        <pc:chgData name="Yang Xu" userId="2ef8d03b0d59ea36" providerId="LiveId" clId="{68FA834C-F689-42DE-86D5-0455937B8B3B}" dt="2020-02-22T05:27:39.280" v="866" actId="20577"/>
        <pc:sldMkLst>
          <pc:docMk/>
          <pc:sldMk cId="317012" sldId="273"/>
        </pc:sldMkLst>
        <pc:spChg chg="mod">
          <ac:chgData name="Yang Xu" userId="2ef8d03b0d59ea36" providerId="LiveId" clId="{68FA834C-F689-42DE-86D5-0455937B8B3B}" dt="2020-02-22T05:25:05.944" v="624" actId="20577"/>
          <ac:spMkLst>
            <pc:docMk/>
            <pc:sldMk cId="317012" sldId="273"/>
            <ac:spMk id="2" creationId="{5E081DFA-88AE-49B7-997A-B0E984E4AF15}"/>
          </ac:spMkLst>
        </pc:spChg>
        <pc:spChg chg="mod">
          <ac:chgData name="Yang Xu" userId="2ef8d03b0d59ea36" providerId="LiveId" clId="{68FA834C-F689-42DE-86D5-0455937B8B3B}" dt="2020-02-22T05:27:39.280" v="866" actId="20577"/>
          <ac:spMkLst>
            <pc:docMk/>
            <pc:sldMk cId="317012" sldId="273"/>
            <ac:spMk id="3" creationId="{1F33E32A-C171-486A-9AC8-E0528AA7347B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41CE9E33-9564-4FEE-A6AE-24978C35878F}"/>
    <pc:docChg chg="undo custSel addSld delSld modSld">
      <pc:chgData name="Yang Xu" userId="2ef8d03b0d59ea36" providerId="LiveId" clId="{41CE9E33-9564-4FEE-A6AE-24978C35878F}" dt="2020-02-20T13:12:37.049" v="1460" actId="20578"/>
      <pc:docMkLst>
        <pc:docMk/>
      </pc:docMkLst>
      <pc:sldChg chg="modSp">
        <pc:chgData name="Yang Xu" userId="2ef8d03b0d59ea36" providerId="LiveId" clId="{41CE9E33-9564-4FEE-A6AE-24978C35878F}" dt="2020-02-20T11:58:57.826" v="7" actId="20577"/>
        <pc:sldMkLst>
          <pc:docMk/>
          <pc:sldMk cId="1232935249" sldId="257"/>
        </pc:sldMkLst>
        <pc:spChg chg="mod">
          <ac:chgData name="Yang Xu" userId="2ef8d03b0d59ea36" providerId="LiveId" clId="{41CE9E33-9564-4FEE-A6AE-24978C35878F}" dt="2020-02-20T11:58:57.826" v="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41CE9E33-9564-4FEE-A6AE-24978C35878F}" dt="2020-02-20T12:01:39.074" v="160" actId="20577"/>
        <pc:sldMkLst>
          <pc:docMk/>
          <pc:sldMk cId="3278361009" sldId="268"/>
        </pc:sldMkLst>
        <pc:spChg chg="mod">
          <ac:chgData name="Yang Xu" userId="2ef8d03b0d59ea36" providerId="LiveId" clId="{41CE9E33-9564-4FEE-A6AE-24978C35878F}" dt="2020-02-20T12:00:57.484" v="37" actId="20577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41CE9E33-9564-4FEE-A6AE-24978C35878F}" dt="2020-02-20T12:01:39.074" v="160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modSp add">
        <pc:chgData name="Yang Xu" userId="2ef8d03b0d59ea36" providerId="LiveId" clId="{41CE9E33-9564-4FEE-A6AE-24978C35878F}" dt="2020-02-20T12:09:36.026" v="774"/>
        <pc:sldMkLst>
          <pc:docMk/>
          <pc:sldMk cId="1757499324" sldId="269"/>
        </pc:sldMkLst>
        <pc:spChg chg="mod">
          <ac:chgData name="Yang Xu" userId="2ef8d03b0d59ea36" providerId="LiveId" clId="{41CE9E33-9564-4FEE-A6AE-24978C35878F}" dt="2020-02-20T12:06:00.823" v="519" actId="20577"/>
          <ac:spMkLst>
            <pc:docMk/>
            <pc:sldMk cId="1757499324" sldId="269"/>
            <ac:spMk id="2" creationId="{1D041373-427D-4E0E-BCE5-6764BE6202F3}"/>
          </ac:spMkLst>
        </pc:spChg>
        <pc:spChg chg="mod">
          <ac:chgData name="Yang Xu" userId="2ef8d03b0d59ea36" providerId="LiveId" clId="{41CE9E33-9564-4FEE-A6AE-24978C35878F}" dt="2020-02-20T12:09:36.026" v="774"/>
          <ac:spMkLst>
            <pc:docMk/>
            <pc:sldMk cId="1757499324" sldId="269"/>
            <ac:spMk id="3" creationId="{443BD5A9-41CB-45AB-A53F-DAC75348BF85}"/>
          </ac:spMkLst>
        </pc:spChg>
      </pc:sldChg>
      <pc:sldChg chg="modSp add del">
        <pc:chgData name="Yang Xu" userId="2ef8d03b0d59ea36" providerId="LiveId" clId="{41CE9E33-9564-4FEE-A6AE-24978C35878F}" dt="2020-02-20T12:03:43.916" v="415" actId="47"/>
        <pc:sldMkLst>
          <pc:docMk/>
          <pc:sldMk cId="2250551547" sldId="269"/>
        </pc:sldMkLst>
        <pc:spChg chg="mod">
          <ac:chgData name="Yang Xu" userId="2ef8d03b0d59ea36" providerId="LiveId" clId="{41CE9E33-9564-4FEE-A6AE-24978C35878F}" dt="2020-02-20T12:03:41.682" v="414" actId="20577"/>
          <ac:spMkLst>
            <pc:docMk/>
            <pc:sldMk cId="2250551547" sldId="269"/>
            <ac:spMk id="3" creationId="{8FAAF35A-1AB5-4029-83CA-8E7DF8D6181E}"/>
          </ac:spMkLst>
        </pc:spChg>
      </pc:sldChg>
      <pc:sldChg chg="addSp delSp modSp add">
        <pc:chgData name="Yang Xu" userId="2ef8d03b0d59ea36" providerId="LiveId" clId="{41CE9E33-9564-4FEE-A6AE-24978C35878F}" dt="2020-02-20T12:12:25.922" v="967" actId="20577"/>
        <pc:sldMkLst>
          <pc:docMk/>
          <pc:sldMk cId="3034056370" sldId="270"/>
        </pc:sldMkLst>
        <pc:spChg chg="mod">
          <ac:chgData name="Yang Xu" userId="2ef8d03b0d59ea36" providerId="LiveId" clId="{41CE9E33-9564-4FEE-A6AE-24978C35878F}" dt="2020-02-20T12:10:29.361" v="810" actId="20577"/>
          <ac:spMkLst>
            <pc:docMk/>
            <pc:sldMk cId="3034056370" sldId="270"/>
            <ac:spMk id="2" creationId="{C6155D40-A60E-45AC-9023-C82740557FD9}"/>
          </ac:spMkLst>
        </pc:spChg>
        <pc:spChg chg="add del mod">
          <ac:chgData name="Yang Xu" userId="2ef8d03b0d59ea36" providerId="LiveId" clId="{41CE9E33-9564-4FEE-A6AE-24978C35878F}" dt="2020-02-20T12:12:25.922" v="967" actId="20577"/>
          <ac:spMkLst>
            <pc:docMk/>
            <pc:sldMk cId="3034056370" sldId="270"/>
            <ac:spMk id="3" creationId="{0ADD0499-D870-41A3-A09B-988ACC824646}"/>
          </ac:spMkLst>
        </pc:spChg>
        <pc:spChg chg="add del">
          <ac:chgData name="Yang Xu" userId="2ef8d03b0d59ea36" providerId="LiveId" clId="{41CE9E33-9564-4FEE-A6AE-24978C35878F}" dt="2020-02-20T12:10:39.695" v="812"/>
          <ac:spMkLst>
            <pc:docMk/>
            <pc:sldMk cId="3034056370" sldId="270"/>
            <ac:spMk id="4" creationId="{D4D12FA6-6E92-42FE-B5A0-739B79D25087}"/>
          </ac:spMkLst>
        </pc:spChg>
      </pc:sldChg>
      <pc:sldChg chg="modSp add">
        <pc:chgData name="Yang Xu" userId="2ef8d03b0d59ea36" providerId="LiveId" clId="{41CE9E33-9564-4FEE-A6AE-24978C35878F}" dt="2020-02-20T12:48:42.580" v="1251" actId="20577"/>
        <pc:sldMkLst>
          <pc:docMk/>
          <pc:sldMk cId="3207813597" sldId="271"/>
        </pc:sldMkLst>
        <pc:spChg chg="mod">
          <ac:chgData name="Yang Xu" userId="2ef8d03b0d59ea36" providerId="LiveId" clId="{41CE9E33-9564-4FEE-A6AE-24978C35878F}" dt="2020-02-20T12:47:20.364" v="1044" actId="20577"/>
          <ac:spMkLst>
            <pc:docMk/>
            <pc:sldMk cId="3207813597" sldId="271"/>
            <ac:spMk id="2" creationId="{63E4BCBD-7B86-41BD-AABD-BC4EAFADF66D}"/>
          </ac:spMkLst>
        </pc:spChg>
        <pc:spChg chg="mod">
          <ac:chgData name="Yang Xu" userId="2ef8d03b0d59ea36" providerId="LiveId" clId="{41CE9E33-9564-4FEE-A6AE-24978C35878F}" dt="2020-02-20T12:48:42.580" v="1251" actId="20577"/>
          <ac:spMkLst>
            <pc:docMk/>
            <pc:sldMk cId="3207813597" sldId="271"/>
            <ac:spMk id="3" creationId="{593D0D38-1A1F-46EE-BB3A-3717B52BF09A}"/>
          </ac:spMkLst>
        </pc:spChg>
      </pc:sldChg>
      <pc:sldChg chg="modSp add">
        <pc:chgData name="Yang Xu" userId="2ef8d03b0d59ea36" providerId="LiveId" clId="{41CE9E33-9564-4FEE-A6AE-24978C35878F}" dt="2020-02-20T13:12:37.049" v="1460" actId="20578"/>
        <pc:sldMkLst>
          <pc:docMk/>
          <pc:sldMk cId="748400820" sldId="272"/>
        </pc:sldMkLst>
        <pc:spChg chg="mod">
          <ac:chgData name="Yang Xu" userId="2ef8d03b0d59ea36" providerId="LiveId" clId="{41CE9E33-9564-4FEE-A6AE-24978C35878F}" dt="2020-02-20T12:50:45.351" v="1296" actId="20577"/>
          <ac:spMkLst>
            <pc:docMk/>
            <pc:sldMk cId="748400820" sldId="272"/>
            <ac:spMk id="2" creationId="{DB83320B-33DB-4E97-9BC1-548ADF46D466}"/>
          </ac:spMkLst>
        </pc:spChg>
        <pc:spChg chg="mod">
          <ac:chgData name="Yang Xu" userId="2ef8d03b0d59ea36" providerId="LiveId" clId="{41CE9E33-9564-4FEE-A6AE-24978C35878F}" dt="2020-02-20T13:12:37.049" v="1460" actId="20578"/>
          <ac:spMkLst>
            <pc:docMk/>
            <pc:sldMk cId="748400820" sldId="272"/>
            <ac:spMk id="3" creationId="{8536CAB2-F9F5-41E6-A07D-9A68608ECB71}"/>
          </ac:spMkLst>
        </pc:spChg>
      </pc:sldChg>
    </pc:docChg>
  </pc:docChgLst>
  <pc:docChgLst>
    <pc:chgData name="Yang Xu" userId="2ef8d03b0d59ea36" providerId="LiveId" clId="{88331C0F-52D6-4560-B925-8B7A09CC38A2}"/>
    <pc:docChg chg="undo custSel mod addSld delSld modSld">
      <pc:chgData name="Yang Xu" userId="2ef8d03b0d59ea36" providerId="LiveId" clId="{88331C0F-52D6-4560-B925-8B7A09CC38A2}" dt="2020-02-22T02:20:47.431" v="332" actId="20577"/>
      <pc:docMkLst>
        <pc:docMk/>
      </pc:docMkLst>
      <pc:sldChg chg="modSp">
        <pc:chgData name="Yang Xu" userId="2ef8d03b0d59ea36" providerId="LiveId" clId="{88331C0F-52D6-4560-B925-8B7A09CC38A2}" dt="2020-02-22T02:20:47.431" v="332" actId="20577"/>
        <pc:sldMkLst>
          <pc:docMk/>
          <pc:sldMk cId="1232935249" sldId="257"/>
        </pc:sldMkLst>
        <pc:spChg chg="mod">
          <ac:chgData name="Yang Xu" userId="2ef8d03b0d59ea36" providerId="LiveId" clId="{88331C0F-52D6-4560-B925-8B7A09CC38A2}" dt="2020-02-22T02:20:47.431" v="33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88331C0F-52D6-4560-B925-8B7A09CC38A2}" dt="2020-02-22T02:02:56.410" v="36"/>
        <pc:sldMkLst>
          <pc:docMk/>
          <pc:sldMk cId="4266902931" sldId="268"/>
        </pc:sldMkLst>
        <pc:spChg chg="mod">
          <ac:chgData name="Yang Xu" userId="2ef8d03b0d59ea36" providerId="LiveId" clId="{88331C0F-52D6-4560-B925-8B7A09CC38A2}" dt="2020-02-22T02:02:45.418" v="35"/>
          <ac:spMkLst>
            <pc:docMk/>
            <pc:sldMk cId="4266902931" sldId="268"/>
            <ac:spMk id="2" creationId="{C95A0F55-8B49-416A-A7D5-0B97B91F085A}"/>
          </ac:spMkLst>
        </pc:spChg>
        <pc:spChg chg="mod">
          <ac:chgData name="Yang Xu" userId="2ef8d03b0d59ea36" providerId="LiveId" clId="{88331C0F-52D6-4560-B925-8B7A09CC38A2}" dt="2020-02-22T02:02:56.410" v="36"/>
          <ac:spMkLst>
            <pc:docMk/>
            <pc:sldMk cId="4266902931" sldId="268"/>
            <ac:spMk id="3" creationId="{05661809-8841-4819-9069-1CD3DF172111}"/>
          </ac:spMkLst>
        </pc:spChg>
      </pc:sldChg>
      <pc:sldChg chg="modSp">
        <pc:chgData name="Yang Xu" userId="2ef8d03b0d59ea36" providerId="LiveId" clId="{88331C0F-52D6-4560-B925-8B7A09CC38A2}" dt="2020-02-22T02:04:37.057" v="44" actId="27636"/>
        <pc:sldMkLst>
          <pc:docMk/>
          <pc:sldMk cId="2961185082" sldId="269"/>
        </pc:sldMkLst>
        <pc:spChg chg="mod">
          <ac:chgData name="Yang Xu" userId="2ef8d03b0d59ea36" providerId="LiveId" clId="{88331C0F-52D6-4560-B925-8B7A09CC38A2}" dt="2020-02-22T02:04:33.233" v="42"/>
          <ac:spMkLst>
            <pc:docMk/>
            <pc:sldMk cId="2961185082" sldId="269"/>
            <ac:spMk id="2" creationId="{3D776B07-1223-4623-989B-CB79317C4EC4}"/>
          </ac:spMkLst>
        </pc:spChg>
        <pc:spChg chg="mod">
          <ac:chgData name="Yang Xu" userId="2ef8d03b0d59ea36" providerId="LiveId" clId="{88331C0F-52D6-4560-B925-8B7A09CC38A2}" dt="2020-02-22T02:04:37.057" v="44" actId="27636"/>
          <ac:spMkLst>
            <pc:docMk/>
            <pc:sldMk cId="2961185082" sldId="269"/>
            <ac:spMk id="3" creationId="{5ABC1961-3838-48C0-AF95-320858AA46A7}"/>
          </ac:spMkLst>
        </pc:spChg>
      </pc:sldChg>
      <pc:sldChg chg="modSp">
        <pc:chgData name="Yang Xu" userId="2ef8d03b0d59ea36" providerId="LiveId" clId="{88331C0F-52D6-4560-B925-8B7A09CC38A2}" dt="2020-02-22T02:05:40.211" v="49" actId="20577"/>
        <pc:sldMkLst>
          <pc:docMk/>
          <pc:sldMk cId="1595988507" sldId="270"/>
        </pc:sldMkLst>
        <pc:spChg chg="mod">
          <ac:chgData name="Yang Xu" userId="2ef8d03b0d59ea36" providerId="LiveId" clId="{88331C0F-52D6-4560-B925-8B7A09CC38A2}" dt="2020-02-22T02:04:42.948" v="46"/>
          <ac:spMkLst>
            <pc:docMk/>
            <pc:sldMk cId="1595988507" sldId="270"/>
            <ac:spMk id="2" creationId="{FC03C1C9-243C-4A32-BCB2-35B2FC6DBB92}"/>
          </ac:spMkLst>
        </pc:spChg>
        <pc:spChg chg="mod">
          <ac:chgData name="Yang Xu" userId="2ef8d03b0d59ea36" providerId="LiveId" clId="{88331C0F-52D6-4560-B925-8B7A09CC38A2}" dt="2020-02-22T02:05:40.211" v="49" actId="20577"/>
          <ac:spMkLst>
            <pc:docMk/>
            <pc:sldMk cId="1595988507" sldId="270"/>
            <ac:spMk id="3" creationId="{12CE8938-1DB1-44CA-B359-838E0D2A44DB}"/>
          </ac:spMkLst>
        </pc:spChg>
      </pc:sldChg>
      <pc:sldChg chg="addSp delSp modSp add mod setBg">
        <pc:chgData name="Yang Xu" userId="2ef8d03b0d59ea36" providerId="LiveId" clId="{88331C0F-52D6-4560-B925-8B7A09CC38A2}" dt="2020-02-22T02:06:46.612" v="71" actId="27636"/>
        <pc:sldMkLst>
          <pc:docMk/>
          <pc:sldMk cId="2707611004" sldId="271"/>
        </pc:sldMkLst>
        <pc:spChg chg="mo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2" creationId="{DC242839-21D1-44DC-9BFE-089C20712681}"/>
          </ac:spMkLst>
        </pc:spChg>
        <pc:spChg chg="del">
          <ac:chgData name="Yang Xu" userId="2ef8d03b0d59ea36" providerId="LiveId" clId="{88331C0F-52D6-4560-B925-8B7A09CC38A2}" dt="2020-02-22T02:06:10.233" v="56"/>
          <ac:spMkLst>
            <pc:docMk/>
            <pc:sldMk cId="2707611004" sldId="271"/>
            <ac:spMk id="3" creationId="{4E751439-8D3C-487A-AA4E-47E6E4B1FDD4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75" creationId="{5F85E7EB-64DD-4240-8583-6C243806705F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79" creationId="{891C6E63-BD83-438C-8E5A-539006F798DD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81" creationId="{CA1E0C71-AEB6-4ADF-A06B-0842850D6E81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85" creationId="{FA2C39F2-3E8E-489A-8907-3C251BE71AFD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41" creationId="{C1DA4A20-1DD6-463A-865B-BC58C7202768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45" creationId="{97995CCA-C661-4B85-AAC2-9D76A3B780E0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47" creationId="{1537014F-02CF-4051-B4DD-B0501BC1EF62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51" creationId="{509BAAAD-6CE7-413C-9BB1-497788C84E5A}"/>
          </ac:spMkLst>
        </pc:spChg>
        <pc:spChg chg="ad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92" creationId="{7539E3D4-6962-40AB-8B73-E9DD5692F0E7}"/>
          </ac:spMkLst>
        </pc:spChg>
        <pc:spChg chg="ad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94" creationId="{AE7C53B3-E639-4BE7-9C53-AAF6DF686F9A}"/>
          </ac:spMkLst>
        </pc:spChg>
        <pc:spChg chg="ad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95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06:46.612" v="71" actId="27636"/>
          <ac:spMkLst>
            <pc:docMk/>
            <pc:sldMk cId="2707611004" sldId="271"/>
            <ac:spMk id="1032" creationId="{D4FC1F3A-2409-48E0-8B2F-847848DA176D}"/>
          </ac:spMkLst>
        </pc:spChg>
        <pc:picChg chg="add del">
          <ac:chgData name="Yang Xu" userId="2ef8d03b0d59ea36" providerId="LiveId" clId="{88331C0F-52D6-4560-B925-8B7A09CC38A2}" dt="2020-02-22T02:06:28.311" v="62" actId="26606"/>
          <ac:picMkLst>
            <pc:docMk/>
            <pc:sldMk cId="2707611004" sldId="271"/>
            <ac:picMk id="77" creationId="{A5AA9413-A886-4022-A477-7ACECA36585E}"/>
          </ac:picMkLst>
        </pc:picChg>
        <pc:picChg chg="add del">
          <ac:chgData name="Yang Xu" userId="2ef8d03b0d59ea36" providerId="LiveId" clId="{88331C0F-52D6-4560-B925-8B7A09CC38A2}" dt="2020-02-22T02:06:28.311" v="62" actId="26606"/>
          <ac:picMkLst>
            <pc:docMk/>
            <pc:sldMk cId="2707611004" sldId="271"/>
            <ac:picMk id="83" creationId="{63AC3CC6-6498-44DC-8A2A-3BCA9A761D1D}"/>
          </ac:picMkLst>
        </pc:picChg>
        <pc:picChg chg="add del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43" creationId="{962C18E5-8207-4CDA-8D1F-3399785D18AC}"/>
          </ac:picMkLst>
        </pc:picChg>
        <pc:picChg chg="add del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49" creationId="{4100C9ED-4B59-4A55-9A49-AED52060E907}"/>
          </ac:picMkLst>
        </pc:picChg>
        <pc:picChg chg="add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93" creationId="{9490E84B-32AB-4B93-B2A7-C660A2894F2C}"/>
          </ac:picMkLst>
        </pc:picChg>
        <pc:picChg chg="add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96" creationId="{CA0F9C00-759D-439B-962A-EA32D6076602}"/>
          </ac:picMkLst>
        </pc:picChg>
        <pc:picChg chg="add del">
          <ac:chgData name="Yang Xu" userId="2ef8d03b0d59ea36" providerId="LiveId" clId="{88331C0F-52D6-4560-B925-8B7A09CC38A2}" dt="2020-02-22T02:06:09.318" v="55"/>
          <ac:picMkLst>
            <pc:docMk/>
            <pc:sldMk cId="2707611004" sldId="271"/>
            <ac:picMk id="1026" creationId="{A96E7C42-D2D5-41A2-A4F8-1273E309DCBC}"/>
          </ac:picMkLst>
        </pc:picChg>
        <pc:picChg chg="add mod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028" creationId="{3CCB16C7-B498-496B-B081-5065101CAF08}"/>
          </ac:picMkLst>
        </pc:picChg>
      </pc:sldChg>
      <pc:sldChg chg="del">
        <pc:chgData name="Yang Xu" userId="2ef8d03b0d59ea36" providerId="LiveId" clId="{88331C0F-52D6-4560-B925-8B7A09CC38A2}" dt="2020-02-22T02:05:48.603" v="50" actId="2696"/>
        <pc:sldMkLst>
          <pc:docMk/>
          <pc:sldMk cId="3795854464" sldId="271"/>
        </pc:sldMkLst>
      </pc:sldChg>
      <pc:sldChg chg="addSp delSp modSp add mod setBg">
        <pc:chgData name="Yang Xu" userId="2ef8d03b0d59ea36" providerId="LiveId" clId="{88331C0F-52D6-4560-B925-8B7A09CC38A2}" dt="2020-02-22T02:08:16.216" v="104" actId="403"/>
        <pc:sldMkLst>
          <pc:docMk/>
          <pc:sldMk cId="1169946380" sldId="272"/>
        </pc:sldMkLst>
        <pc:spChg chg="mod">
          <ac:chgData name="Yang Xu" userId="2ef8d03b0d59ea36" providerId="LiveId" clId="{88331C0F-52D6-4560-B925-8B7A09CC38A2}" dt="2020-02-22T02:07:49.348" v="90" actId="26606"/>
          <ac:spMkLst>
            <pc:docMk/>
            <pc:sldMk cId="1169946380" sldId="272"/>
            <ac:spMk id="2" creationId="{226E11B8-D18E-4305-B2C0-C7B033739A9E}"/>
          </ac:spMkLst>
        </pc:spChg>
        <pc:spChg chg="del">
          <ac:chgData name="Yang Xu" userId="2ef8d03b0d59ea36" providerId="LiveId" clId="{88331C0F-52D6-4560-B925-8B7A09CC38A2}" dt="2020-02-22T02:07:04.209" v="74"/>
          <ac:spMkLst>
            <pc:docMk/>
            <pc:sldMk cId="1169946380" sldId="272"/>
            <ac:spMk id="3" creationId="{07691B14-5EE6-41C5-B378-998A93183548}"/>
          </ac:spMkLst>
        </pc:spChg>
        <pc:spChg chg="add del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73" creationId="{7539E3D4-6962-40AB-8B73-E9DD5692F0E7}"/>
          </ac:spMkLst>
        </pc:spChg>
        <pc:spChg chg="add del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77" creationId="{AE7C53B3-E639-4BE7-9C53-AAF6DF686F9A}"/>
          </ac:spMkLst>
        </pc:spChg>
        <pc:spChg chg="add del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79" creationId="{2CD7F1D5-2F5D-4F06-91C2-5616C9AD5597}"/>
          </ac:spMkLst>
        </pc:spChg>
        <pc:spChg chg="add del">
          <ac:chgData name="Yang Xu" userId="2ef8d03b0d59ea36" providerId="LiveId" clId="{88331C0F-52D6-4560-B925-8B7A09CC38A2}" dt="2020-02-22T02:07:42.965" v="84" actId="26606"/>
          <ac:spMkLst>
            <pc:docMk/>
            <pc:sldMk cId="1169946380" sldId="272"/>
            <ac:spMk id="139" creationId="{7539E3D4-6962-40AB-8B73-E9DD5692F0E7}"/>
          </ac:spMkLst>
        </pc:spChg>
        <pc:spChg chg="add del">
          <ac:chgData name="Yang Xu" userId="2ef8d03b0d59ea36" providerId="LiveId" clId="{88331C0F-52D6-4560-B925-8B7A09CC38A2}" dt="2020-02-22T02:07:42.965" v="84" actId="26606"/>
          <ac:spMkLst>
            <pc:docMk/>
            <pc:sldMk cId="1169946380" sldId="272"/>
            <ac:spMk id="143" creationId="{AE7C53B3-E639-4BE7-9C53-AAF6DF686F9A}"/>
          </ac:spMkLst>
        </pc:spChg>
        <pc:spChg chg="add del">
          <ac:chgData name="Yang Xu" userId="2ef8d03b0d59ea36" providerId="LiveId" clId="{88331C0F-52D6-4560-B925-8B7A09CC38A2}" dt="2020-02-22T02:07:42.965" v="84" actId="26606"/>
          <ac:spMkLst>
            <pc:docMk/>
            <pc:sldMk cId="1169946380" sldId="272"/>
            <ac:spMk id="145" creationId="{2CD7F1D5-2F5D-4F06-91C2-5616C9AD5597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149" creationId="{FA2C39F2-3E8E-489A-8907-3C251BE71AFD}"/>
          </ac:spMkLst>
        </pc:spChg>
        <pc:spChg chg="add mod">
          <ac:chgData name="Yang Xu" userId="2ef8d03b0d59ea36" providerId="LiveId" clId="{88331C0F-52D6-4560-B925-8B7A09CC38A2}" dt="2020-02-22T02:08:16.216" v="104" actId="403"/>
          <ac:spMkLst>
            <pc:docMk/>
            <pc:sldMk cId="1169946380" sldId="272"/>
            <ac:spMk id="2054" creationId="{9773681F-E1D8-471A-B55A-EF31617E9BC5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2056" creationId="{5F85E7EB-64DD-4240-8583-6C243806705F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2058" creationId="{891C6E63-BD83-438C-8E5A-539006F798DD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2059" creationId="{CA1E0C71-AEB6-4ADF-A06B-0842850D6E81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1" creationId="{5F85E7EB-64DD-4240-8583-6C243806705F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3" creationId="{891C6E63-BD83-438C-8E5A-539006F798DD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4" creationId="{CA1E0C71-AEB6-4ADF-A06B-0842850D6E81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6" creationId="{FA2C39F2-3E8E-489A-8907-3C251BE71AFD}"/>
          </ac:spMkLst>
        </pc:spChg>
        <pc:spChg chg="add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2068" creationId="{7539E3D4-6962-40AB-8B73-E9DD5692F0E7}"/>
          </ac:spMkLst>
        </pc:spChg>
        <pc:spChg chg="add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2070" creationId="{AE7C53B3-E639-4BE7-9C53-AAF6DF686F9A}"/>
          </ac:spMkLst>
        </pc:spChg>
        <pc:spChg chg="add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2071" creationId="{2CD7F1D5-2F5D-4F06-91C2-5616C9AD5597}"/>
          </ac:spMkLst>
        </pc:spChg>
        <pc:picChg chg="add del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75" creationId="{9490E84B-32AB-4B93-B2A7-C660A2894F2C}"/>
          </ac:picMkLst>
        </pc:picChg>
        <pc:picChg chg="add del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81" creationId="{CA0F9C00-759D-439B-962A-EA32D6076602}"/>
          </ac:picMkLst>
        </pc:picChg>
        <pc:picChg chg="add del">
          <ac:chgData name="Yang Xu" userId="2ef8d03b0d59ea36" providerId="LiveId" clId="{88331C0F-52D6-4560-B925-8B7A09CC38A2}" dt="2020-02-22T02:07:42.965" v="84" actId="26606"/>
          <ac:picMkLst>
            <pc:docMk/>
            <pc:sldMk cId="1169946380" sldId="272"/>
            <ac:picMk id="141" creationId="{9490E84B-32AB-4B93-B2A7-C660A2894F2C}"/>
          </ac:picMkLst>
        </pc:picChg>
        <pc:picChg chg="add del">
          <ac:chgData name="Yang Xu" userId="2ef8d03b0d59ea36" providerId="LiveId" clId="{88331C0F-52D6-4560-B925-8B7A09CC38A2}" dt="2020-02-22T02:07:42.965" v="84" actId="26606"/>
          <ac:picMkLst>
            <pc:docMk/>
            <pc:sldMk cId="1169946380" sldId="272"/>
            <ac:picMk id="147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07:50.002" v="92" actId="26606"/>
          <ac:picMkLst>
            <pc:docMk/>
            <pc:sldMk cId="1169946380" sldId="272"/>
            <ac:picMk id="2050" creationId="{345AE18D-BB79-4F7D-919C-A7AF570E3875}"/>
          </ac:picMkLst>
        </pc:picChg>
        <pc:picChg chg="add del">
          <ac:chgData name="Yang Xu" userId="2ef8d03b0d59ea36" providerId="LiveId" clId="{88331C0F-52D6-4560-B925-8B7A09CC38A2}" dt="2020-02-22T02:07:46.191" v="86" actId="26606"/>
          <ac:picMkLst>
            <pc:docMk/>
            <pc:sldMk cId="1169946380" sldId="272"/>
            <ac:picMk id="2057" creationId="{A5AA9413-A886-4022-A477-7ACECA36585E}"/>
          </ac:picMkLst>
        </pc:picChg>
        <pc:picChg chg="add del">
          <ac:chgData name="Yang Xu" userId="2ef8d03b0d59ea36" providerId="LiveId" clId="{88331C0F-52D6-4560-B925-8B7A09CC38A2}" dt="2020-02-22T02:07:46.191" v="86" actId="26606"/>
          <ac:picMkLst>
            <pc:docMk/>
            <pc:sldMk cId="1169946380" sldId="272"/>
            <ac:picMk id="2060" creationId="{63AC3CC6-6498-44DC-8A2A-3BCA9A761D1D}"/>
          </ac:picMkLst>
        </pc:picChg>
        <pc:picChg chg="add del">
          <ac:chgData name="Yang Xu" userId="2ef8d03b0d59ea36" providerId="LiveId" clId="{88331C0F-52D6-4560-B925-8B7A09CC38A2}" dt="2020-02-22T02:07:50.002" v="92" actId="26606"/>
          <ac:picMkLst>
            <pc:docMk/>
            <pc:sldMk cId="1169946380" sldId="272"/>
            <ac:picMk id="2062" creationId="{A5AA9413-A886-4022-A477-7ACECA36585E}"/>
          </ac:picMkLst>
        </pc:picChg>
        <pc:picChg chg="add del">
          <ac:chgData name="Yang Xu" userId="2ef8d03b0d59ea36" providerId="LiveId" clId="{88331C0F-52D6-4560-B925-8B7A09CC38A2}" dt="2020-02-22T02:07:50.002" v="92" actId="26606"/>
          <ac:picMkLst>
            <pc:docMk/>
            <pc:sldMk cId="1169946380" sldId="272"/>
            <ac:picMk id="2065" creationId="{63AC3CC6-6498-44DC-8A2A-3BCA9A761D1D}"/>
          </ac:picMkLst>
        </pc:picChg>
        <pc:picChg chg="add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2069" creationId="{9490E84B-32AB-4B93-B2A7-C660A2894F2C}"/>
          </ac:picMkLst>
        </pc:picChg>
        <pc:picChg chg="add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2072" creationId="{CA0F9C00-759D-439B-962A-EA32D6076602}"/>
          </ac:picMkLst>
        </pc:picChg>
      </pc:sldChg>
      <pc:sldChg chg="del">
        <pc:chgData name="Yang Xu" userId="2ef8d03b0d59ea36" providerId="LiveId" clId="{88331C0F-52D6-4560-B925-8B7A09CC38A2}" dt="2020-02-22T02:05:48.607" v="51" actId="2696"/>
        <pc:sldMkLst>
          <pc:docMk/>
          <pc:sldMk cId="1395588821" sldId="272"/>
        </pc:sldMkLst>
      </pc:sldChg>
      <pc:sldChg chg="addSp delSp modSp add mod setBg">
        <pc:chgData name="Yang Xu" userId="2ef8d03b0d59ea36" providerId="LiveId" clId="{88331C0F-52D6-4560-B925-8B7A09CC38A2}" dt="2020-02-22T02:08:50.955" v="110" actId="404"/>
        <pc:sldMkLst>
          <pc:docMk/>
          <pc:sldMk cId="839614071" sldId="273"/>
        </pc:sldMkLst>
        <pc:spChg chg="mod">
          <ac:chgData name="Yang Xu" userId="2ef8d03b0d59ea36" providerId="LiveId" clId="{88331C0F-52D6-4560-B925-8B7A09CC38A2}" dt="2020-02-22T02:08:31.952" v="108"/>
          <ac:spMkLst>
            <pc:docMk/>
            <pc:sldMk cId="839614071" sldId="273"/>
            <ac:spMk id="2" creationId="{E4EBE440-BE01-4F0A-9ECF-3ED5AC2F0124}"/>
          </ac:spMkLst>
        </pc:spChg>
        <pc:spChg chg="del">
          <ac:chgData name="Yang Xu" userId="2ef8d03b0d59ea36" providerId="LiveId" clId="{88331C0F-52D6-4560-B925-8B7A09CC38A2}" dt="2020-02-22T02:08:25.412" v="106"/>
          <ac:spMkLst>
            <pc:docMk/>
            <pc:sldMk cId="839614071" sldId="273"/>
            <ac:spMk id="3" creationId="{49331DD1-6882-40CE-ADCA-36C3ADF7DE6F}"/>
          </ac:spMkLst>
        </pc:spChg>
        <pc:spChg chg="add">
          <ac:chgData name="Yang Xu" userId="2ef8d03b0d59ea36" providerId="LiveId" clId="{88331C0F-52D6-4560-B925-8B7A09CC38A2}" dt="2020-02-22T02:08:27.009" v="107" actId="26606"/>
          <ac:spMkLst>
            <pc:docMk/>
            <pc:sldMk cId="839614071" sldId="273"/>
            <ac:spMk id="73" creationId="{7539E3D4-6962-40AB-8B73-E9DD5692F0E7}"/>
          </ac:spMkLst>
        </pc:spChg>
        <pc:spChg chg="add">
          <ac:chgData name="Yang Xu" userId="2ef8d03b0d59ea36" providerId="LiveId" clId="{88331C0F-52D6-4560-B925-8B7A09CC38A2}" dt="2020-02-22T02:08:27.009" v="107" actId="26606"/>
          <ac:spMkLst>
            <pc:docMk/>
            <pc:sldMk cId="839614071" sldId="273"/>
            <ac:spMk id="77" creationId="{AE7C53B3-E639-4BE7-9C53-AAF6DF686F9A}"/>
          </ac:spMkLst>
        </pc:spChg>
        <pc:spChg chg="add">
          <ac:chgData name="Yang Xu" userId="2ef8d03b0d59ea36" providerId="LiveId" clId="{88331C0F-52D6-4560-B925-8B7A09CC38A2}" dt="2020-02-22T02:08:27.009" v="107" actId="26606"/>
          <ac:spMkLst>
            <pc:docMk/>
            <pc:sldMk cId="839614071" sldId="273"/>
            <ac:spMk id="79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08:50.955" v="110" actId="404"/>
          <ac:spMkLst>
            <pc:docMk/>
            <pc:sldMk cId="839614071" sldId="273"/>
            <ac:spMk id="3078" creationId="{FBA23644-87C0-4E6A-99C6-0B62A4A333ED}"/>
          </ac:spMkLst>
        </pc:spChg>
        <pc:picChg chg="add">
          <ac:chgData name="Yang Xu" userId="2ef8d03b0d59ea36" providerId="LiveId" clId="{88331C0F-52D6-4560-B925-8B7A09CC38A2}" dt="2020-02-22T02:08:27.009" v="107" actId="26606"/>
          <ac:picMkLst>
            <pc:docMk/>
            <pc:sldMk cId="839614071" sldId="273"/>
            <ac:picMk id="75" creationId="{9490E84B-32AB-4B93-B2A7-C660A2894F2C}"/>
          </ac:picMkLst>
        </pc:picChg>
        <pc:picChg chg="add">
          <ac:chgData name="Yang Xu" userId="2ef8d03b0d59ea36" providerId="LiveId" clId="{88331C0F-52D6-4560-B925-8B7A09CC38A2}" dt="2020-02-22T02:08:27.009" v="107" actId="26606"/>
          <ac:picMkLst>
            <pc:docMk/>
            <pc:sldMk cId="839614071" sldId="273"/>
            <ac:picMk id="81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08:27.009" v="107" actId="26606"/>
          <ac:picMkLst>
            <pc:docMk/>
            <pc:sldMk cId="839614071" sldId="273"/>
            <ac:picMk id="3074" creationId="{FFD95026-A620-4D63-8F89-619036127957}"/>
          </ac:picMkLst>
        </pc:picChg>
      </pc:sldChg>
      <pc:sldChg chg="modSp add">
        <pc:chgData name="Yang Xu" userId="2ef8d03b0d59ea36" providerId="LiveId" clId="{88331C0F-52D6-4560-B925-8B7A09CC38A2}" dt="2020-02-22T02:09:07.560" v="114"/>
        <pc:sldMkLst>
          <pc:docMk/>
          <pc:sldMk cId="1751624313" sldId="274"/>
        </pc:sldMkLst>
        <pc:spChg chg="mod">
          <ac:chgData name="Yang Xu" userId="2ef8d03b0d59ea36" providerId="LiveId" clId="{88331C0F-52D6-4560-B925-8B7A09CC38A2}" dt="2020-02-22T02:09:07.560" v="114"/>
          <ac:spMkLst>
            <pc:docMk/>
            <pc:sldMk cId="1751624313" sldId="274"/>
            <ac:spMk id="2" creationId="{35EE2B97-78ED-4A18-B3EB-A7DD6B2BE745}"/>
          </ac:spMkLst>
        </pc:spChg>
        <pc:spChg chg="mod">
          <ac:chgData name="Yang Xu" userId="2ef8d03b0d59ea36" providerId="LiveId" clId="{88331C0F-52D6-4560-B925-8B7A09CC38A2}" dt="2020-02-22T02:09:00.741" v="113" actId="27636"/>
          <ac:spMkLst>
            <pc:docMk/>
            <pc:sldMk cId="1751624313" sldId="274"/>
            <ac:spMk id="3" creationId="{12DB4317-C813-45C8-9E47-D7E8434D9A97}"/>
          </ac:spMkLst>
        </pc:spChg>
      </pc:sldChg>
      <pc:sldChg chg="modSp add">
        <pc:chgData name="Yang Xu" userId="2ef8d03b0d59ea36" providerId="LiveId" clId="{88331C0F-52D6-4560-B925-8B7A09CC38A2}" dt="2020-02-22T02:09:29.187" v="118"/>
        <pc:sldMkLst>
          <pc:docMk/>
          <pc:sldMk cId="1478198507" sldId="275"/>
        </pc:sldMkLst>
        <pc:spChg chg="mod">
          <ac:chgData name="Yang Xu" userId="2ef8d03b0d59ea36" providerId="LiveId" clId="{88331C0F-52D6-4560-B925-8B7A09CC38A2}" dt="2020-02-22T02:09:22.141" v="117" actId="20577"/>
          <ac:spMkLst>
            <pc:docMk/>
            <pc:sldMk cId="1478198507" sldId="275"/>
            <ac:spMk id="2" creationId="{DA8EE3D4-208B-4361-924C-4EDF22959506}"/>
          </ac:spMkLst>
        </pc:spChg>
        <pc:spChg chg="mod">
          <ac:chgData name="Yang Xu" userId="2ef8d03b0d59ea36" providerId="LiveId" clId="{88331C0F-52D6-4560-B925-8B7A09CC38A2}" dt="2020-02-22T02:09:29.187" v="118"/>
          <ac:spMkLst>
            <pc:docMk/>
            <pc:sldMk cId="1478198507" sldId="275"/>
            <ac:spMk id="3" creationId="{63658EAA-173E-4815-AE11-C2FFD611ABA4}"/>
          </ac:spMkLst>
        </pc:spChg>
      </pc:sldChg>
      <pc:sldChg chg="modSp add">
        <pc:chgData name="Yang Xu" userId="2ef8d03b0d59ea36" providerId="LiveId" clId="{88331C0F-52D6-4560-B925-8B7A09CC38A2}" dt="2020-02-22T02:09:44.723" v="122"/>
        <pc:sldMkLst>
          <pc:docMk/>
          <pc:sldMk cId="3195823648" sldId="276"/>
        </pc:sldMkLst>
        <pc:spChg chg="mod">
          <ac:chgData name="Yang Xu" userId="2ef8d03b0d59ea36" providerId="LiveId" clId="{88331C0F-52D6-4560-B925-8B7A09CC38A2}" dt="2020-02-22T02:09:37.595" v="121" actId="20577"/>
          <ac:spMkLst>
            <pc:docMk/>
            <pc:sldMk cId="3195823648" sldId="276"/>
            <ac:spMk id="2" creationId="{0114A63D-005A-4457-8E65-336F7683C80E}"/>
          </ac:spMkLst>
        </pc:spChg>
        <pc:spChg chg="mod">
          <ac:chgData name="Yang Xu" userId="2ef8d03b0d59ea36" providerId="LiveId" clId="{88331C0F-52D6-4560-B925-8B7A09CC38A2}" dt="2020-02-22T02:09:44.723" v="122"/>
          <ac:spMkLst>
            <pc:docMk/>
            <pc:sldMk cId="3195823648" sldId="276"/>
            <ac:spMk id="3" creationId="{A653E9F1-C1BD-4E2D-B4FC-68D4FBF2A123}"/>
          </ac:spMkLst>
        </pc:spChg>
      </pc:sldChg>
      <pc:sldChg chg="modSp add">
        <pc:chgData name="Yang Xu" userId="2ef8d03b0d59ea36" providerId="LiveId" clId="{88331C0F-52D6-4560-B925-8B7A09CC38A2}" dt="2020-02-22T02:09:56.113" v="125"/>
        <pc:sldMkLst>
          <pc:docMk/>
          <pc:sldMk cId="3991547989" sldId="277"/>
        </pc:sldMkLst>
        <pc:spChg chg="mod">
          <ac:chgData name="Yang Xu" userId="2ef8d03b0d59ea36" providerId="LiveId" clId="{88331C0F-52D6-4560-B925-8B7A09CC38A2}" dt="2020-02-22T02:09:50.664" v="124"/>
          <ac:spMkLst>
            <pc:docMk/>
            <pc:sldMk cId="3991547989" sldId="277"/>
            <ac:spMk id="2" creationId="{55C65F1A-545B-4055-A9CD-4F8454E3D81B}"/>
          </ac:spMkLst>
        </pc:spChg>
        <pc:spChg chg="mod">
          <ac:chgData name="Yang Xu" userId="2ef8d03b0d59ea36" providerId="LiveId" clId="{88331C0F-52D6-4560-B925-8B7A09CC38A2}" dt="2020-02-22T02:09:56.113" v="125"/>
          <ac:spMkLst>
            <pc:docMk/>
            <pc:sldMk cId="3991547989" sldId="277"/>
            <ac:spMk id="3" creationId="{362E3B98-67EE-4616-A45F-E8C3DD0C7D99}"/>
          </ac:spMkLst>
        </pc:spChg>
      </pc:sldChg>
      <pc:sldChg chg="modSp add">
        <pc:chgData name="Yang Xu" userId="2ef8d03b0d59ea36" providerId="LiveId" clId="{88331C0F-52D6-4560-B925-8B7A09CC38A2}" dt="2020-02-22T02:10:07.002" v="128"/>
        <pc:sldMkLst>
          <pc:docMk/>
          <pc:sldMk cId="500019644" sldId="278"/>
        </pc:sldMkLst>
        <pc:spChg chg="mod">
          <ac:chgData name="Yang Xu" userId="2ef8d03b0d59ea36" providerId="LiveId" clId="{88331C0F-52D6-4560-B925-8B7A09CC38A2}" dt="2020-02-22T02:10:02.133" v="127"/>
          <ac:spMkLst>
            <pc:docMk/>
            <pc:sldMk cId="500019644" sldId="278"/>
            <ac:spMk id="2" creationId="{8F2C1CE9-A365-4302-BD62-A981C9FDB263}"/>
          </ac:spMkLst>
        </pc:spChg>
        <pc:spChg chg="mod">
          <ac:chgData name="Yang Xu" userId="2ef8d03b0d59ea36" providerId="LiveId" clId="{88331C0F-52D6-4560-B925-8B7A09CC38A2}" dt="2020-02-22T02:10:07.002" v="128"/>
          <ac:spMkLst>
            <pc:docMk/>
            <pc:sldMk cId="500019644" sldId="278"/>
            <ac:spMk id="3" creationId="{29F9F8F5-9E46-4F7B-89B2-0ED6458AED79}"/>
          </ac:spMkLst>
        </pc:spChg>
      </pc:sldChg>
      <pc:sldChg chg="modSp add">
        <pc:chgData name="Yang Xu" userId="2ef8d03b0d59ea36" providerId="LiveId" clId="{88331C0F-52D6-4560-B925-8B7A09CC38A2}" dt="2020-02-22T02:10:35.686" v="133"/>
        <pc:sldMkLst>
          <pc:docMk/>
          <pc:sldMk cId="1350431447" sldId="279"/>
        </pc:sldMkLst>
        <pc:spChg chg="mod">
          <ac:chgData name="Yang Xu" userId="2ef8d03b0d59ea36" providerId="LiveId" clId="{88331C0F-52D6-4560-B925-8B7A09CC38A2}" dt="2020-02-22T02:10:15.168" v="130"/>
          <ac:spMkLst>
            <pc:docMk/>
            <pc:sldMk cId="1350431447" sldId="279"/>
            <ac:spMk id="2" creationId="{7AC39D12-4F99-4DA9-A509-39F1CB5AF3B6}"/>
          </ac:spMkLst>
        </pc:spChg>
        <pc:spChg chg="mod">
          <ac:chgData name="Yang Xu" userId="2ef8d03b0d59ea36" providerId="LiveId" clId="{88331C0F-52D6-4560-B925-8B7A09CC38A2}" dt="2020-02-22T02:10:35.686" v="133"/>
          <ac:spMkLst>
            <pc:docMk/>
            <pc:sldMk cId="1350431447" sldId="279"/>
            <ac:spMk id="3" creationId="{A1336487-A262-490C-9F09-269A912F9810}"/>
          </ac:spMkLst>
        </pc:spChg>
      </pc:sldChg>
      <pc:sldChg chg="modSp add">
        <pc:chgData name="Yang Xu" userId="2ef8d03b0d59ea36" providerId="LiveId" clId="{88331C0F-52D6-4560-B925-8B7A09CC38A2}" dt="2020-02-22T02:10:45.613" v="137" actId="20577"/>
        <pc:sldMkLst>
          <pc:docMk/>
          <pc:sldMk cId="2142854225" sldId="280"/>
        </pc:sldMkLst>
        <pc:spChg chg="mod">
          <ac:chgData name="Yang Xu" userId="2ef8d03b0d59ea36" providerId="LiveId" clId="{88331C0F-52D6-4560-B925-8B7A09CC38A2}" dt="2020-02-22T02:10:43.072" v="136"/>
          <ac:spMkLst>
            <pc:docMk/>
            <pc:sldMk cId="2142854225" sldId="280"/>
            <ac:spMk id="2" creationId="{62908C42-67B7-4F8E-84C4-857565E4ABCF}"/>
          </ac:spMkLst>
        </pc:spChg>
        <pc:spChg chg="mod">
          <ac:chgData name="Yang Xu" userId="2ef8d03b0d59ea36" providerId="LiveId" clId="{88331C0F-52D6-4560-B925-8B7A09CC38A2}" dt="2020-02-22T02:10:45.613" v="137" actId="20577"/>
          <ac:spMkLst>
            <pc:docMk/>
            <pc:sldMk cId="2142854225" sldId="280"/>
            <ac:spMk id="3" creationId="{2BDA3C83-0277-42AD-86B0-DF7D4C003D15}"/>
          </ac:spMkLst>
        </pc:spChg>
      </pc:sldChg>
      <pc:sldChg chg="addSp delSp modSp add mod setBg">
        <pc:chgData name="Yang Xu" userId="2ef8d03b0d59ea36" providerId="LiveId" clId="{88331C0F-52D6-4560-B925-8B7A09CC38A2}" dt="2020-02-22T02:11:35.306" v="167" actId="27636"/>
        <pc:sldMkLst>
          <pc:docMk/>
          <pc:sldMk cId="1224614087" sldId="281"/>
        </pc:sldMkLst>
        <pc:spChg chg="mo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2" creationId="{999B6C96-036D-4687-8B8B-5A0F97446DCA}"/>
          </ac:spMkLst>
        </pc:spChg>
        <pc:spChg chg="del">
          <ac:chgData name="Yang Xu" userId="2ef8d03b0d59ea36" providerId="LiveId" clId="{88331C0F-52D6-4560-B925-8B7A09CC38A2}" dt="2020-02-22T02:11:07.943" v="164"/>
          <ac:spMkLst>
            <pc:docMk/>
            <pc:sldMk cId="1224614087" sldId="281"/>
            <ac:spMk id="3" creationId="{D3DC6F6F-E26F-4013-AF54-FF1777836418}"/>
          </ac:spMkLst>
        </pc:spChg>
        <pc:spChg chg="ad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73" creationId="{7539E3D4-6962-40AB-8B73-E9DD5692F0E7}"/>
          </ac:spMkLst>
        </pc:spChg>
        <pc:spChg chg="ad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77" creationId="{AE7C53B3-E639-4BE7-9C53-AAF6DF686F9A}"/>
          </ac:spMkLst>
        </pc:spChg>
        <pc:spChg chg="ad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79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11:35.306" v="167" actId="27636"/>
          <ac:spMkLst>
            <pc:docMk/>
            <pc:sldMk cId="1224614087" sldId="281"/>
            <ac:spMk id="4102" creationId="{ECA84FC8-1DE0-47A1-93F1-FE591464089C}"/>
          </ac:spMkLst>
        </pc:spChg>
        <pc:picChg chg="add">
          <ac:chgData name="Yang Xu" userId="2ef8d03b0d59ea36" providerId="LiveId" clId="{88331C0F-52D6-4560-B925-8B7A09CC38A2}" dt="2020-02-22T02:11:34.129" v="165" actId="26606"/>
          <ac:picMkLst>
            <pc:docMk/>
            <pc:sldMk cId="1224614087" sldId="281"/>
            <ac:picMk id="75" creationId="{9490E84B-32AB-4B93-B2A7-C660A2894F2C}"/>
          </ac:picMkLst>
        </pc:picChg>
        <pc:picChg chg="add">
          <ac:chgData name="Yang Xu" userId="2ef8d03b0d59ea36" providerId="LiveId" clId="{88331C0F-52D6-4560-B925-8B7A09CC38A2}" dt="2020-02-22T02:11:34.129" v="165" actId="26606"/>
          <ac:picMkLst>
            <pc:docMk/>
            <pc:sldMk cId="1224614087" sldId="281"/>
            <ac:picMk id="81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11:34.129" v="165" actId="26606"/>
          <ac:picMkLst>
            <pc:docMk/>
            <pc:sldMk cId="1224614087" sldId="281"/>
            <ac:picMk id="4098" creationId="{8DF835F4-E054-4AC4-BDA7-084CE22FFF13}"/>
          </ac:picMkLst>
        </pc:picChg>
      </pc:sldChg>
      <pc:sldChg chg="addSp delSp modSp add mod setBg">
        <pc:chgData name="Yang Xu" userId="2ef8d03b0d59ea36" providerId="LiveId" clId="{88331C0F-52D6-4560-B925-8B7A09CC38A2}" dt="2020-02-22T02:12:55.141" v="180" actId="27636"/>
        <pc:sldMkLst>
          <pc:docMk/>
          <pc:sldMk cId="692235547" sldId="282"/>
        </pc:sldMkLst>
        <pc:spChg chg="mod">
          <ac:chgData name="Yang Xu" userId="2ef8d03b0d59ea36" providerId="LiveId" clId="{88331C0F-52D6-4560-B925-8B7A09CC38A2}" dt="2020-02-22T02:12:10.328" v="171" actId="26606"/>
          <ac:spMkLst>
            <pc:docMk/>
            <pc:sldMk cId="692235547" sldId="282"/>
            <ac:spMk id="2" creationId="{CFCE42B1-8411-4018-86C7-03DC1B259804}"/>
          </ac:spMkLst>
        </pc:spChg>
        <pc:spChg chg="del">
          <ac:chgData name="Yang Xu" userId="2ef8d03b0d59ea36" providerId="LiveId" clId="{88331C0F-52D6-4560-B925-8B7A09CC38A2}" dt="2020-02-22T02:12:00.046" v="169"/>
          <ac:spMkLst>
            <pc:docMk/>
            <pc:sldMk cId="692235547" sldId="282"/>
            <ac:spMk id="3" creationId="{EC99DFA7-243C-40DD-82BB-84EDD5187E1B}"/>
          </ac:spMkLst>
        </pc:spChg>
        <pc:spChg chg="add del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73" creationId="{7539E3D4-6962-40AB-8B73-E9DD5692F0E7}"/>
          </ac:spMkLst>
        </pc:spChg>
        <pc:spChg chg="add del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77" creationId="{AE7C53B3-E639-4BE7-9C53-AAF6DF686F9A}"/>
          </ac:spMkLst>
        </pc:spChg>
        <pc:spChg chg="add del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79" creationId="{2CD7F1D5-2F5D-4F06-91C2-5616C9AD5597}"/>
          </ac:spMkLst>
        </pc:spChg>
        <pc:spChg chg="add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139" creationId="{7539E3D4-6962-40AB-8B73-E9DD5692F0E7}"/>
          </ac:spMkLst>
        </pc:spChg>
        <pc:spChg chg="add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143" creationId="{AE7C53B3-E639-4BE7-9C53-AAF6DF686F9A}"/>
          </ac:spMkLst>
        </pc:spChg>
        <pc:spChg chg="add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145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12:55.141" v="180" actId="27636"/>
          <ac:spMkLst>
            <pc:docMk/>
            <pc:sldMk cId="692235547" sldId="282"/>
            <ac:spMk id="5126" creationId="{0DB93FEF-5CC6-43F9-A935-D19CF4CD7CA9}"/>
          </ac:spMkLst>
        </pc:spChg>
        <pc:picChg chg="add del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75" creationId="{9490E84B-32AB-4B93-B2A7-C660A2894F2C}"/>
          </ac:picMkLst>
        </pc:picChg>
        <pc:picChg chg="add del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81" creationId="{CA0F9C00-759D-439B-962A-EA32D6076602}"/>
          </ac:picMkLst>
        </pc:picChg>
        <pc:picChg chg="add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141" creationId="{9490E84B-32AB-4B93-B2A7-C660A2894F2C}"/>
          </ac:picMkLst>
        </pc:picChg>
        <pc:picChg chg="add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147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12:10.328" v="171" actId="26606"/>
          <ac:picMkLst>
            <pc:docMk/>
            <pc:sldMk cId="692235547" sldId="282"/>
            <ac:picMk id="5122" creationId="{6DA7BB1A-3DCF-49C7-8828-52E9057C6CEB}"/>
          </ac:picMkLst>
        </pc:picChg>
      </pc:sldChg>
      <pc:sldChg chg="addSp delSp modSp add mod setBg">
        <pc:chgData name="Yang Xu" userId="2ef8d03b0d59ea36" providerId="LiveId" clId="{88331C0F-52D6-4560-B925-8B7A09CC38A2}" dt="2020-02-22T02:13:29.439" v="191"/>
        <pc:sldMkLst>
          <pc:docMk/>
          <pc:sldMk cId="2372890763" sldId="283"/>
        </pc:sldMkLst>
        <pc:spChg chg="mo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2" creationId="{5A94575D-C894-4D91-8575-9A395A32CF0C}"/>
          </ac:spMkLst>
        </pc:spChg>
        <pc:spChg chg="del">
          <ac:chgData name="Yang Xu" userId="2ef8d03b0d59ea36" providerId="LiveId" clId="{88331C0F-52D6-4560-B925-8B7A09CC38A2}" dt="2020-02-22T02:13:07.593" v="182"/>
          <ac:spMkLst>
            <pc:docMk/>
            <pc:sldMk cId="2372890763" sldId="283"/>
            <ac:spMk id="3" creationId="{101A8EB8-FAA6-4315-A91C-9FB9CA5E67E1}"/>
          </ac:spMkLst>
        </pc:spChg>
        <pc:spChg chg="ad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73" creationId="{7539E3D4-6962-40AB-8B73-E9DD5692F0E7}"/>
          </ac:spMkLst>
        </pc:spChg>
        <pc:spChg chg="ad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77" creationId="{AE7C53B3-E639-4BE7-9C53-AAF6DF686F9A}"/>
          </ac:spMkLst>
        </pc:spChg>
        <pc:spChg chg="ad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79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13:29.439" v="191"/>
          <ac:spMkLst>
            <pc:docMk/>
            <pc:sldMk cId="2372890763" sldId="283"/>
            <ac:spMk id="6150" creationId="{A6BBEB05-642B-4309-A25F-925845360B82}"/>
          </ac:spMkLst>
        </pc:spChg>
        <pc:picChg chg="add">
          <ac:chgData name="Yang Xu" userId="2ef8d03b0d59ea36" providerId="LiveId" clId="{88331C0F-52D6-4560-B925-8B7A09CC38A2}" dt="2020-02-22T02:13:14.633" v="183" actId="26606"/>
          <ac:picMkLst>
            <pc:docMk/>
            <pc:sldMk cId="2372890763" sldId="283"/>
            <ac:picMk id="75" creationId="{9490E84B-32AB-4B93-B2A7-C660A2894F2C}"/>
          </ac:picMkLst>
        </pc:picChg>
        <pc:picChg chg="add">
          <ac:chgData name="Yang Xu" userId="2ef8d03b0d59ea36" providerId="LiveId" clId="{88331C0F-52D6-4560-B925-8B7A09CC38A2}" dt="2020-02-22T02:13:14.633" v="183" actId="26606"/>
          <ac:picMkLst>
            <pc:docMk/>
            <pc:sldMk cId="2372890763" sldId="283"/>
            <ac:picMk id="81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13:14.633" v="183" actId="26606"/>
          <ac:picMkLst>
            <pc:docMk/>
            <pc:sldMk cId="2372890763" sldId="283"/>
            <ac:picMk id="6146" creationId="{7BDA7194-DAF2-4A27-9917-ABF9AF2B3910}"/>
          </ac:picMkLst>
        </pc:picChg>
      </pc:sldChg>
      <pc:sldChg chg="modSp add">
        <pc:chgData name="Yang Xu" userId="2ef8d03b0d59ea36" providerId="LiveId" clId="{88331C0F-52D6-4560-B925-8B7A09CC38A2}" dt="2020-02-22T02:13:46.125" v="195" actId="20577"/>
        <pc:sldMkLst>
          <pc:docMk/>
          <pc:sldMk cId="3536251442" sldId="284"/>
        </pc:sldMkLst>
        <pc:spChg chg="mod">
          <ac:chgData name="Yang Xu" userId="2ef8d03b0d59ea36" providerId="LiveId" clId="{88331C0F-52D6-4560-B925-8B7A09CC38A2}" dt="2020-02-22T02:13:39.265" v="193"/>
          <ac:spMkLst>
            <pc:docMk/>
            <pc:sldMk cId="3536251442" sldId="284"/>
            <ac:spMk id="2" creationId="{6DEF81FE-99E8-4C7E-88E8-3747E955B4E2}"/>
          </ac:spMkLst>
        </pc:spChg>
        <pc:spChg chg="mod">
          <ac:chgData name="Yang Xu" userId="2ef8d03b0d59ea36" providerId="LiveId" clId="{88331C0F-52D6-4560-B925-8B7A09CC38A2}" dt="2020-02-22T02:13:46.125" v="195" actId="20577"/>
          <ac:spMkLst>
            <pc:docMk/>
            <pc:sldMk cId="3536251442" sldId="284"/>
            <ac:spMk id="3" creationId="{2FF31CA3-0C30-4C8E-A398-5AA249FB86DA}"/>
          </ac:spMkLst>
        </pc:spChg>
      </pc:sldChg>
      <pc:sldChg chg="modSp add">
        <pc:chgData name="Yang Xu" userId="2ef8d03b0d59ea36" providerId="LiveId" clId="{88331C0F-52D6-4560-B925-8B7A09CC38A2}" dt="2020-02-22T02:14:27.619" v="211" actId="403"/>
        <pc:sldMkLst>
          <pc:docMk/>
          <pc:sldMk cId="2224916577" sldId="285"/>
        </pc:sldMkLst>
        <pc:spChg chg="mod">
          <ac:chgData name="Yang Xu" userId="2ef8d03b0d59ea36" providerId="LiveId" clId="{88331C0F-52D6-4560-B925-8B7A09CC38A2}" dt="2020-02-22T02:14:01.460" v="198" actId="20577"/>
          <ac:spMkLst>
            <pc:docMk/>
            <pc:sldMk cId="2224916577" sldId="285"/>
            <ac:spMk id="2" creationId="{98CF56D3-35D4-43EA-8784-F6561163C5AA}"/>
          </ac:spMkLst>
        </pc:spChg>
        <pc:spChg chg="mod">
          <ac:chgData name="Yang Xu" userId="2ef8d03b0d59ea36" providerId="LiveId" clId="{88331C0F-52D6-4560-B925-8B7A09CC38A2}" dt="2020-02-22T02:14:27.619" v="211" actId="403"/>
          <ac:spMkLst>
            <pc:docMk/>
            <pc:sldMk cId="2224916577" sldId="285"/>
            <ac:spMk id="3" creationId="{B1BD22F6-1ABE-48AB-9AC1-F754F42FD4D3}"/>
          </ac:spMkLst>
        </pc:spChg>
      </pc:sldChg>
      <pc:sldChg chg="modSp add">
        <pc:chgData name="Yang Xu" userId="2ef8d03b0d59ea36" providerId="LiveId" clId="{88331C0F-52D6-4560-B925-8B7A09CC38A2}" dt="2020-02-22T02:16:42.806" v="256" actId="20577"/>
        <pc:sldMkLst>
          <pc:docMk/>
          <pc:sldMk cId="974522594" sldId="286"/>
        </pc:sldMkLst>
        <pc:spChg chg="mod">
          <ac:chgData name="Yang Xu" userId="2ef8d03b0d59ea36" providerId="LiveId" clId="{88331C0F-52D6-4560-B925-8B7A09CC38A2}" dt="2020-02-22T02:16:23.091" v="220"/>
          <ac:spMkLst>
            <pc:docMk/>
            <pc:sldMk cId="974522594" sldId="286"/>
            <ac:spMk id="2" creationId="{491A555A-72E2-4F49-93CE-45FAE7DC63BB}"/>
          </ac:spMkLst>
        </pc:spChg>
        <pc:spChg chg="mod">
          <ac:chgData name="Yang Xu" userId="2ef8d03b0d59ea36" providerId="LiveId" clId="{88331C0F-52D6-4560-B925-8B7A09CC38A2}" dt="2020-02-22T02:16:42.806" v="256" actId="20577"/>
          <ac:spMkLst>
            <pc:docMk/>
            <pc:sldMk cId="974522594" sldId="286"/>
            <ac:spMk id="3" creationId="{28472169-8F5C-416A-BEA1-9E9E6F6296A1}"/>
          </ac:spMkLst>
        </pc:spChg>
      </pc:sldChg>
      <pc:sldChg chg="modSp add">
        <pc:chgData name="Yang Xu" userId="2ef8d03b0d59ea36" providerId="LiveId" clId="{88331C0F-52D6-4560-B925-8B7A09CC38A2}" dt="2020-02-22T02:17:24.796" v="272" actId="27636"/>
        <pc:sldMkLst>
          <pc:docMk/>
          <pc:sldMk cId="2338870663" sldId="287"/>
        </pc:sldMkLst>
        <pc:spChg chg="mod">
          <ac:chgData name="Yang Xu" userId="2ef8d03b0d59ea36" providerId="LiveId" clId="{88331C0F-52D6-4560-B925-8B7A09CC38A2}" dt="2020-02-22T02:16:49.748" v="258"/>
          <ac:spMkLst>
            <pc:docMk/>
            <pc:sldMk cId="2338870663" sldId="287"/>
            <ac:spMk id="2" creationId="{3DD418B8-14F3-428C-A0CD-B5E5FB393536}"/>
          </ac:spMkLst>
        </pc:spChg>
        <pc:spChg chg="mod">
          <ac:chgData name="Yang Xu" userId="2ef8d03b0d59ea36" providerId="LiveId" clId="{88331C0F-52D6-4560-B925-8B7A09CC38A2}" dt="2020-02-22T02:17:24.796" v="272" actId="27636"/>
          <ac:spMkLst>
            <pc:docMk/>
            <pc:sldMk cId="2338870663" sldId="287"/>
            <ac:spMk id="3" creationId="{BBF0B043-2948-436F-B886-81D3B29B5637}"/>
          </ac:spMkLst>
        </pc:spChg>
      </pc:sldChg>
      <pc:sldChg chg="modSp add">
        <pc:chgData name="Yang Xu" userId="2ef8d03b0d59ea36" providerId="LiveId" clId="{88331C0F-52D6-4560-B925-8B7A09CC38A2}" dt="2020-02-22T02:17:52.342" v="279" actId="27636"/>
        <pc:sldMkLst>
          <pc:docMk/>
          <pc:sldMk cId="2328787489" sldId="288"/>
        </pc:sldMkLst>
        <pc:spChg chg="mod">
          <ac:chgData name="Yang Xu" userId="2ef8d03b0d59ea36" providerId="LiveId" clId="{88331C0F-52D6-4560-B925-8B7A09CC38A2}" dt="2020-02-22T02:17:34.963" v="273"/>
          <ac:spMkLst>
            <pc:docMk/>
            <pc:sldMk cId="2328787489" sldId="288"/>
            <ac:spMk id="2" creationId="{AF3091B5-D5CB-493D-AAB8-624F03CC84A6}"/>
          </ac:spMkLst>
        </pc:spChg>
        <pc:spChg chg="mod">
          <ac:chgData name="Yang Xu" userId="2ef8d03b0d59ea36" providerId="LiveId" clId="{88331C0F-52D6-4560-B925-8B7A09CC38A2}" dt="2020-02-22T02:17:52.342" v="279" actId="27636"/>
          <ac:spMkLst>
            <pc:docMk/>
            <pc:sldMk cId="2328787489" sldId="288"/>
            <ac:spMk id="3" creationId="{41D8935E-C220-4140-908E-725E58427300}"/>
          </ac:spMkLst>
        </pc:spChg>
      </pc:sldChg>
      <pc:sldChg chg="modSp add">
        <pc:chgData name="Yang Xu" userId="2ef8d03b0d59ea36" providerId="LiveId" clId="{88331C0F-52D6-4560-B925-8B7A09CC38A2}" dt="2020-02-22T02:18:12.841" v="292" actId="20577"/>
        <pc:sldMkLst>
          <pc:docMk/>
          <pc:sldMk cId="41702786" sldId="289"/>
        </pc:sldMkLst>
        <pc:spChg chg="mod">
          <ac:chgData name="Yang Xu" userId="2ef8d03b0d59ea36" providerId="LiveId" clId="{88331C0F-52D6-4560-B925-8B7A09CC38A2}" dt="2020-02-22T02:18:12.841" v="292" actId="20577"/>
          <ac:spMkLst>
            <pc:docMk/>
            <pc:sldMk cId="41702786" sldId="289"/>
            <ac:spMk id="2" creationId="{4428149A-6021-45F8-A2EB-9642246F0C6B}"/>
          </ac:spMkLst>
        </pc:spChg>
        <pc:spChg chg="mod">
          <ac:chgData name="Yang Xu" userId="2ef8d03b0d59ea36" providerId="LiveId" clId="{88331C0F-52D6-4560-B925-8B7A09CC38A2}" dt="2020-02-22T02:18:07.149" v="284"/>
          <ac:spMkLst>
            <pc:docMk/>
            <pc:sldMk cId="41702786" sldId="289"/>
            <ac:spMk id="3" creationId="{02EA1818-4EB7-4811-8025-2F871FFC3AAE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0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6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63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6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1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8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4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5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8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2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0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altLang="zh-CN" dirty="0"/>
              <a:t>9</a:t>
            </a:r>
            <a:r>
              <a:rPr lang="en-US" dirty="0"/>
              <a:t>. </a:t>
            </a:r>
            <a:r>
              <a:rPr lang="zh-CN" altLang="en-US" b="1" dirty="0"/>
              <a:t>缓存 </a:t>
            </a:r>
            <a:r>
              <a:rPr lang="en-US" altLang="zh-CN" b="1" dirty="0"/>
              <a:t>– </a:t>
            </a:r>
            <a:r>
              <a:rPr lang="zh-CN" altLang="en-US" b="1" dirty="0"/>
              <a:t>缓存存储</a:t>
            </a:r>
            <a:br>
              <a:rPr lang="zh-CN" altLang="en-US" b="1" dirty="0"/>
            </a:br>
            <a:r>
              <a:rPr lang="en-US" altLang="zh-CN" b="1" dirty="0"/>
              <a:t>&amp; CDN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83A4-FF09-4990-834F-F4B8A2FC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E3F1-6515-49B1-8C5E-EDAF0EBD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实际中，大部分缓存存储是需要一整套方案的，而不是简单的几个中间件就能搞定的。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648B-085C-4D95-85DC-5AE8FE41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私有缓存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4AF2-DA6B-4875-80F8-BD2FD48AA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私有的不在我们讨论的范围内，因为它在客户端。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WPF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Xamarin Apps</a:t>
            </a:r>
          </a:p>
          <a:p>
            <a:r>
              <a:rPr lang="en-US" altLang="zh-CN" b="1" dirty="0" err="1">
                <a:effectLst/>
              </a:rPr>
              <a:t>CacheCow.Client</a:t>
            </a:r>
            <a:endParaRPr lang="zh-CN" alt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4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78CC-6008-4ADD-B582-6C452C81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共享缓存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787B-477F-47ED-A29D-D1D23177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网关、代理缓存</a:t>
            </a:r>
            <a:endParaRPr lang="en-US" altLang="zh-CN" dirty="0"/>
          </a:p>
          <a:p>
            <a:r>
              <a:rPr lang="zh-CN" altLang="en-US" dirty="0"/>
              <a:t>通常是需要一套成熟的方案，缓存服务器</a:t>
            </a:r>
            <a:endParaRPr lang="en-US" altLang="zh-CN" dirty="0"/>
          </a:p>
          <a:p>
            <a:pPr lvl="1"/>
            <a:r>
              <a:rPr lang="en-US" altLang="zh-CN" dirty="0"/>
              <a:t>Varnish</a:t>
            </a:r>
            <a:r>
              <a:rPr lang="zh-CN" altLang="en-US" dirty="0"/>
              <a:t>，</a:t>
            </a:r>
            <a:r>
              <a:rPr lang="en-US" altLang="zh-CN" dirty="0"/>
              <a:t>Apache Traffic Server</a:t>
            </a:r>
            <a:r>
              <a:rPr lang="zh-CN" altLang="en-US" dirty="0"/>
              <a:t>，</a:t>
            </a:r>
            <a:r>
              <a:rPr lang="en-US" altLang="zh-CN" dirty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0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8DC7-81AA-41E1-854E-3705C69A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（</a:t>
            </a:r>
            <a:r>
              <a:rPr lang="en-US" altLang="zh-CN" dirty="0"/>
              <a:t>Content Delivery Network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51FE-E27B-4401-BE3A-33F8B807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3FF-17F4-4AC4-A229-C75C9262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1D49-4B83-406B-910D-7E30A9C4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保证你的</a:t>
            </a:r>
            <a:r>
              <a:rPr lang="en-US" altLang="zh-CN" dirty="0"/>
              <a:t>API</a:t>
            </a:r>
            <a:r>
              <a:rPr lang="zh-CN" altLang="en-US" dirty="0"/>
              <a:t>可返回</a:t>
            </a:r>
            <a:r>
              <a:rPr lang="en-US" altLang="zh-CN" dirty="0"/>
              <a:t>Cache-Control Headers</a:t>
            </a:r>
            <a:r>
              <a:rPr lang="zh-CN" altLang="en-US" dirty="0"/>
              <a:t>并支持过期和验证模型即可。其余的交给标准成熟的缓存存储方案。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1DFA-88AE-49B7-997A-B0E984E4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缓存失效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E32A-C171-486A-9AC8-E0528AA7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如果你知道缓存的版本已经不是最新的了，那么就应该把它从缓存里面清理掉。</a:t>
            </a:r>
            <a:endParaRPr lang="en-US" altLang="zh-CN" dirty="0"/>
          </a:p>
          <a:p>
            <a:r>
              <a:rPr lang="en-US" altLang="zh-CN" dirty="0"/>
              <a:t>CDN</a:t>
            </a:r>
            <a:r>
              <a:rPr lang="zh-CN" altLang="en-US" dirty="0"/>
              <a:t>通常支持</a:t>
            </a:r>
            <a:endParaRPr lang="en-US" altLang="zh-CN" dirty="0"/>
          </a:p>
          <a:p>
            <a:r>
              <a:rPr lang="zh-CN" altLang="en-US" dirty="0"/>
              <a:t>大部分的缓存服务器也能支持缓存失效机制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ASP.NET Core 3.x  构建 RESTful API</vt:lpstr>
      <vt:lpstr>49. 缓存 – 缓存存储 &amp; CDN</vt:lpstr>
      <vt:lpstr>缓存存储</vt:lpstr>
      <vt:lpstr>私有缓存</vt:lpstr>
      <vt:lpstr>共享缓存</vt:lpstr>
      <vt:lpstr>CDN（Content Delivery Network）</vt:lpstr>
      <vt:lpstr>缓存存储</vt:lpstr>
      <vt:lpstr>缓存失效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2020-02-22T02:13:14Z</dcterms:created>
  <dcterms:modified xsi:type="dcterms:W3CDTF">2020-02-22T05:32:53Z</dcterms:modified>
</cp:coreProperties>
</file>