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colors7.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drawing7.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layout7.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iagrams/quickStyle7.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303" r:id="rId4"/>
    <p:sldId id="304" r:id="rId5"/>
    <p:sldId id="265" r:id="rId6"/>
    <p:sldId id="306" r:id="rId7"/>
    <p:sldId id="354" r:id="rId8"/>
    <p:sldId id="357" r:id="rId9"/>
    <p:sldId id="374" r:id="rId10"/>
    <p:sldId id="375" r:id="rId11"/>
    <p:sldId id="370" r:id="rId12"/>
    <p:sldId id="355" r:id="rId13"/>
    <p:sldId id="332" r:id="rId14"/>
    <p:sldId id="307" r:id="rId15"/>
    <p:sldId id="356" r:id="rId16"/>
    <p:sldId id="281" r:id="rId17"/>
    <p:sldId id="278" r:id="rId18"/>
    <p:sldId id="287" r:id="rId19"/>
    <p:sldId id="285" r:id="rId20"/>
    <p:sldId id="308" r:id="rId21"/>
    <p:sldId id="309" r:id="rId22"/>
    <p:sldId id="301" r:id="rId23"/>
    <p:sldId id="262" r:id="rId24"/>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736"/>
    <p:restoredTop sz="94678"/>
  </p:normalViewPr>
  <p:slideViewPr>
    <p:cSldViewPr snapToGrid="0" snapToObjects="1">
      <p:cViewPr varScale="1">
        <p:scale>
          <a:sx n="119" d="100"/>
          <a:sy n="119" d="100"/>
        </p:scale>
        <p:origin x="274"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FB0B7038-E59F-4A80-A75E-7AA9F300D739}" type="doc">
      <dgm:prSet loTypeId="process" loCatId="process" qsTypeId="urn:microsoft.com/office/officeart/2005/8/quickstyle/simple1" qsCatId="simple" csTypeId="urn:microsoft.com/office/officeart/2005/8/colors/accent1_2" csCatId="accent1" phldr="0"/>
      <dgm:spPr/>
      <dgm:t>
        <a:bodyPr/>
        <a:p>
          <a:endParaRPr lang="zh-CN" altLang="en-US"/>
        </a:p>
      </dgm:t>
    </dgm:pt>
    <dgm:pt modelId="{E9FF6F63-DE8B-49AE-AD60-255A714A296C}">
      <dgm:prSet phldrT="[文本]" phldr="0" custT="0"/>
      <dgm:spPr/>
      <dgm:t>
        <a:bodyPr vert="horz" wrap="square"/>
        <a:p>
          <a:pPr>
            <a:lnSpc>
              <a:spcPct val="100000"/>
            </a:lnSpc>
            <a:spcBef>
              <a:spcPct val="0"/>
            </a:spcBef>
            <a:spcAft>
              <a:spcPct val="35000"/>
            </a:spcAft>
          </a:pPr>
          <a:r>
            <a:rPr lang="zh-CN" altLang="en-US"/>
            <a:t>源</a:t>
          </a:r>
          <a:r>
            <a:rPr lang="en-US" altLang="zh-CN"/>
            <a:t>WXSS</a:t>
          </a:r>
          <a:r>
            <a:rPr lang="zh-CN" altLang="en-US"/>
            <a:t>代码</a:t>
          </a:r>
          <a:r>
            <a:rPr lang="zh-CN" altLang="en-US"/>
            <a:t/>
          </a:r>
          <a:endParaRPr lang="zh-CN" altLang="en-US"/>
        </a:p>
      </dgm:t>
    </dgm:pt>
    <dgm:pt modelId="{E2F25AF7-B1AC-494B-B2C1-7761C2AD5D10}" cxnId="{2E305C87-7F52-43D0-B817-6BAC97290821}" type="parTrans">
      <dgm:prSet/>
      <dgm:spPr/>
      <dgm:t>
        <a:bodyPr/>
        <a:p>
          <a:endParaRPr lang="zh-CN" altLang="en-US"/>
        </a:p>
      </dgm:t>
    </dgm:pt>
    <dgm:pt modelId="{7C3A5ED0-3AE2-4C34-80A5-AFDCC3D00C7D}" cxnId="{2E305C87-7F52-43D0-B817-6BAC97290821}" type="sibTrans">
      <dgm:prSet/>
      <dgm:spPr/>
      <dgm:t>
        <a:bodyPr/>
        <a:p>
          <a:endParaRPr lang="zh-CN" altLang="en-US"/>
        </a:p>
      </dgm:t>
    </dgm:pt>
    <dgm:pt modelId="{9605A072-0B47-4717-B762-6E4A030618BB}">
      <dgm:prSet phldrT="[文本]" phldr="0" custT="1"/>
      <dgm:spPr/>
      <dgm:t>
        <a:bodyPr vert="horz" wrap="square"/>
        <a:p>
          <a:pPr>
            <a:lnSpc>
              <a:spcPct val="100000"/>
            </a:lnSpc>
            <a:spcBef>
              <a:spcPct val="0"/>
            </a:spcBef>
            <a:spcAft>
              <a:spcPct val="15000"/>
            </a:spcAft>
          </a:pPr>
          <a:r>
            <a:rPr lang="zh-CN" altLang="en-US" sz="1000"/>
            <a:t>小程序支持</a:t>
          </a:r>
          <a:r>
            <a:rPr lang="en-US" altLang="zh-CN" sz="1000"/>
            <a:t>less</a:t>
          </a:r>
          <a:r>
            <a:rPr lang="zh-CN" altLang="en-US" sz="1000"/>
            <a:t>语法</a:t>
          </a:r>
          <a:r>
            <a:rPr lang="en-US" altLang="zh-CN" sz="1000"/>
            <a:t>,</a:t>
          </a:r>
          <a:r>
            <a:rPr lang="zh-CN" altLang="en-US" sz="1000"/>
            <a:t>需要经过</a:t>
          </a:r>
          <a:r>
            <a:rPr lang="en-US" altLang="zh-CN" sz="1000"/>
            <a:t>less</a:t>
          </a:r>
          <a:r>
            <a:rPr lang="zh-CN" altLang="en-US" sz="1000"/>
            <a:t>编译</a:t>
          </a:r>
          <a:r>
            <a:rPr lang="zh-CN" altLang="en-US" sz="1000"/>
            <a:t/>
          </a:r>
          <a:endParaRPr lang="zh-CN" altLang="en-US" sz="1000"/>
        </a:p>
      </dgm:t>
    </dgm:pt>
    <dgm:pt modelId="{634AE88D-8820-420B-87FD-977F139B503C}" cxnId="{FF092D1F-836A-4B9D-B9C5-CBAE1B19BDC3}" type="parTrans">
      <dgm:prSet/>
      <dgm:spPr/>
      <dgm:t>
        <a:bodyPr/>
        <a:p>
          <a:endParaRPr lang="zh-CN" altLang="en-US"/>
        </a:p>
      </dgm:t>
    </dgm:pt>
    <dgm:pt modelId="{944FE9C1-9611-4716-B91B-6E3024D1434A}" cxnId="{FF092D1F-836A-4B9D-B9C5-CBAE1B19BDC3}" type="sibTrans">
      <dgm:prSet/>
      <dgm:spPr/>
      <dgm:t>
        <a:bodyPr/>
        <a:p>
          <a:endParaRPr lang="zh-CN" altLang="en-US"/>
        </a:p>
      </dgm:t>
    </dgm:pt>
    <dgm:pt modelId="{4D3602F6-4A56-471E-94CA-95C297AF4D0A}">
      <dgm:prSet phldrT="[文本]" phldr="0" custT="0"/>
      <dgm:spPr/>
      <dgm:t>
        <a:bodyPr vert="horz" wrap="square"/>
        <a:p>
          <a:pPr>
            <a:lnSpc>
              <a:spcPct val="100000"/>
            </a:lnSpc>
            <a:spcBef>
              <a:spcPct val="0"/>
            </a:spcBef>
            <a:spcAft>
              <a:spcPct val="35000"/>
            </a:spcAft>
          </a:pPr>
          <a:r>
            <a:rPr lang="en-US" altLang="zh-CN"/>
            <a:t>CSS</a:t>
          </a:r>
          <a:r>
            <a:rPr lang="en-US" altLang="zh-CN"/>
            <a:t/>
          </a:r>
          <a:endParaRPr lang="en-US" altLang="zh-CN"/>
        </a:p>
      </dgm:t>
    </dgm:pt>
    <dgm:pt modelId="{511DB170-6BB5-4ADD-8085-548C5A4D75BB}" cxnId="{E0A74C93-C467-416D-8266-DF3190827DA1}" type="parTrans">
      <dgm:prSet/>
      <dgm:spPr/>
      <dgm:t>
        <a:bodyPr/>
        <a:p>
          <a:endParaRPr lang="zh-CN" altLang="en-US"/>
        </a:p>
      </dgm:t>
    </dgm:pt>
    <dgm:pt modelId="{44F1BF6E-18A0-4182-BD68-FA72641FED89}" cxnId="{E0A74C93-C467-416D-8266-DF3190827DA1}" type="sibTrans">
      <dgm:prSet/>
      <dgm:spPr/>
      <dgm:t>
        <a:bodyPr/>
        <a:p>
          <a:endParaRPr lang="zh-CN" altLang="en-US"/>
        </a:p>
      </dgm:t>
    </dgm:pt>
    <dgm:pt modelId="{5137751A-6B92-4416-913C-FAEC6CB5829E}">
      <dgm:prSet phldrT="[文本]" phldr="0" custT="1"/>
      <dgm:spPr/>
      <dgm:t>
        <a:bodyPr vert="horz" wrap="square"/>
        <a:p>
          <a:pPr>
            <a:lnSpc>
              <a:spcPct val="100000"/>
            </a:lnSpc>
            <a:spcBef>
              <a:spcPct val="0"/>
            </a:spcBef>
            <a:spcAft>
              <a:spcPct val="15000"/>
            </a:spcAft>
          </a:pPr>
          <a:r>
            <a:rPr lang="en-US" altLang="zh-CN" sz="1000"/>
            <a:t>CSS-Tree</a:t>
          </a:r>
          <a:r>
            <a:rPr lang="zh-CN" altLang="en-US" sz="1000"/>
            <a:t>分析代码并转换</a:t>
          </a:r>
          <a:r>
            <a:rPr lang="zh-CN" altLang="en-US" sz="1000"/>
            <a:t/>
          </a:r>
          <a:endParaRPr lang="zh-CN" altLang="en-US" sz="1000"/>
        </a:p>
      </dgm:t>
    </dgm:pt>
    <dgm:pt modelId="{059D19CA-05CD-47BD-8E16-408EC613C9A8}" cxnId="{9CDEA51C-DB0A-46D9-BEE3-0D7555FE346A}" type="parTrans">
      <dgm:prSet/>
      <dgm:spPr/>
      <dgm:t>
        <a:bodyPr/>
        <a:p>
          <a:endParaRPr lang="zh-CN" altLang="en-US"/>
        </a:p>
      </dgm:t>
    </dgm:pt>
    <dgm:pt modelId="{3D0CFC71-DD02-4AEE-931E-800CBFD442DE}" cxnId="{9CDEA51C-DB0A-46D9-BEE3-0D7555FE346A}" type="sibTrans">
      <dgm:prSet/>
      <dgm:spPr/>
      <dgm:t>
        <a:bodyPr/>
        <a:p>
          <a:endParaRPr lang="zh-CN" altLang="en-US"/>
        </a:p>
      </dgm:t>
    </dgm:pt>
    <dgm:pt modelId="{C77B2DE7-72B5-4696-8020-E9D212156430}">
      <dgm:prSet phldrT="[文本]" phldr="0" custT="0"/>
      <dgm:spPr/>
      <dgm:t>
        <a:bodyPr vert="horz" wrap="square"/>
        <a:p>
          <a:pPr>
            <a:lnSpc>
              <a:spcPct val="100000"/>
            </a:lnSpc>
            <a:spcBef>
              <a:spcPct val="0"/>
            </a:spcBef>
            <a:spcAft>
              <a:spcPct val="35000"/>
            </a:spcAft>
          </a:pPr>
          <a:r>
            <a:rPr lang="zh-CN" altLang="en-US"/>
            <a:t>新</a:t>
          </a:r>
          <a:r>
            <a:rPr lang="en-US" altLang="zh-CN"/>
            <a:t>CSS</a:t>
          </a:r>
          <a:r>
            <a:rPr lang="en-US" altLang="zh-CN"/>
            <a:t/>
          </a:r>
          <a:endParaRPr lang="en-US" altLang="zh-CN"/>
        </a:p>
      </dgm:t>
    </dgm:pt>
    <dgm:pt modelId="{CFDAE099-E9CA-400D-9E0B-5FF2A223D856}" cxnId="{C872B83F-ADCF-4179-B50F-13C4CB4F0234}" type="parTrans">
      <dgm:prSet/>
      <dgm:spPr/>
      <dgm:t>
        <a:bodyPr/>
        <a:p>
          <a:endParaRPr lang="zh-CN" altLang="en-US"/>
        </a:p>
      </dgm:t>
    </dgm:pt>
    <dgm:pt modelId="{00E0D5AB-294E-4D02-9E82-5E730EC20037}" cxnId="{C872B83F-ADCF-4179-B50F-13C4CB4F0234}" type="sibTrans">
      <dgm:prSet/>
      <dgm:spPr/>
      <dgm:t>
        <a:bodyPr/>
        <a:p>
          <a:endParaRPr lang="zh-CN" altLang="en-US"/>
        </a:p>
      </dgm:t>
    </dgm:pt>
    <dgm:pt modelId="{2C6AD28F-A1D9-42FD-8523-B2CDE1C853BE}">
      <dgm:prSet phldrT="[文本]" phldr="0" custT="0"/>
      <dgm:spPr/>
      <dgm:t>
        <a:bodyPr vert="horz" wrap="square"/>
        <a:p>
          <a:pPr>
            <a:lnSpc>
              <a:spcPct val="100000"/>
            </a:lnSpc>
            <a:spcBef>
              <a:spcPct val="0"/>
            </a:spcBef>
            <a:spcAft>
              <a:spcPct val="15000"/>
            </a:spcAft>
          </a:pPr>
          <a:r>
            <a:rPr lang="en-US" altLang="zh-CN"/>
            <a:t>rpx</a:t>
          </a:r>
          <a:r>
            <a:rPr lang="zh-CN" altLang="en-US"/>
            <a:t>转</a:t>
          </a:r>
          <a:r>
            <a:rPr lang="en-US" altLang="zh-CN"/>
            <a:t>px</a:t>
          </a:r>
          <a:endParaRPr lang="en-US" altLang="zh-CN"/>
        </a:p>
      </dgm:t>
    </dgm:pt>
    <dgm:pt modelId="{C2130940-6177-476C-8D94-9A73013EDAE3}" cxnId="{6E1F0B48-EC5A-4340-B2B7-96E3184D3CF7}" type="parTrans">
      <dgm:prSet/>
      <dgm:spPr/>
      <dgm:t>
        <a:bodyPr/>
        <a:p>
          <a:endParaRPr lang="zh-CN" altLang="en-US"/>
        </a:p>
      </dgm:t>
    </dgm:pt>
    <dgm:pt modelId="{03815DB2-473C-47DE-A096-BBAC8434EAE7}" cxnId="{6E1F0B48-EC5A-4340-B2B7-96E3184D3CF7}" type="sibTrans">
      <dgm:prSet/>
      <dgm:spPr/>
      <dgm:t>
        <a:bodyPr/>
        <a:p>
          <a:endParaRPr lang="zh-CN" altLang="en-US"/>
        </a:p>
      </dgm:t>
    </dgm:pt>
    <dgm:pt modelId="{4E8D2CA5-E8F3-41AD-B35D-1FCF8CAD3487}" type="pres">
      <dgm:prSet presAssocID="{FB0B7038-E59F-4A80-A75E-7AA9F300D739}" presName="rootnode" presStyleCnt="0">
        <dgm:presLayoutVars>
          <dgm:chMax/>
          <dgm:chPref/>
          <dgm:dir/>
          <dgm:animLvl val="lvl"/>
        </dgm:presLayoutVars>
      </dgm:prSet>
      <dgm:spPr/>
    </dgm:pt>
    <dgm:pt modelId="{4885D9FF-6621-4FC5-A9DE-327AB74500CD}" type="pres">
      <dgm:prSet presAssocID="{E9FF6F63-DE8B-49AE-AD60-255A714A296C}" presName="composite" presStyleCnt="0"/>
      <dgm:spPr/>
    </dgm:pt>
    <dgm:pt modelId="{C1069558-9A0D-4777-9B5C-1F8CC5A904D0}" type="pres">
      <dgm:prSet presAssocID="{E9FF6F63-DE8B-49AE-AD60-255A714A296C}" presName="bentUpArrow1" presStyleLbl="alignImgPlace1" presStyleIdx="0" presStyleCnt="2"/>
      <dgm:spPr/>
    </dgm:pt>
    <dgm:pt modelId="{B6B3DBAD-9628-4182-98C9-C3F56A96B563}" type="pres">
      <dgm:prSet presAssocID="{E9FF6F63-DE8B-49AE-AD60-255A714A296C}" presName="ParentText" presStyleLbl="node1" presStyleIdx="0" presStyleCnt="3">
        <dgm:presLayoutVars>
          <dgm:chMax val="1"/>
          <dgm:chPref val="1"/>
          <dgm:bulletEnabled val="1"/>
        </dgm:presLayoutVars>
      </dgm:prSet>
      <dgm:spPr/>
    </dgm:pt>
    <dgm:pt modelId="{CF563743-F0CD-43FF-8ED9-181590D5AEC7}" type="pres">
      <dgm:prSet presAssocID="{E9FF6F63-DE8B-49AE-AD60-255A714A296C}" presName="ChildText" presStyleLbl="revTx" presStyleIdx="0" presStyleCnt="3">
        <dgm:presLayoutVars>
          <dgm:chMax val="0"/>
          <dgm:chPref val="0"/>
          <dgm:bulletEnabled val="1"/>
        </dgm:presLayoutVars>
      </dgm:prSet>
      <dgm:spPr/>
    </dgm:pt>
    <dgm:pt modelId="{F1E93E89-BF11-425F-8AD8-57BDCD076633}" type="pres">
      <dgm:prSet presAssocID="{7C3A5ED0-3AE2-4C34-80A5-AFDCC3D00C7D}" presName="sibTrans" presStyleCnt="0"/>
      <dgm:spPr/>
    </dgm:pt>
    <dgm:pt modelId="{5D08F00E-1A1B-44FE-B733-AC1EDA64F34E}" type="pres">
      <dgm:prSet presAssocID="{4D3602F6-4A56-471E-94CA-95C297AF4D0A}" presName="composite" presStyleCnt="0"/>
      <dgm:spPr/>
    </dgm:pt>
    <dgm:pt modelId="{A3E57910-EB90-4850-9A4E-8662A513D003}" type="pres">
      <dgm:prSet presAssocID="{4D3602F6-4A56-471E-94CA-95C297AF4D0A}" presName="bentUpArrow1" presStyleLbl="alignImgPlace1" presStyleIdx="1" presStyleCnt="2"/>
      <dgm:spPr/>
    </dgm:pt>
    <dgm:pt modelId="{FAF4FC6F-67B2-4C23-BD82-FF5779C49F32}" type="pres">
      <dgm:prSet presAssocID="{4D3602F6-4A56-471E-94CA-95C297AF4D0A}" presName="ParentText" presStyleLbl="node1" presStyleIdx="1" presStyleCnt="3">
        <dgm:presLayoutVars>
          <dgm:chMax val="1"/>
          <dgm:chPref val="1"/>
          <dgm:bulletEnabled val="1"/>
        </dgm:presLayoutVars>
      </dgm:prSet>
      <dgm:spPr/>
    </dgm:pt>
    <dgm:pt modelId="{8F521252-50A6-4EA9-AC51-762FFBA643C9}" type="pres">
      <dgm:prSet presAssocID="{4D3602F6-4A56-471E-94CA-95C297AF4D0A}" presName="ChildText" presStyleLbl="revTx" presStyleIdx="1" presStyleCnt="3">
        <dgm:presLayoutVars>
          <dgm:chMax val="0"/>
          <dgm:chPref val="0"/>
          <dgm:bulletEnabled val="1"/>
        </dgm:presLayoutVars>
      </dgm:prSet>
      <dgm:spPr/>
    </dgm:pt>
    <dgm:pt modelId="{B2014751-3328-490B-A771-AD3E49DD01DB}" type="pres">
      <dgm:prSet presAssocID="{44F1BF6E-18A0-4182-BD68-FA72641FED89}" presName="sibTrans" presStyleCnt="0"/>
      <dgm:spPr/>
    </dgm:pt>
    <dgm:pt modelId="{694786D1-918A-4EAD-89A6-0B79C452A099}" type="pres">
      <dgm:prSet presAssocID="{C77B2DE7-72B5-4696-8020-E9D212156430}" presName="composite" presStyleCnt="0"/>
      <dgm:spPr/>
    </dgm:pt>
    <dgm:pt modelId="{54F8B79A-809C-4F22-B417-84B1257C574F}" type="pres">
      <dgm:prSet presAssocID="{C77B2DE7-72B5-4696-8020-E9D212156430}" presName="ParentText" presStyleLbl="node1" presStyleIdx="2" presStyleCnt="3">
        <dgm:presLayoutVars>
          <dgm:chMax val="1"/>
          <dgm:chPref val="1"/>
          <dgm:bulletEnabled val="1"/>
        </dgm:presLayoutVars>
      </dgm:prSet>
      <dgm:spPr/>
    </dgm:pt>
    <dgm:pt modelId="{77AE5A4C-F18E-45E4-8C28-51A262A9F8A9}" type="pres">
      <dgm:prSet presAssocID="{C77B2DE7-72B5-4696-8020-E9D212156430}" presName="FinalChildText" presStyleLbl="revTx" presStyleIdx="2" presStyleCnt="3">
        <dgm:presLayoutVars>
          <dgm:chMax val="0"/>
          <dgm:chPref val="0"/>
          <dgm:bulletEnabled val="1"/>
        </dgm:presLayoutVars>
      </dgm:prSet>
      <dgm:spPr/>
    </dgm:pt>
  </dgm:ptLst>
  <dgm:cxnLst>
    <dgm:cxn modelId="{2E305C87-7F52-43D0-B817-6BAC97290821}" srcId="{FB0B7038-E59F-4A80-A75E-7AA9F300D739}" destId="{E9FF6F63-DE8B-49AE-AD60-255A714A296C}" srcOrd="0" destOrd="0" parTransId="{E2F25AF7-B1AC-494B-B2C1-7761C2AD5D10}" sibTransId="{7C3A5ED0-3AE2-4C34-80A5-AFDCC3D00C7D}"/>
    <dgm:cxn modelId="{FF092D1F-836A-4B9D-B9C5-CBAE1B19BDC3}" srcId="{E9FF6F63-DE8B-49AE-AD60-255A714A296C}" destId="{9605A072-0B47-4717-B762-6E4A030618BB}" srcOrd="0" destOrd="0" parTransId="{634AE88D-8820-420B-87FD-977F139B503C}" sibTransId="{944FE9C1-9611-4716-B91B-6E3024D1434A}"/>
    <dgm:cxn modelId="{E0A74C93-C467-416D-8266-DF3190827DA1}" srcId="{FB0B7038-E59F-4A80-A75E-7AA9F300D739}" destId="{4D3602F6-4A56-471E-94CA-95C297AF4D0A}" srcOrd="1" destOrd="0" parTransId="{511DB170-6BB5-4ADD-8085-548C5A4D75BB}" sibTransId="{44F1BF6E-18A0-4182-BD68-FA72641FED89}"/>
    <dgm:cxn modelId="{9CDEA51C-DB0A-46D9-BEE3-0D7555FE346A}" srcId="{4D3602F6-4A56-471E-94CA-95C297AF4D0A}" destId="{5137751A-6B92-4416-913C-FAEC6CB5829E}" srcOrd="0" destOrd="1" parTransId="{059D19CA-05CD-47BD-8E16-408EC613C9A8}" sibTransId="{3D0CFC71-DD02-4AEE-931E-800CBFD442DE}"/>
    <dgm:cxn modelId="{C872B83F-ADCF-4179-B50F-13C4CB4F0234}" srcId="{FB0B7038-E59F-4A80-A75E-7AA9F300D739}" destId="{C77B2DE7-72B5-4696-8020-E9D212156430}" srcOrd="2" destOrd="0" parTransId="{CFDAE099-E9CA-400D-9E0B-5FF2A223D856}" sibTransId="{00E0D5AB-294E-4D02-9E82-5E730EC20037}"/>
    <dgm:cxn modelId="{6E1F0B48-EC5A-4340-B2B7-96E3184D3CF7}" srcId="{C77B2DE7-72B5-4696-8020-E9D212156430}" destId="{2C6AD28F-A1D9-42FD-8523-B2CDE1C853BE}" srcOrd="0" destOrd="2" parTransId="{C2130940-6177-476C-8D94-9A73013EDAE3}" sibTransId="{03815DB2-473C-47DE-A096-BBAC8434EAE7}"/>
    <dgm:cxn modelId="{D4364464-AF84-4995-B004-4C3CF2084888}" type="presOf" srcId="{FB0B7038-E59F-4A80-A75E-7AA9F300D739}" destId="{4E8D2CA5-E8F3-41AD-B35D-1FCF8CAD3487}" srcOrd="0" destOrd="0" presId="urn:microsoft.com/office/officeart/2005/8/layout/StepDownProcess"/>
    <dgm:cxn modelId="{8A556047-B79A-4B97-B9EA-EFBFECB5650E}" type="presParOf" srcId="{4E8D2CA5-E8F3-41AD-B35D-1FCF8CAD3487}" destId="{4885D9FF-6621-4FC5-A9DE-327AB74500CD}" srcOrd="0" destOrd="0" presId="urn:microsoft.com/office/officeart/2005/8/layout/StepDownProcess"/>
    <dgm:cxn modelId="{675A20C3-6182-4503-9986-EE7538EEDB3F}" type="presParOf" srcId="{4885D9FF-6621-4FC5-A9DE-327AB74500CD}" destId="{C1069558-9A0D-4777-9B5C-1F8CC5A904D0}" srcOrd="0" destOrd="0" presId="urn:microsoft.com/office/officeart/2005/8/layout/StepDownProcess"/>
    <dgm:cxn modelId="{3C3A8E82-2C26-4914-846B-3AE2082E515C}" type="presParOf" srcId="{4885D9FF-6621-4FC5-A9DE-327AB74500CD}" destId="{B6B3DBAD-9628-4182-98C9-C3F56A96B563}" srcOrd="1" destOrd="0" presId="urn:microsoft.com/office/officeart/2005/8/layout/StepDownProcess"/>
    <dgm:cxn modelId="{ECD97F1F-BCC2-4C6A-AB6C-ED61CC565891}" type="presOf" srcId="{E9FF6F63-DE8B-49AE-AD60-255A714A296C}" destId="{B6B3DBAD-9628-4182-98C9-C3F56A96B563}" srcOrd="0" destOrd="0" presId="urn:microsoft.com/office/officeart/2005/8/layout/StepDownProcess"/>
    <dgm:cxn modelId="{8A8FDC32-D99C-427E-9EAC-6D953C1374B5}" type="presParOf" srcId="{4885D9FF-6621-4FC5-A9DE-327AB74500CD}" destId="{CF563743-F0CD-43FF-8ED9-181590D5AEC7}" srcOrd="2" destOrd="0" presId="urn:microsoft.com/office/officeart/2005/8/layout/StepDownProcess"/>
    <dgm:cxn modelId="{823363FF-99FE-4353-BE1A-0625B87D90E4}" type="presOf" srcId="{9605A072-0B47-4717-B762-6E4A030618BB}" destId="{CF563743-F0CD-43FF-8ED9-181590D5AEC7}" srcOrd="0" destOrd="0" presId="urn:microsoft.com/office/officeart/2005/8/layout/StepDownProcess"/>
    <dgm:cxn modelId="{7067B820-DB54-448A-810D-9DDF164DFF22}" type="presParOf" srcId="{4E8D2CA5-E8F3-41AD-B35D-1FCF8CAD3487}" destId="{F1E93E89-BF11-425F-8AD8-57BDCD076633}" srcOrd="1" destOrd="0" presId="urn:microsoft.com/office/officeart/2005/8/layout/StepDownProcess"/>
    <dgm:cxn modelId="{FFF88207-97ED-435C-AC98-A65B8416893D}" type="presParOf" srcId="{4E8D2CA5-E8F3-41AD-B35D-1FCF8CAD3487}" destId="{5D08F00E-1A1B-44FE-B733-AC1EDA64F34E}" srcOrd="2" destOrd="0" presId="urn:microsoft.com/office/officeart/2005/8/layout/StepDownProcess"/>
    <dgm:cxn modelId="{7157B236-45CC-4AF5-BCB1-99D3C927DA11}" type="presParOf" srcId="{5D08F00E-1A1B-44FE-B733-AC1EDA64F34E}" destId="{A3E57910-EB90-4850-9A4E-8662A513D003}" srcOrd="0" destOrd="2" presId="urn:microsoft.com/office/officeart/2005/8/layout/StepDownProcess"/>
    <dgm:cxn modelId="{4DED1721-CE91-4592-BA89-8565894F5BE9}" type="presParOf" srcId="{5D08F00E-1A1B-44FE-B733-AC1EDA64F34E}" destId="{FAF4FC6F-67B2-4C23-BD82-FF5779C49F32}" srcOrd="1" destOrd="2" presId="urn:microsoft.com/office/officeart/2005/8/layout/StepDownProcess"/>
    <dgm:cxn modelId="{DCA4B27A-7AA3-47C8-96DB-E1ACEA070C63}" type="presOf" srcId="{4D3602F6-4A56-471E-94CA-95C297AF4D0A}" destId="{FAF4FC6F-67B2-4C23-BD82-FF5779C49F32}" srcOrd="0" destOrd="0" presId="urn:microsoft.com/office/officeart/2005/8/layout/StepDownProcess"/>
    <dgm:cxn modelId="{854F203A-D537-48CD-9EFF-6E7F80FBB05E}" type="presParOf" srcId="{5D08F00E-1A1B-44FE-B733-AC1EDA64F34E}" destId="{8F521252-50A6-4EA9-AC51-762FFBA643C9}" srcOrd="2" destOrd="2" presId="urn:microsoft.com/office/officeart/2005/8/layout/StepDownProcess"/>
    <dgm:cxn modelId="{A6F7E91F-180D-4D52-A39D-98D892A78254}" type="presOf" srcId="{5137751A-6B92-4416-913C-FAEC6CB5829E}" destId="{8F521252-50A6-4EA9-AC51-762FFBA643C9}" srcOrd="0" destOrd="0" presId="urn:microsoft.com/office/officeart/2005/8/layout/StepDownProcess"/>
    <dgm:cxn modelId="{63B6D705-9812-4261-82ED-76AE80FFF53B}" type="presParOf" srcId="{4E8D2CA5-E8F3-41AD-B35D-1FCF8CAD3487}" destId="{B2014751-3328-490B-A771-AD3E49DD01DB}" srcOrd="3" destOrd="0" presId="urn:microsoft.com/office/officeart/2005/8/layout/StepDownProcess"/>
    <dgm:cxn modelId="{9C511337-0E02-460E-A9ED-D6272E927BEC}" type="presParOf" srcId="{4E8D2CA5-E8F3-41AD-B35D-1FCF8CAD3487}" destId="{694786D1-918A-4EAD-89A6-0B79C452A099}" srcOrd="4" destOrd="0" presId="urn:microsoft.com/office/officeart/2005/8/layout/StepDownProcess"/>
    <dgm:cxn modelId="{E3464D09-717F-4233-98C1-89BB4666892A}" type="presParOf" srcId="{694786D1-918A-4EAD-89A6-0B79C452A099}" destId="{54F8B79A-809C-4F22-B417-84B1257C574F}" srcOrd="0" destOrd="4" presId="urn:microsoft.com/office/officeart/2005/8/layout/StepDownProcess"/>
    <dgm:cxn modelId="{1EA36080-E20F-4512-939E-0D5E6B855E34}" type="presOf" srcId="{C77B2DE7-72B5-4696-8020-E9D212156430}" destId="{54F8B79A-809C-4F22-B417-84B1257C574F}" srcOrd="0" destOrd="0" presId="urn:microsoft.com/office/officeart/2005/8/layout/StepDownProcess"/>
    <dgm:cxn modelId="{D652FA66-4E46-447B-8912-55AAB833ACC1}" type="presParOf" srcId="{694786D1-918A-4EAD-89A6-0B79C452A099}" destId="{77AE5A4C-F18E-45E4-8C28-51A262A9F8A9}" srcOrd="1" destOrd="4" presId="urn:microsoft.com/office/officeart/2005/8/layout/StepDownProcess"/>
    <dgm:cxn modelId="{A331DD59-0571-4214-890C-91C2ED6A202E}" type="presOf" srcId="{2C6AD28F-A1D9-42FD-8523-B2CDE1C853BE}" destId="{77AE5A4C-F18E-45E4-8C28-51A262A9F8A9}" srcOrd="0" destOrd="0" presId="urn:microsoft.com/office/officeart/2005/8/layout/StepDown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AA1B95-8096-483E-937F-B7117F22143A}" type="doc">
      <dgm:prSet loTypeId="process" loCatId="process" qsTypeId="urn:microsoft.com/office/officeart/2005/8/quickstyle/simple1" qsCatId="simple" csTypeId="urn:microsoft.com/office/officeart/2005/8/colors/accent1_2" csCatId="accent1" phldr="0"/>
      <dgm:spPr/>
    </dgm:pt>
    <dgm:pt modelId="{F692BBD4-0100-4B1A-860B-6FBB44EDA3B6}">
      <dgm:prSet phldr="0" custT="0"/>
      <dgm:spPr/>
      <dgm:t>
        <a:bodyPr vert="horz" wrap="square"/>
        <a:p>
          <a:pPr>
            <a:lnSpc>
              <a:spcPct val="100000"/>
            </a:lnSpc>
            <a:spcBef>
              <a:spcPct val="0"/>
            </a:spcBef>
            <a:spcAft>
              <a:spcPct val="35000"/>
            </a:spcAft>
          </a:pPr>
          <a:r>
            <a:rPr lang="zh-CN"/>
            <a:t>编译</a:t>
          </a:r>
          <a:r>
            <a:rPr lang="en-US" altLang="zh-CN"/>
            <a:t>CSS</a:t>
          </a:r>
          <a:r>
            <a:rPr lang="en-US" altLang="zh-CN"/>
            <a:t/>
          </a:r>
          <a:endParaRPr lang="en-US" altLang="zh-CN"/>
        </a:p>
      </dgm:t>
    </dgm:pt>
    <dgm:pt modelId="{A50849F7-7DC3-48C7-894C-A3BC4EFFE91D}" cxnId="{C994769B-2AA6-42D8-BBEE-590BE7A78406}" type="parTrans">
      <dgm:prSet/>
      <dgm:spPr/>
    </dgm:pt>
    <dgm:pt modelId="{D20C691B-D486-43E3-A2DA-A63A90F47F6F}" cxnId="{C994769B-2AA6-42D8-BBEE-590BE7A78406}" type="sibTrans">
      <dgm:prSet/>
      <dgm:spPr/>
    </dgm:pt>
    <dgm:pt modelId="{EDABB1AF-A433-4877-8BF8-9FA85F924A2C}">
      <dgm:prSet phldrT="[文本]" phldr="0" custT="0"/>
      <dgm:spPr/>
      <dgm:t>
        <a:bodyPr vert="horz" wrap="square"/>
        <a:p>
          <a:pPr>
            <a:lnSpc>
              <a:spcPct val="100000"/>
            </a:lnSpc>
            <a:spcBef>
              <a:spcPct val="0"/>
            </a:spcBef>
            <a:spcAft>
              <a:spcPct val="35000"/>
            </a:spcAft>
          </a:pPr>
          <a:r>
            <a:rPr lang="zh-CN" altLang="en-US"/>
            <a:t>遍历</a:t>
          </a:r>
          <a:r>
            <a:rPr lang="en-US" altLang="zh-CN"/>
            <a:t>AS</a:t>
          </a:r>
          <a:r>
            <a:rPr lang="en-US" altLang="zh-CN"/>
            <a:t>T</a:t>
          </a:r>
          <a:r>
            <a:rPr lang="zh-CN" altLang="en-US"/>
            <a:t>树</a:t>
          </a:r>
          <a:r>
            <a:rPr lang="en-US" altLang="zh-CN"/>
            <a:t/>
          </a:r>
          <a:endParaRPr lang="en-US" altLang="zh-CN"/>
        </a:p>
      </dgm:t>
    </dgm:pt>
    <dgm:pt modelId="{22507475-337D-4D08-A27D-19453A1EC4B8}" cxnId="{996054DA-CE67-48C0-9D26-F68EFCCB0682}" type="parTrans">
      <dgm:prSet/>
      <dgm:spPr/>
    </dgm:pt>
    <dgm:pt modelId="{3E1956DE-23F8-4761-8F76-7ABD5A8AE770}" cxnId="{996054DA-CE67-48C0-9D26-F68EFCCB0682}" type="sibTrans">
      <dgm:prSet/>
      <dgm:spPr/>
      <dgm:t>
        <a:bodyPr/>
        <a:p>
          <a:endParaRPr lang="zh-CN" altLang="en-US"/>
        </a:p>
      </dgm:t>
    </dgm:pt>
    <dgm:pt modelId="{16C98B6D-CC9A-459C-A148-3249240D3586}">
      <dgm:prSet phldrT="[文本]" phldr="0" custT="0"/>
      <dgm:spPr/>
      <dgm:t>
        <a:bodyPr vert="horz" wrap="square"/>
        <a:p>
          <a:pPr>
            <a:lnSpc>
              <a:spcPct val="100000"/>
            </a:lnSpc>
            <a:spcBef>
              <a:spcPct val="0"/>
            </a:spcBef>
            <a:spcAft>
              <a:spcPct val="35000"/>
            </a:spcAft>
          </a:pPr>
          <a:r>
            <a:rPr lang="zh-CN" altLang="en-US"/>
            <a:t>找到</a:t>
          </a:r>
          <a:r>
            <a:rPr lang="en-US" altLang="zh-CN"/>
            <a:t>CSS</a:t>
          </a:r>
          <a:r>
            <a:rPr lang="zh-CN" altLang="en-US"/>
            <a:t>属性</a:t>
          </a:r>
          <a:r>
            <a:rPr lang="zh-CN" altLang="en-US"/>
            <a:t>声明语句</a:t>
          </a:r>
          <a:r>
            <a:rPr lang="zh-CN" altLang="en-US"/>
            <a:t/>
          </a:r>
          <a:endParaRPr lang="zh-CN" altLang="en-US"/>
        </a:p>
      </dgm:t>
    </dgm:pt>
    <dgm:pt modelId="{B2C4969C-7F63-4CB2-9C9A-A6F67CF17685}" cxnId="{759CEA5A-E09A-4E84-B6A1-66E368C5563D}" type="parTrans">
      <dgm:prSet/>
      <dgm:spPr/>
    </dgm:pt>
    <dgm:pt modelId="{D9B5BE56-AD46-4CF8-8D6E-63CE26896AAC}" cxnId="{759CEA5A-E09A-4E84-B6A1-66E368C5563D}" type="sibTrans">
      <dgm:prSet/>
      <dgm:spPr/>
    </dgm:pt>
    <dgm:pt modelId="{AF793750-EB5C-4317-91AF-4A727F5A8528}">
      <dgm:prSet phldr="0" custT="0"/>
      <dgm:spPr/>
      <dgm:t>
        <a:bodyPr vert="horz" wrap="square"/>
        <a:p>
          <a:pPr>
            <a:lnSpc>
              <a:spcPct val="100000"/>
            </a:lnSpc>
            <a:spcBef>
              <a:spcPct val="0"/>
            </a:spcBef>
            <a:spcAft>
              <a:spcPct val="35000"/>
            </a:spcAft>
          </a:pPr>
          <a:r>
            <a:rPr lang="zh-CN"/>
            <a:t>找到Dimension</a:t>
          </a:r>
          <a:r>
            <a:rPr lang="zh-CN"/>
            <a:t>类型</a:t>
          </a:r>
          <a:r>
            <a:rPr lang="zh-CN"/>
            <a:t>子节点</a:t>
          </a:r>
          <a:r>
            <a:rPr lang="zh-CN"/>
            <a:t/>
          </a:r>
          <a:endParaRPr lang="zh-CN"/>
        </a:p>
      </dgm:t>
    </dgm:pt>
    <dgm:pt modelId="{98338746-E0EE-4521-9B96-054B7AE7B7AF}" cxnId="{1667829C-335B-4197-963F-F733B34EDD37}" type="parTrans">
      <dgm:prSet/>
      <dgm:spPr/>
    </dgm:pt>
    <dgm:pt modelId="{164E521C-4BFC-44C4-81A6-A38BA2E35DF2}" cxnId="{1667829C-335B-4197-963F-F733B34EDD37}" type="sibTrans">
      <dgm:prSet/>
      <dgm:spPr/>
    </dgm:pt>
    <dgm:pt modelId="{58674B7C-B24F-4158-8354-E1EB470DCBA7}">
      <dgm:prSet phldr="0" custT="0"/>
      <dgm:spPr/>
      <dgm:t>
        <a:bodyPr vert="horz" wrap="square"/>
        <a:p>
          <a:pPr>
            <a:lnSpc>
              <a:spcPct val="100000"/>
            </a:lnSpc>
            <a:spcBef>
              <a:spcPct val="0"/>
            </a:spcBef>
            <a:spcAft>
              <a:spcPct val="35000"/>
            </a:spcAft>
          </a:pPr>
          <a:r>
            <a:rPr lang="zh-CN"/>
            <a:t>替换单位并计结果</a:t>
          </a:r>
          <a:endParaRPr lang="zh-CN"/>
        </a:p>
      </dgm:t>
    </dgm:pt>
    <dgm:pt modelId="{2957F0EA-BA50-41A0-850B-342B96B30485}" cxnId="{3A51108B-120C-4C9C-8389-7C49067E6ADC}" type="parTrans">
      <dgm:prSet/>
      <dgm:spPr/>
    </dgm:pt>
    <dgm:pt modelId="{14075009-DA1A-4152-A028-8576DC09F10F}" cxnId="{3A51108B-120C-4C9C-8389-7C49067E6ADC}" type="sibTrans">
      <dgm:prSet/>
      <dgm:spPr/>
    </dgm:pt>
    <dgm:pt modelId="{E250D574-E238-409F-9BE3-33E5BA2735F2}">
      <dgm:prSet phldr="0" custT="0"/>
      <dgm:spPr/>
      <dgm:t>
        <a:bodyPr vert="horz" wrap="square"/>
        <a:p>
          <a:pPr>
            <a:lnSpc>
              <a:spcPct val="100000"/>
            </a:lnSpc>
            <a:spcBef>
              <a:spcPct val="0"/>
            </a:spcBef>
            <a:spcAft>
              <a:spcPct val="35000"/>
            </a:spcAft>
          </a:pPr>
          <a:r>
            <a:rPr lang="zh-CN"/>
            <a:t>生成</a:t>
          </a:r>
          <a:r>
            <a:rPr lang="zh-CN"/>
            <a:t>代码</a:t>
          </a:r>
          <a:r>
            <a:rPr lang="zh-CN"/>
            <a:t/>
          </a:r>
          <a:endParaRPr lang="zh-CN"/>
        </a:p>
      </dgm:t>
    </dgm:pt>
    <dgm:pt modelId="{A096D499-A38D-4AA1-AFFB-229460251283}" cxnId="{B3B75C8E-A08B-40D1-87E2-76F5D6A1EB24}" type="parTrans">
      <dgm:prSet/>
      <dgm:spPr/>
    </dgm:pt>
    <dgm:pt modelId="{B22573DB-9FBD-4529-84FC-42648C4CE28A}" cxnId="{B3B75C8E-A08B-40D1-87E2-76F5D6A1EB24}" type="sibTrans">
      <dgm:prSet/>
      <dgm:spPr/>
    </dgm:pt>
    <dgm:pt modelId="{23E08954-DEFC-4A8C-B951-725E72315086}" type="pres">
      <dgm:prSet presAssocID="{F3AA1B95-8096-483E-937F-B7117F22143A}" presName="Name0" presStyleCnt="0">
        <dgm:presLayoutVars>
          <dgm:dir/>
          <dgm:resizeHandles val="exact"/>
        </dgm:presLayoutVars>
      </dgm:prSet>
      <dgm:spPr/>
    </dgm:pt>
    <dgm:pt modelId="{4B3295A4-EBD8-4A6A-B7A4-457FE8EB5F6F}" type="pres">
      <dgm:prSet presAssocID="{F692BBD4-0100-4B1A-860B-6FBB44EDA3B6}" presName="node" presStyleLbl="node1" presStyleIdx="0" presStyleCnt="6">
        <dgm:presLayoutVars>
          <dgm:bulletEnabled val="1"/>
        </dgm:presLayoutVars>
      </dgm:prSet>
      <dgm:spPr/>
    </dgm:pt>
    <dgm:pt modelId="{61D56B86-D06B-4FE6-A1A8-DEDF01258997}" type="pres">
      <dgm:prSet presAssocID="{D20C691B-D486-43E3-A2DA-A63A90F47F6F}" presName="sibTrans" presStyleLbl="sibTrans2D1" presStyleIdx="0" presStyleCnt="5"/>
      <dgm:spPr/>
    </dgm:pt>
    <dgm:pt modelId="{AA473A32-317B-4DF1-97AF-0414D44F3ACD}" type="pres">
      <dgm:prSet presAssocID="{D20C691B-D486-43E3-A2DA-A63A90F47F6F}" presName="connectorText" presStyleCnt="0"/>
      <dgm:spPr/>
    </dgm:pt>
    <dgm:pt modelId="{0C6A0E2D-4913-46C1-A93F-3832E34B4A9D}" type="pres">
      <dgm:prSet presAssocID="{EDABB1AF-A433-4877-8BF8-9FA85F924A2C}" presName="node" presStyleLbl="node1" presStyleIdx="1" presStyleCnt="6">
        <dgm:presLayoutVars>
          <dgm:bulletEnabled val="1"/>
        </dgm:presLayoutVars>
      </dgm:prSet>
      <dgm:spPr/>
    </dgm:pt>
    <dgm:pt modelId="{18462591-2085-43A2-8617-BA9721C35F9F}" type="pres">
      <dgm:prSet presAssocID="{3E1956DE-23F8-4761-8F76-7ABD5A8AE770}" presName="sibTrans" presStyleLbl="sibTrans2D1" presStyleIdx="1" presStyleCnt="5"/>
      <dgm:spPr/>
    </dgm:pt>
    <dgm:pt modelId="{F0328CDC-AC5A-41D2-969E-7D80009105F2}" type="pres">
      <dgm:prSet presAssocID="{3E1956DE-23F8-4761-8F76-7ABD5A8AE770}" presName="connectorText" presStyleCnt="0"/>
      <dgm:spPr/>
    </dgm:pt>
    <dgm:pt modelId="{507274D1-9FFA-4CA1-8C30-ADC25E352D22}" type="pres">
      <dgm:prSet presAssocID="{16C98B6D-CC9A-459C-A148-3249240D3586}" presName="node" presStyleLbl="node1" presStyleIdx="2" presStyleCnt="6">
        <dgm:presLayoutVars>
          <dgm:bulletEnabled val="1"/>
        </dgm:presLayoutVars>
      </dgm:prSet>
      <dgm:spPr/>
    </dgm:pt>
    <dgm:pt modelId="{DD6D4A0F-2B1D-49A0-B5DB-820D3AB12455}" type="pres">
      <dgm:prSet presAssocID="{D9B5BE56-AD46-4CF8-8D6E-63CE26896AAC}" presName="sibTrans" presStyleLbl="sibTrans2D1" presStyleIdx="2" presStyleCnt="5"/>
      <dgm:spPr/>
    </dgm:pt>
    <dgm:pt modelId="{FDC1C32A-0A2D-4D53-8B9E-C129A77CD4BB}" type="pres">
      <dgm:prSet presAssocID="{D9B5BE56-AD46-4CF8-8D6E-63CE26896AAC}" presName="connectorText" presStyleCnt="0"/>
      <dgm:spPr/>
    </dgm:pt>
    <dgm:pt modelId="{AE8B5853-40DC-409B-A494-F14A32A58630}" type="pres">
      <dgm:prSet presAssocID="{AF793750-EB5C-4317-91AF-4A727F5A8528}" presName="node" presStyleLbl="node1" presStyleIdx="3" presStyleCnt="6">
        <dgm:presLayoutVars>
          <dgm:bulletEnabled val="1"/>
        </dgm:presLayoutVars>
      </dgm:prSet>
      <dgm:spPr/>
    </dgm:pt>
    <dgm:pt modelId="{2A84702C-2CF8-459F-A02F-4DB32DB76AC1}" type="pres">
      <dgm:prSet presAssocID="{164E521C-4BFC-44C4-81A6-A38BA2E35DF2}" presName="sibTrans" presStyleLbl="sibTrans2D1" presStyleIdx="3" presStyleCnt="5"/>
      <dgm:spPr/>
    </dgm:pt>
    <dgm:pt modelId="{CE34084A-A059-4B7C-BD26-5F28848F9DA1}" type="pres">
      <dgm:prSet presAssocID="{164E521C-4BFC-44C4-81A6-A38BA2E35DF2}" presName="connectorText" presStyleCnt="0"/>
      <dgm:spPr/>
    </dgm:pt>
    <dgm:pt modelId="{2EE26896-7842-42A8-829F-9DF91F682F79}" type="pres">
      <dgm:prSet presAssocID="{58674B7C-B24F-4158-8354-E1EB470DCBA7}" presName="node" presStyleLbl="node1" presStyleIdx="4" presStyleCnt="6">
        <dgm:presLayoutVars>
          <dgm:bulletEnabled val="1"/>
        </dgm:presLayoutVars>
      </dgm:prSet>
      <dgm:spPr/>
    </dgm:pt>
    <dgm:pt modelId="{19033519-7292-47B3-A79F-CE422F7F1A19}" type="pres">
      <dgm:prSet presAssocID="{14075009-DA1A-4152-A028-8576DC09F10F}" presName="sibTrans" presStyleLbl="sibTrans2D1" presStyleIdx="4" presStyleCnt="5"/>
      <dgm:spPr/>
    </dgm:pt>
    <dgm:pt modelId="{5F5B33C1-C8F0-41A1-A136-621C05A98994}" type="pres">
      <dgm:prSet presAssocID="{14075009-DA1A-4152-A028-8576DC09F10F}" presName="connectorText" presStyleCnt="0"/>
      <dgm:spPr/>
    </dgm:pt>
    <dgm:pt modelId="{2404CD8D-0111-4BC6-BA4E-3125D14D354E}" type="pres">
      <dgm:prSet presAssocID="{E250D574-E238-409F-9BE3-33E5BA2735F2}" presName="node" presStyleLbl="node1" presStyleIdx="5" presStyleCnt="6">
        <dgm:presLayoutVars>
          <dgm:bulletEnabled val="1"/>
        </dgm:presLayoutVars>
      </dgm:prSet>
      <dgm:spPr/>
    </dgm:pt>
  </dgm:ptLst>
  <dgm:cxnLst>
    <dgm:cxn modelId="{C994769B-2AA6-42D8-BBEE-590BE7A78406}" srcId="{F3AA1B95-8096-483E-937F-B7117F22143A}" destId="{F692BBD4-0100-4B1A-860B-6FBB44EDA3B6}" srcOrd="0" destOrd="0" parTransId="{A50849F7-7DC3-48C7-894C-A3BC4EFFE91D}" sibTransId="{D20C691B-D486-43E3-A2DA-A63A90F47F6F}"/>
    <dgm:cxn modelId="{996054DA-CE67-48C0-9D26-F68EFCCB0682}" srcId="{F3AA1B95-8096-483E-937F-B7117F22143A}" destId="{EDABB1AF-A433-4877-8BF8-9FA85F924A2C}" srcOrd="1" destOrd="0" parTransId="{22507475-337D-4D08-A27D-19453A1EC4B8}" sibTransId="{3E1956DE-23F8-4761-8F76-7ABD5A8AE770}"/>
    <dgm:cxn modelId="{759CEA5A-E09A-4E84-B6A1-66E368C5563D}" srcId="{F3AA1B95-8096-483E-937F-B7117F22143A}" destId="{16C98B6D-CC9A-459C-A148-3249240D3586}" srcOrd="2" destOrd="0" parTransId="{B2C4969C-7F63-4CB2-9C9A-A6F67CF17685}" sibTransId="{D9B5BE56-AD46-4CF8-8D6E-63CE26896AAC}"/>
    <dgm:cxn modelId="{1667829C-335B-4197-963F-F733B34EDD37}" srcId="{F3AA1B95-8096-483E-937F-B7117F22143A}" destId="{AF793750-EB5C-4317-91AF-4A727F5A8528}" srcOrd="3" destOrd="0" parTransId="{98338746-E0EE-4521-9B96-054B7AE7B7AF}" sibTransId="{164E521C-4BFC-44C4-81A6-A38BA2E35DF2}"/>
    <dgm:cxn modelId="{3A51108B-120C-4C9C-8389-7C49067E6ADC}" srcId="{F3AA1B95-8096-483E-937F-B7117F22143A}" destId="{58674B7C-B24F-4158-8354-E1EB470DCBA7}" srcOrd="4" destOrd="0" parTransId="{2957F0EA-BA50-41A0-850B-342B96B30485}" sibTransId="{14075009-DA1A-4152-A028-8576DC09F10F}"/>
    <dgm:cxn modelId="{B3B75C8E-A08B-40D1-87E2-76F5D6A1EB24}" srcId="{F3AA1B95-8096-483E-937F-B7117F22143A}" destId="{E250D574-E238-409F-9BE3-33E5BA2735F2}" srcOrd="5" destOrd="0" parTransId="{A096D499-A38D-4AA1-AFFB-229460251283}" sibTransId="{B22573DB-9FBD-4529-84FC-42648C4CE28A}"/>
    <dgm:cxn modelId="{2BC14079-5DEB-4B9D-A223-69C08FA3B2D4}" type="presOf" srcId="{F3AA1B95-8096-483E-937F-B7117F22143A}" destId="{23E08954-DEFC-4A8C-B951-725E72315086}" srcOrd="0" destOrd="0" presId="urn:microsoft.com/office/officeart/2005/8/layout/process1"/>
    <dgm:cxn modelId="{4C9F5FDA-B620-425D-AC2A-AB17CB43C529}" type="presParOf" srcId="{23E08954-DEFC-4A8C-B951-725E72315086}" destId="{4B3295A4-EBD8-4A6A-B7A4-457FE8EB5F6F}" srcOrd="0" destOrd="0" presId="urn:microsoft.com/office/officeart/2005/8/layout/process1"/>
    <dgm:cxn modelId="{758DCD16-59F3-4A79-986C-215778C4987F}" type="presOf" srcId="{F692BBD4-0100-4B1A-860B-6FBB44EDA3B6}" destId="{4B3295A4-EBD8-4A6A-B7A4-457FE8EB5F6F}" srcOrd="0" destOrd="0" presId="urn:microsoft.com/office/officeart/2005/8/layout/process1"/>
    <dgm:cxn modelId="{C8C6A60F-3D03-46B9-BF22-139A52D73D53}" type="presParOf" srcId="{23E08954-DEFC-4A8C-B951-725E72315086}" destId="{61D56B86-D06B-4FE6-A1A8-DEDF01258997}" srcOrd="1" destOrd="0" presId="urn:microsoft.com/office/officeart/2005/8/layout/process1"/>
    <dgm:cxn modelId="{7B31D736-950D-4C4F-BA68-A2567D353B4A}" type="presOf" srcId="{D20C691B-D486-43E3-A2DA-A63A90F47F6F}" destId="{61D56B86-D06B-4FE6-A1A8-DEDF01258997}" srcOrd="0" destOrd="0" presId="urn:microsoft.com/office/officeart/2005/8/layout/process1"/>
    <dgm:cxn modelId="{96CEC9CB-E944-4119-826B-19832860C52E}" type="presParOf" srcId="{61D56B86-D06B-4FE6-A1A8-DEDF01258997}" destId="{AA473A32-317B-4DF1-97AF-0414D44F3ACD}" srcOrd="0" destOrd="1" presId="urn:microsoft.com/office/officeart/2005/8/layout/process1"/>
    <dgm:cxn modelId="{DBE4E28F-887E-4091-9556-1D0C0A802833}" type="presOf" srcId="{D20C691B-D486-43E3-A2DA-A63A90F47F6F}" destId="{AA473A32-317B-4DF1-97AF-0414D44F3ACD}" srcOrd="1" destOrd="0" presId="urn:microsoft.com/office/officeart/2005/8/layout/process1"/>
    <dgm:cxn modelId="{CE259F85-B1F8-4F9D-AFE2-8441088FBDDA}" type="presParOf" srcId="{23E08954-DEFC-4A8C-B951-725E72315086}" destId="{0C6A0E2D-4913-46C1-A93F-3832E34B4A9D}" srcOrd="2" destOrd="0" presId="urn:microsoft.com/office/officeart/2005/8/layout/process1"/>
    <dgm:cxn modelId="{778FE07A-99CC-4C9F-A039-B8E5B7DBF62E}" type="presOf" srcId="{EDABB1AF-A433-4877-8BF8-9FA85F924A2C}" destId="{0C6A0E2D-4913-46C1-A93F-3832E34B4A9D}" srcOrd="0" destOrd="0" presId="urn:microsoft.com/office/officeart/2005/8/layout/process1"/>
    <dgm:cxn modelId="{B520C33F-CCBB-4649-98D6-582B67227C0F}" type="presParOf" srcId="{23E08954-DEFC-4A8C-B951-725E72315086}" destId="{18462591-2085-43A2-8617-BA9721C35F9F}" srcOrd="3" destOrd="0" presId="urn:microsoft.com/office/officeart/2005/8/layout/process1"/>
    <dgm:cxn modelId="{C740FD4D-7727-4EE1-826C-26F94920416D}" type="presOf" srcId="{3E1956DE-23F8-4761-8F76-7ABD5A8AE770}" destId="{18462591-2085-43A2-8617-BA9721C35F9F}" srcOrd="0" destOrd="0" presId="urn:microsoft.com/office/officeart/2005/8/layout/process1"/>
    <dgm:cxn modelId="{1F680D2E-A482-4A1B-867F-1C3036DF3F58}" type="presParOf" srcId="{18462591-2085-43A2-8617-BA9721C35F9F}" destId="{F0328CDC-AC5A-41D2-969E-7D80009105F2}" srcOrd="0" destOrd="3" presId="urn:microsoft.com/office/officeart/2005/8/layout/process1"/>
    <dgm:cxn modelId="{8B320A64-1C46-4B5C-AEAD-3154B30A0122}" type="presOf" srcId="{3E1956DE-23F8-4761-8F76-7ABD5A8AE770}" destId="{F0328CDC-AC5A-41D2-969E-7D80009105F2}" srcOrd="1" destOrd="0" presId="urn:microsoft.com/office/officeart/2005/8/layout/process1"/>
    <dgm:cxn modelId="{6D7029AD-4375-4BB6-AB21-3A0F6BEE665C}" type="presParOf" srcId="{23E08954-DEFC-4A8C-B951-725E72315086}" destId="{507274D1-9FFA-4CA1-8C30-ADC25E352D22}" srcOrd="4" destOrd="0" presId="urn:microsoft.com/office/officeart/2005/8/layout/process1"/>
    <dgm:cxn modelId="{D7E56185-7F47-4EFE-A713-AF9ECBA5B30B}" type="presOf" srcId="{16C98B6D-CC9A-459C-A148-3249240D3586}" destId="{507274D1-9FFA-4CA1-8C30-ADC25E352D22}" srcOrd="0" destOrd="0" presId="urn:microsoft.com/office/officeart/2005/8/layout/process1"/>
    <dgm:cxn modelId="{0DED798E-2E4C-4A54-9101-C9DEC72492C9}" type="presParOf" srcId="{23E08954-DEFC-4A8C-B951-725E72315086}" destId="{DD6D4A0F-2B1D-49A0-B5DB-820D3AB12455}" srcOrd="5" destOrd="0" presId="urn:microsoft.com/office/officeart/2005/8/layout/process1"/>
    <dgm:cxn modelId="{BE9153DE-566E-43FD-9D14-69649748080A}" type="presOf" srcId="{D9B5BE56-AD46-4CF8-8D6E-63CE26896AAC}" destId="{DD6D4A0F-2B1D-49A0-B5DB-820D3AB12455}" srcOrd="0" destOrd="0" presId="urn:microsoft.com/office/officeart/2005/8/layout/process1"/>
    <dgm:cxn modelId="{E9F45713-F631-49A4-A311-9936FFE7C876}" type="presParOf" srcId="{DD6D4A0F-2B1D-49A0-B5DB-820D3AB12455}" destId="{FDC1C32A-0A2D-4D53-8B9E-C129A77CD4BB}" srcOrd="0" destOrd="5" presId="urn:microsoft.com/office/officeart/2005/8/layout/process1"/>
    <dgm:cxn modelId="{0711AF66-5F7B-4A8F-8158-108E853E724C}" type="presOf" srcId="{D9B5BE56-AD46-4CF8-8D6E-63CE26896AAC}" destId="{FDC1C32A-0A2D-4D53-8B9E-C129A77CD4BB}" srcOrd="1" destOrd="0" presId="urn:microsoft.com/office/officeart/2005/8/layout/process1"/>
    <dgm:cxn modelId="{04778BD1-B972-467B-BA24-9EBAA54F4177}" type="presParOf" srcId="{23E08954-DEFC-4A8C-B951-725E72315086}" destId="{AE8B5853-40DC-409B-A494-F14A32A58630}" srcOrd="6" destOrd="0" presId="urn:microsoft.com/office/officeart/2005/8/layout/process1"/>
    <dgm:cxn modelId="{FE4F0864-D681-45D7-AF92-79F0AE376719}" type="presOf" srcId="{AF793750-EB5C-4317-91AF-4A727F5A8528}" destId="{AE8B5853-40DC-409B-A494-F14A32A58630}" srcOrd="0" destOrd="0" presId="urn:microsoft.com/office/officeart/2005/8/layout/process1"/>
    <dgm:cxn modelId="{67CC0D43-58A8-4EC5-BFEA-062210FCA6F1}" type="presParOf" srcId="{23E08954-DEFC-4A8C-B951-725E72315086}" destId="{2A84702C-2CF8-459F-A02F-4DB32DB76AC1}" srcOrd="7" destOrd="0" presId="urn:microsoft.com/office/officeart/2005/8/layout/process1"/>
    <dgm:cxn modelId="{85F1FC14-1928-42FD-9E30-38DACE592A72}" type="presOf" srcId="{164E521C-4BFC-44C4-81A6-A38BA2E35DF2}" destId="{2A84702C-2CF8-459F-A02F-4DB32DB76AC1}" srcOrd="0" destOrd="0" presId="urn:microsoft.com/office/officeart/2005/8/layout/process1"/>
    <dgm:cxn modelId="{0EE83D28-6CBF-4E25-B4BE-F7D53F723802}" type="presParOf" srcId="{2A84702C-2CF8-459F-A02F-4DB32DB76AC1}" destId="{CE34084A-A059-4B7C-BD26-5F28848F9DA1}" srcOrd="0" destOrd="7" presId="urn:microsoft.com/office/officeart/2005/8/layout/process1"/>
    <dgm:cxn modelId="{352CFC56-3703-4E44-B567-43E1DB436A0B}" type="presOf" srcId="{164E521C-4BFC-44C4-81A6-A38BA2E35DF2}" destId="{CE34084A-A059-4B7C-BD26-5F28848F9DA1}" srcOrd="1" destOrd="0" presId="urn:microsoft.com/office/officeart/2005/8/layout/process1"/>
    <dgm:cxn modelId="{23990BF0-777D-40A6-97B8-B015CBBE0E1E}" type="presParOf" srcId="{23E08954-DEFC-4A8C-B951-725E72315086}" destId="{2EE26896-7842-42A8-829F-9DF91F682F79}" srcOrd="8" destOrd="0" presId="urn:microsoft.com/office/officeart/2005/8/layout/process1"/>
    <dgm:cxn modelId="{0BB91938-9FD8-49E3-BAAC-6E41277B7E3B}" type="presOf" srcId="{58674B7C-B24F-4158-8354-E1EB470DCBA7}" destId="{2EE26896-7842-42A8-829F-9DF91F682F79}" srcOrd="0" destOrd="0" presId="urn:microsoft.com/office/officeart/2005/8/layout/process1"/>
    <dgm:cxn modelId="{BCC4B380-BCDB-4246-B885-49D5E44F750D}" type="presParOf" srcId="{23E08954-DEFC-4A8C-B951-725E72315086}" destId="{19033519-7292-47B3-A79F-CE422F7F1A19}" srcOrd="9" destOrd="0" presId="urn:microsoft.com/office/officeart/2005/8/layout/process1"/>
    <dgm:cxn modelId="{DEA27107-C8C2-491F-A432-CB527D06A8EF}" type="presOf" srcId="{14075009-DA1A-4152-A028-8576DC09F10F}" destId="{19033519-7292-47B3-A79F-CE422F7F1A19}" srcOrd="0" destOrd="0" presId="urn:microsoft.com/office/officeart/2005/8/layout/process1"/>
    <dgm:cxn modelId="{B926DDE4-8AB7-4335-93B5-7E064E160E87}" type="presParOf" srcId="{19033519-7292-47B3-A79F-CE422F7F1A19}" destId="{5F5B33C1-C8F0-41A1-A136-621C05A98994}" srcOrd="0" destOrd="9" presId="urn:microsoft.com/office/officeart/2005/8/layout/process1"/>
    <dgm:cxn modelId="{126D70AF-256D-4E2A-99C8-F70E8330437F}" type="presOf" srcId="{14075009-DA1A-4152-A028-8576DC09F10F}" destId="{5F5B33C1-C8F0-41A1-A136-621C05A98994}" srcOrd="1" destOrd="0" presId="urn:microsoft.com/office/officeart/2005/8/layout/process1"/>
    <dgm:cxn modelId="{0A3B9E4A-4F26-4AB2-B5CE-D9D61EE8B625}" type="presParOf" srcId="{23E08954-DEFC-4A8C-B951-725E72315086}" destId="{2404CD8D-0111-4BC6-BA4E-3125D14D354E}" srcOrd="10" destOrd="0" presId="urn:microsoft.com/office/officeart/2005/8/layout/process1"/>
    <dgm:cxn modelId="{870D6209-6A89-403B-B6F2-C8A96E50AF98}" type="presOf" srcId="{E250D574-E238-409F-9BE3-33E5BA2735F2}" destId="{2404CD8D-0111-4BC6-BA4E-3125D14D354E}" srcOrd="0" destOrd="0" presId="urn:microsoft.com/office/officeart/2005/8/layout/process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B0B7038-E59F-4A80-A75E-7AA9F300D739}" type="doc">
      <dgm:prSet loTypeId="process" loCatId="process" qsTypeId="urn:microsoft.com/office/officeart/2005/8/quickstyle/simple1" qsCatId="simple" csTypeId="urn:microsoft.com/office/officeart/2005/8/colors/accent1_2" csCatId="accent1" phldr="0"/>
      <dgm:spPr/>
      <dgm:t>
        <a:bodyPr/>
        <a:p>
          <a:endParaRPr lang="zh-CN" altLang="en-US"/>
        </a:p>
      </dgm:t>
    </dgm:pt>
    <dgm:pt modelId="{E9FF6F63-DE8B-49AE-AD60-255A714A296C}">
      <dgm:prSet phldrT="[文本]" phldr="0" custT="0"/>
      <dgm:spPr/>
      <dgm:t>
        <a:bodyPr vert="horz" wrap="square"/>
        <a:p>
          <a:pPr>
            <a:lnSpc>
              <a:spcPct val="100000"/>
            </a:lnSpc>
            <a:spcBef>
              <a:spcPct val="0"/>
            </a:spcBef>
            <a:spcAft>
              <a:spcPct val="35000"/>
            </a:spcAft>
          </a:pPr>
          <a:r>
            <a:rPr lang="zh-CN" altLang="en-US"/>
            <a:t>源</a:t>
          </a:r>
          <a:r>
            <a:rPr lang="en-US" altLang="zh-CN"/>
            <a:t>HTML</a:t>
          </a:r>
          <a:r>
            <a:rPr lang="zh-CN" altLang="en-US"/>
            <a:t>代码</a:t>
          </a:r>
          <a:r>
            <a:rPr lang="zh-CN" altLang="en-US"/>
            <a:t/>
          </a:r>
          <a:endParaRPr lang="zh-CN" altLang="en-US"/>
        </a:p>
      </dgm:t>
    </dgm:pt>
    <dgm:pt modelId="{E2F25AF7-B1AC-494B-B2C1-7761C2AD5D10}" cxnId="{1ED8385E-F4DA-4C73-BF16-9FE6D133F724}" type="parTrans">
      <dgm:prSet/>
      <dgm:spPr/>
      <dgm:t>
        <a:bodyPr/>
        <a:p>
          <a:endParaRPr lang="zh-CN" altLang="en-US"/>
        </a:p>
      </dgm:t>
    </dgm:pt>
    <dgm:pt modelId="{7C3A5ED0-3AE2-4C34-80A5-AFDCC3D00C7D}" cxnId="{1ED8385E-F4DA-4C73-BF16-9FE6D133F724}" type="sibTrans">
      <dgm:prSet/>
      <dgm:spPr/>
      <dgm:t>
        <a:bodyPr/>
        <a:p>
          <a:endParaRPr lang="zh-CN" altLang="en-US"/>
        </a:p>
      </dgm:t>
    </dgm:pt>
    <dgm:pt modelId="{9605A072-0B47-4717-B762-6E4A030618BB}">
      <dgm:prSet phldrT="[文本]" phldr="0" custT="1"/>
      <dgm:spPr/>
      <dgm:t>
        <a:bodyPr vert="horz" wrap="square"/>
        <a:p>
          <a:pPr>
            <a:lnSpc>
              <a:spcPct val="100000"/>
            </a:lnSpc>
            <a:spcBef>
              <a:spcPct val="0"/>
            </a:spcBef>
            <a:spcAft>
              <a:spcPct val="15000"/>
            </a:spcAft>
          </a:pPr>
          <a:r>
            <a:rPr lang="zh-CN" altLang="en-US" sz="1000"/>
            <a:t>编译</a:t>
          </a:r>
          <a:r>
            <a:rPr lang="zh-CN" altLang="en-US" sz="1000"/>
            <a:t/>
          </a:r>
          <a:endParaRPr lang="zh-CN" altLang="en-US" sz="1000"/>
        </a:p>
      </dgm:t>
    </dgm:pt>
    <dgm:pt modelId="{634AE88D-8820-420B-87FD-977F139B503C}" cxnId="{56ECC03A-79B9-4D13-813F-F251B3A2D737}" type="parTrans">
      <dgm:prSet/>
      <dgm:spPr/>
      <dgm:t>
        <a:bodyPr/>
        <a:p>
          <a:endParaRPr lang="zh-CN" altLang="en-US"/>
        </a:p>
      </dgm:t>
    </dgm:pt>
    <dgm:pt modelId="{944FE9C1-9611-4716-B91B-6E3024D1434A}" cxnId="{56ECC03A-79B9-4D13-813F-F251B3A2D737}" type="sibTrans">
      <dgm:prSet/>
      <dgm:spPr/>
      <dgm:t>
        <a:bodyPr/>
        <a:p>
          <a:endParaRPr lang="zh-CN" altLang="en-US"/>
        </a:p>
      </dgm:t>
    </dgm:pt>
    <dgm:pt modelId="{4D3602F6-4A56-471E-94CA-95C297AF4D0A}">
      <dgm:prSet phldrT="[文本]" phldr="0" custT="0"/>
      <dgm:spPr/>
      <dgm:t>
        <a:bodyPr vert="horz" wrap="square"/>
        <a:p>
          <a:pPr>
            <a:lnSpc>
              <a:spcPct val="100000"/>
            </a:lnSpc>
            <a:spcBef>
              <a:spcPct val="0"/>
            </a:spcBef>
            <a:spcAft>
              <a:spcPct val="35000"/>
            </a:spcAft>
          </a:pPr>
          <a:r>
            <a:rPr lang="zh-CN" altLang="en-US"/>
            <a:t>转换</a:t>
          </a:r>
          <a:r>
            <a:rPr lang="zh-CN" altLang="en-US"/>
            <a:t/>
          </a:r>
          <a:endParaRPr lang="zh-CN" altLang="en-US"/>
        </a:p>
      </dgm:t>
    </dgm:pt>
    <dgm:pt modelId="{511DB170-6BB5-4ADD-8085-548C5A4D75BB}" cxnId="{6D1920F6-511B-4B21-A2F7-E588B43BDA79}" type="parTrans">
      <dgm:prSet/>
      <dgm:spPr/>
      <dgm:t>
        <a:bodyPr/>
        <a:p>
          <a:endParaRPr lang="zh-CN" altLang="en-US"/>
        </a:p>
      </dgm:t>
    </dgm:pt>
    <dgm:pt modelId="{44F1BF6E-18A0-4182-BD68-FA72641FED89}" cxnId="{6D1920F6-511B-4B21-A2F7-E588B43BDA79}" type="sibTrans">
      <dgm:prSet/>
      <dgm:spPr/>
      <dgm:t>
        <a:bodyPr/>
        <a:p>
          <a:endParaRPr lang="zh-CN" altLang="en-US"/>
        </a:p>
      </dgm:t>
    </dgm:pt>
    <dgm:pt modelId="{5137751A-6B92-4416-913C-FAEC6CB5829E}">
      <dgm:prSet phldrT="[文本]" phldr="0" custT="1"/>
      <dgm:spPr/>
      <dgm:t>
        <a:bodyPr vert="horz" wrap="square"/>
        <a:p>
          <a:pPr>
            <a:lnSpc>
              <a:spcPct val="100000"/>
            </a:lnSpc>
            <a:spcBef>
              <a:spcPct val="0"/>
            </a:spcBef>
            <a:spcAft>
              <a:spcPct val="15000"/>
            </a:spcAft>
          </a:pPr>
          <a:r>
            <a:rPr lang="zh-CN" altLang="en-US" sz="1000"/>
            <a:t/>
          </a:r>
          <a:endParaRPr lang="zh-CN" altLang="en-US" sz="1000"/>
        </a:p>
      </dgm:t>
    </dgm:pt>
    <dgm:pt modelId="{059D19CA-05CD-47BD-8E16-408EC613C9A8}" cxnId="{A2830DCF-A29E-428B-8E4D-E1A1642FACC8}" type="parTrans">
      <dgm:prSet/>
      <dgm:spPr/>
      <dgm:t>
        <a:bodyPr/>
        <a:p>
          <a:endParaRPr lang="zh-CN" altLang="en-US"/>
        </a:p>
      </dgm:t>
    </dgm:pt>
    <dgm:pt modelId="{3D0CFC71-DD02-4AEE-931E-800CBFD442DE}" cxnId="{A2830DCF-A29E-428B-8E4D-E1A1642FACC8}" type="sibTrans">
      <dgm:prSet/>
      <dgm:spPr/>
      <dgm:t>
        <a:bodyPr/>
        <a:p>
          <a:endParaRPr lang="zh-CN" altLang="en-US"/>
        </a:p>
      </dgm:t>
    </dgm:pt>
    <dgm:pt modelId="{C77B2DE7-72B5-4696-8020-E9D212156430}">
      <dgm:prSet phldrT="[文本]" phldr="0" custT="0"/>
      <dgm:spPr/>
      <dgm:t>
        <a:bodyPr vert="horz" wrap="square"/>
        <a:p>
          <a:pPr>
            <a:lnSpc>
              <a:spcPct val="100000"/>
            </a:lnSpc>
            <a:spcBef>
              <a:spcPct val="0"/>
            </a:spcBef>
            <a:spcAft>
              <a:spcPct val="35000"/>
            </a:spcAft>
          </a:pPr>
          <a:r>
            <a:rPr lang="en-US" altLang="zh-CN"/>
            <a:t>HTML</a:t>
          </a:r>
          <a:r>
            <a:rPr lang="en-US" altLang="zh-CN"/>
            <a:t/>
          </a:r>
          <a:endParaRPr lang="en-US" altLang="zh-CN"/>
        </a:p>
      </dgm:t>
    </dgm:pt>
    <dgm:pt modelId="{CFDAE099-E9CA-400D-9E0B-5FF2A223D856}" cxnId="{71E0A3B6-2D5C-4158-A24E-7019EE197EEE}" type="parTrans">
      <dgm:prSet/>
      <dgm:spPr/>
      <dgm:t>
        <a:bodyPr/>
        <a:p>
          <a:endParaRPr lang="zh-CN" altLang="en-US"/>
        </a:p>
      </dgm:t>
    </dgm:pt>
    <dgm:pt modelId="{00E0D5AB-294E-4D02-9E82-5E730EC20037}" cxnId="{71E0A3B6-2D5C-4158-A24E-7019EE197EEE}" type="sibTrans">
      <dgm:prSet/>
      <dgm:spPr/>
      <dgm:t>
        <a:bodyPr/>
        <a:p>
          <a:endParaRPr lang="zh-CN" altLang="en-US"/>
        </a:p>
      </dgm:t>
    </dgm:pt>
    <dgm:pt modelId="{2C6AD28F-A1D9-42FD-8523-B2CDE1C853BE}">
      <dgm:prSet phldrT="[文本]" phldr="0" custT="0"/>
      <dgm:spPr/>
      <dgm:t>
        <a:bodyPr vert="horz" wrap="square"/>
        <a:p>
          <a:pPr>
            <a:lnSpc>
              <a:spcPct val="100000"/>
            </a:lnSpc>
            <a:spcBef>
              <a:spcPct val="0"/>
            </a:spcBef>
            <a:spcAft>
              <a:spcPct val="15000"/>
            </a:spcAft>
          </a:pPr>
          <a:r>
            <a:rPr lang="en-US" altLang="zh-CN"/>
            <a:t/>
          </a:r>
          <a:endParaRPr lang="en-US" altLang="zh-CN"/>
        </a:p>
      </dgm:t>
    </dgm:pt>
    <dgm:pt modelId="{C2130940-6177-476C-8D94-9A73013EDAE3}" cxnId="{1773706F-789E-4C7B-A0A1-275364C90684}" type="parTrans">
      <dgm:prSet/>
      <dgm:spPr/>
      <dgm:t>
        <a:bodyPr/>
        <a:p>
          <a:endParaRPr lang="zh-CN" altLang="en-US"/>
        </a:p>
      </dgm:t>
    </dgm:pt>
    <dgm:pt modelId="{03815DB2-473C-47DE-A096-BBAC8434EAE7}" cxnId="{1773706F-789E-4C7B-A0A1-275364C90684}" type="sibTrans">
      <dgm:prSet/>
      <dgm:spPr/>
      <dgm:t>
        <a:bodyPr/>
        <a:p>
          <a:endParaRPr lang="zh-CN" altLang="en-US"/>
        </a:p>
      </dgm:t>
    </dgm:pt>
    <dgm:pt modelId="{4E8D2CA5-E8F3-41AD-B35D-1FCF8CAD3487}" type="pres">
      <dgm:prSet presAssocID="{FB0B7038-E59F-4A80-A75E-7AA9F300D739}" presName="rootnode" presStyleCnt="0">
        <dgm:presLayoutVars>
          <dgm:chMax/>
          <dgm:chPref/>
          <dgm:dir/>
          <dgm:animLvl val="lvl"/>
        </dgm:presLayoutVars>
      </dgm:prSet>
      <dgm:spPr/>
    </dgm:pt>
    <dgm:pt modelId="{4885D9FF-6621-4FC5-A9DE-327AB74500CD}" type="pres">
      <dgm:prSet presAssocID="{E9FF6F63-DE8B-49AE-AD60-255A714A296C}" presName="composite" presStyleCnt="0"/>
      <dgm:spPr/>
    </dgm:pt>
    <dgm:pt modelId="{C1069558-9A0D-4777-9B5C-1F8CC5A904D0}" type="pres">
      <dgm:prSet presAssocID="{E9FF6F63-DE8B-49AE-AD60-255A714A296C}" presName="bentUpArrow1" presStyleLbl="alignImgPlace1" presStyleIdx="0" presStyleCnt="2"/>
      <dgm:spPr/>
    </dgm:pt>
    <dgm:pt modelId="{B6B3DBAD-9628-4182-98C9-C3F56A96B563}" type="pres">
      <dgm:prSet presAssocID="{E9FF6F63-DE8B-49AE-AD60-255A714A296C}" presName="ParentText" presStyleLbl="node1" presStyleIdx="0" presStyleCnt="3">
        <dgm:presLayoutVars>
          <dgm:chMax val="1"/>
          <dgm:chPref val="1"/>
          <dgm:bulletEnabled val="1"/>
        </dgm:presLayoutVars>
      </dgm:prSet>
      <dgm:spPr/>
    </dgm:pt>
    <dgm:pt modelId="{CF563743-F0CD-43FF-8ED9-181590D5AEC7}" type="pres">
      <dgm:prSet presAssocID="{E9FF6F63-DE8B-49AE-AD60-255A714A296C}" presName="ChildText" presStyleLbl="revTx" presStyleIdx="0" presStyleCnt="3">
        <dgm:presLayoutVars>
          <dgm:chMax val="0"/>
          <dgm:chPref val="0"/>
          <dgm:bulletEnabled val="1"/>
        </dgm:presLayoutVars>
      </dgm:prSet>
      <dgm:spPr/>
    </dgm:pt>
    <dgm:pt modelId="{F1E93E89-BF11-425F-8AD8-57BDCD076633}" type="pres">
      <dgm:prSet presAssocID="{7C3A5ED0-3AE2-4C34-80A5-AFDCC3D00C7D}" presName="sibTrans" presStyleCnt="0"/>
      <dgm:spPr/>
    </dgm:pt>
    <dgm:pt modelId="{5D08F00E-1A1B-44FE-B733-AC1EDA64F34E}" type="pres">
      <dgm:prSet presAssocID="{4D3602F6-4A56-471E-94CA-95C297AF4D0A}" presName="composite" presStyleCnt="0"/>
      <dgm:spPr/>
    </dgm:pt>
    <dgm:pt modelId="{A3E57910-EB90-4850-9A4E-8662A513D003}" type="pres">
      <dgm:prSet presAssocID="{4D3602F6-4A56-471E-94CA-95C297AF4D0A}" presName="bentUpArrow1" presStyleLbl="alignImgPlace1" presStyleIdx="1" presStyleCnt="2"/>
      <dgm:spPr/>
    </dgm:pt>
    <dgm:pt modelId="{FAF4FC6F-67B2-4C23-BD82-FF5779C49F32}" type="pres">
      <dgm:prSet presAssocID="{4D3602F6-4A56-471E-94CA-95C297AF4D0A}" presName="ParentText" presStyleLbl="node1" presStyleIdx="1" presStyleCnt="3">
        <dgm:presLayoutVars>
          <dgm:chMax val="1"/>
          <dgm:chPref val="1"/>
          <dgm:bulletEnabled val="1"/>
        </dgm:presLayoutVars>
      </dgm:prSet>
      <dgm:spPr/>
    </dgm:pt>
    <dgm:pt modelId="{8F521252-50A6-4EA9-AC51-762FFBA643C9}" type="pres">
      <dgm:prSet presAssocID="{4D3602F6-4A56-471E-94CA-95C297AF4D0A}" presName="ChildText" presStyleLbl="revTx" presStyleIdx="1" presStyleCnt="3">
        <dgm:presLayoutVars>
          <dgm:chMax val="0"/>
          <dgm:chPref val="0"/>
          <dgm:bulletEnabled val="1"/>
        </dgm:presLayoutVars>
      </dgm:prSet>
      <dgm:spPr/>
    </dgm:pt>
    <dgm:pt modelId="{B2014751-3328-490B-A771-AD3E49DD01DB}" type="pres">
      <dgm:prSet presAssocID="{44F1BF6E-18A0-4182-BD68-FA72641FED89}" presName="sibTrans" presStyleCnt="0"/>
      <dgm:spPr/>
    </dgm:pt>
    <dgm:pt modelId="{694786D1-918A-4EAD-89A6-0B79C452A099}" type="pres">
      <dgm:prSet presAssocID="{C77B2DE7-72B5-4696-8020-E9D212156430}" presName="composite" presStyleCnt="0"/>
      <dgm:spPr/>
    </dgm:pt>
    <dgm:pt modelId="{54F8B79A-809C-4F22-B417-84B1257C574F}" type="pres">
      <dgm:prSet presAssocID="{C77B2DE7-72B5-4696-8020-E9D212156430}" presName="ParentText" presStyleLbl="node1" presStyleIdx="2" presStyleCnt="3">
        <dgm:presLayoutVars>
          <dgm:chMax val="1"/>
          <dgm:chPref val="1"/>
          <dgm:bulletEnabled val="1"/>
        </dgm:presLayoutVars>
      </dgm:prSet>
      <dgm:spPr/>
    </dgm:pt>
    <dgm:pt modelId="{77AE5A4C-F18E-45E4-8C28-51A262A9F8A9}" type="pres">
      <dgm:prSet presAssocID="{C77B2DE7-72B5-4696-8020-E9D212156430}" presName="FinalChildText" presStyleLbl="revTx" presStyleIdx="2" presStyleCnt="3">
        <dgm:presLayoutVars>
          <dgm:chMax val="0"/>
          <dgm:chPref val="0"/>
          <dgm:bulletEnabled val="1"/>
        </dgm:presLayoutVars>
      </dgm:prSet>
      <dgm:spPr/>
    </dgm:pt>
  </dgm:ptLst>
  <dgm:cxnLst>
    <dgm:cxn modelId="{1ED8385E-F4DA-4C73-BF16-9FE6D133F724}" srcId="{FB0B7038-E59F-4A80-A75E-7AA9F300D739}" destId="{E9FF6F63-DE8B-49AE-AD60-255A714A296C}" srcOrd="0" destOrd="0" parTransId="{E2F25AF7-B1AC-494B-B2C1-7761C2AD5D10}" sibTransId="{7C3A5ED0-3AE2-4C34-80A5-AFDCC3D00C7D}"/>
    <dgm:cxn modelId="{56ECC03A-79B9-4D13-813F-F251B3A2D737}" srcId="{E9FF6F63-DE8B-49AE-AD60-255A714A296C}" destId="{9605A072-0B47-4717-B762-6E4A030618BB}" srcOrd="0" destOrd="0" parTransId="{634AE88D-8820-420B-87FD-977F139B503C}" sibTransId="{944FE9C1-9611-4716-B91B-6E3024D1434A}"/>
    <dgm:cxn modelId="{6D1920F6-511B-4B21-A2F7-E588B43BDA79}" srcId="{FB0B7038-E59F-4A80-A75E-7AA9F300D739}" destId="{4D3602F6-4A56-471E-94CA-95C297AF4D0A}" srcOrd="1" destOrd="0" parTransId="{511DB170-6BB5-4ADD-8085-548C5A4D75BB}" sibTransId="{44F1BF6E-18A0-4182-BD68-FA72641FED89}"/>
    <dgm:cxn modelId="{A2830DCF-A29E-428B-8E4D-E1A1642FACC8}" srcId="{4D3602F6-4A56-471E-94CA-95C297AF4D0A}" destId="{5137751A-6B92-4416-913C-FAEC6CB5829E}" srcOrd="0" destOrd="1" parTransId="{059D19CA-05CD-47BD-8E16-408EC613C9A8}" sibTransId="{3D0CFC71-DD02-4AEE-931E-800CBFD442DE}"/>
    <dgm:cxn modelId="{71E0A3B6-2D5C-4158-A24E-7019EE197EEE}" srcId="{FB0B7038-E59F-4A80-A75E-7AA9F300D739}" destId="{C77B2DE7-72B5-4696-8020-E9D212156430}" srcOrd="2" destOrd="0" parTransId="{CFDAE099-E9CA-400D-9E0B-5FF2A223D856}" sibTransId="{00E0D5AB-294E-4D02-9E82-5E730EC20037}"/>
    <dgm:cxn modelId="{1773706F-789E-4C7B-A0A1-275364C90684}" srcId="{C77B2DE7-72B5-4696-8020-E9D212156430}" destId="{2C6AD28F-A1D9-42FD-8523-B2CDE1C853BE}" srcOrd="0" destOrd="2" parTransId="{C2130940-6177-476C-8D94-9A73013EDAE3}" sibTransId="{03815DB2-473C-47DE-A096-BBAC8434EAE7}"/>
    <dgm:cxn modelId="{AEAF1E14-0865-4EAB-BE71-C80625CE8CB9}" type="presOf" srcId="{FB0B7038-E59F-4A80-A75E-7AA9F300D739}" destId="{4E8D2CA5-E8F3-41AD-B35D-1FCF8CAD3487}" srcOrd="0" destOrd="0" presId="urn:microsoft.com/office/officeart/2005/8/layout/StepDownProcess"/>
    <dgm:cxn modelId="{744CDABC-CB41-4996-AC55-3E22E421A16A}" type="presParOf" srcId="{4E8D2CA5-E8F3-41AD-B35D-1FCF8CAD3487}" destId="{4885D9FF-6621-4FC5-A9DE-327AB74500CD}" srcOrd="0" destOrd="0" presId="urn:microsoft.com/office/officeart/2005/8/layout/StepDownProcess"/>
    <dgm:cxn modelId="{60CF0E08-9E60-4A6D-9E5C-AC93165A64F7}" type="presParOf" srcId="{4885D9FF-6621-4FC5-A9DE-327AB74500CD}" destId="{C1069558-9A0D-4777-9B5C-1F8CC5A904D0}" srcOrd="0" destOrd="0" presId="urn:microsoft.com/office/officeart/2005/8/layout/StepDownProcess"/>
    <dgm:cxn modelId="{3D4F91D6-ED38-4B76-9896-BDF469857021}" type="presParOf" srcId="{4885D9FF-6621-4FC5-A9DE-327AB74500CD}" destId="{B6B3DBAD-9628-4182-98C9-C3F56A96B563}" srcOrd="1" destOrd="0" presId="urn:microsoft.com/office/officeart/2005/8/layout/StepDownProcess"/>
    <dgm:cxn modelId="{1D5EDDA7-A2D3-4474-983A-2BA26E4B9077}" type="presOf" srcId="{E9FF6F63-DE8B-49AE-AD60-255A714A296C}" destId="{B6B3DBAD-9628-4182-98C9-C3F56A96B563}" srcOrd="0" destOrd="0" presId="urn:microsoft.com/office/officeart/2005/8/layout/StepDownProcess"/>
    <dgm:cxn modelId="{01F6B325-B26D-4661-908E-79C2B218D006}" type="presParOf" srcId="{4885D9FF-6621-4FC5-A9DE-327AB74500CD}" destId="{CF563743-F0CD-43FF-8ED9-181590D5AEC7}" srcOrd="2" destOrd="0" presId="urn:microsoft.com/office/officeart/2005/8/layout/StepDownProcess"/>
    <dgm:cxn modelId="{A7B6D5C3-47E5-45FE-A32F-3390BD63CD74}" type="presOf" srcId="{9605A072-0B47-4717-B762-6E4A030618BB}" destId="{CF563743-F0CD-43FF-8ED9-181590D5AEC7}" srcOrd="0" destOrd="0" presId="urn:microsoft.com/office/officeart/2005/8/layout/StepDownProcess"/>
    <dgm:cxn modelId="{EFE1CDEF-388B-4982-9E58-FCCFC858CEA0}" type="presParOf" srcId="{4E8D2CA5-E8F3-41AD-B35D-1FCF8CAD3487}" destId="{F1E93E89-BF11-425F-8AD8-57BDCD076633}" srcOrd="1" destOrd="0" presId="urn:microsoft.com/office/officeart/2005/8/layout/StepDownProcess"/>
    <dgm:cxn modelId="{4A7AC192-2111-4530-956A-AA0080F00694}" type="presParOf" srcId="{4E8D2CA5-E8F3-41AD-B35D-1FCF8CAD3487}" destId="{5D08F00E-1A1B-44FE-B733-AC1EDA64F34E}" srcOrd="2" destOrd="0" presId="urn:microsoft.com/office/officeart/2005/8/layout/StepDownProcess"/>
    <dgm:cxn modelId="{4C81CB04-3280-4927-8C95-68A2A08665BA}" type="presParOf" srcId="{5D08F00E-1A1B-44FE-B733-AC1EDA64F34E}" destId="{A3E57910-EB90-4850-9A4E-8662A513D003}" srcOrd="0" destOrd="2" presId="urn:microsoft.com/office/officeart/2005/8/layout/StepDownProcess"/>
    <dgm:cxn modelId="{F708E29E-64F1-4360-8015-37F6E576249B}" type="presParOf" srcId="{5D08F00E-1A1B-44FE-B733-AC1EDA64F34E}" destId="{FAF4FC6F-67B2-4C23-BD82-FF5779C49F32}" srcOrd="1" destOrd="2" presId="urn:microsoft.com/office/officeart/2005/8/layout/StepDownProcess"/>
    <dgm:cxn modelId="{FD3A958B-C39D-4F25-96B0-F0346E9C5E82}" type="presOf" srcId="{4D3602F6-4A56-471E-94CA-95C297AF4D0A}" destId="{FAF4FC6F-67B2-4C23-BD82-FF5779C49F32}" srcOrd="0" destOrd="0" presId="urn:microsoft.com/office/officeart/2005/8/layout/StepDownProcess"/>
    <dgm:cxn modelId="{C578B802-584F-45B5-B892-B740F211D06F}" type="presParOf" srcId="{5D08F00E-1A1B-44FE-B733-AC1EDA64F34E}" destId="{8F521252-50A6-4EA9-AC51-762FFBA643C9}" srcOrd="2" destOrd="2" presId="urn:microsoft.com/office/officeart/2005/8/layout/StepDownProcess"/>
    <dgm:cxn modelId="{1EE39A5A-AA58-4D3B-AE33-25D24F2D1B3B}" type="presOf" srcId="{5137751A-6B92-4416-913C-FAEC6CB5829E}" destId="{8F521252-50A6-4EA9-AC51-762FFBA643C9}" srcOrd="0" destOrd="0" presId="urn:microsoft.com/office/officeart/2005/8/layout/StepDownProcess"/>
    <dgm:cxn modelId="{DE5CDFA1-C75E-4533-AB6A-5CC1E11DF26F}" type="presParOf" srcId="{4E8D2CA5-E8F3-41AD-B35D-1FCF8CAD3487}" destId="{B2014751-3328-490B-A771-AD3E49DD01DB}" srcOrd="3" destOrd="0" presId="urn:microsoft.com/office/officeart/2005/8/layout/StepDownProcess"/>
    <dgm:cxn modelId="{CB65E18A-3770-4D2C-8210-1DF44A18D36F}" type="presParOf" srcId="{4E8D2CA5-E8F3-41AD-B35D-1FCF8CAD3487}" destId="{694786D1-918A-4EAD-89A6-0B79C452A099}" srcOrd="4" destOrd="0" presId="urn:microsoft.com/office/officeart/2005/8/layout/StepDownProcess"/>
    <dgm:cxn modelId="{EAE00BD3-A067-4BBB-ABC8-F8538BA03237}" type="presParOf" srcId="{694786D1-918A-4EAD-89A6-0B79C452A099}" destId="{54F8B79A-809C-4F22-B417-84B1257C574F}" srcOrd="0" destOrd="4" presId="urn:microsoft.com/office/officeart/2005/8/layout/StepDownProcess"/>
    <dgm:cxn modelId="{116824F2-1DB9-4928-9BD5-A126044CFDC3}" type="presOf" srcId="{C77B2DE7-72B5-4696-8020-E9D212156430}" destId="{54F8B79A-809C-4F22-B417-84B1257C574F}" srcOrd="0" destOrd="0" presId="urn:microsoft.com/office/officeart/2005/8/layout/StepDownProcess"/>
    <dgm:cxn modelId="{7CE44CC3-A4A2-423E-AD42-33C63BFA2194}" type="presParOf" srcId="{694786D1-918A-4EAD-89A6-0B79C452A099}" destId="{77AE5A4C-F18E-45E4-8C28-51A262A9F8A9}" srcOrd="1" destOrd="4" presId="urn:microsoft.com/office/officeart/2005/8/layout/StepDownProcess"/>
    <dgm:cxn modelId="{05105045-A5E3-4988-8CC4-46EF1BE7724D}" type="presOf" srcId="{2C6AD28F-A1D9-42FD-8523-B2CDE1C853BE}" destId="{77AE5A4C-F18E-45E4-8C28-51A262A9F8A9}" srcOrd="0" destOrd="0" presId="urn:microsoft.com/office/officeart/2005/8/layout/StepDown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3AA1B95-8096-483E-937F-B7117F22143A}" type="doc">
      <dgm:prSet loTypeId="process" loCatId="process" qsTypeId="urn:microsoft.com/office/officeart/2005/8/quickstyle/simple1" qsCatId="simple" csTypeId="urn:microsoft.com/office/officeart/2005/8/colors/accent1_2" csCatId="accent1" phldr="0"/>
      <dgm:spPr/>
    </dgm:pt>
    <dgm:pt modelId="{F692BBD4-0100-4B1A-860B-6FBB44EDA3B6}">
      <dgm:prSet phldr="0" custT="0"/>
      <dgm:spPr/>
      <dgm:t>
        <a:bodyPr vert="horz" wrap="square"/>
        <a:p>
          <a:pPr>
            <a:lnSpc>
              <a:spcPct val="100000"/>
            </a:lnSpc>
            <a:spcBef>
              <a:spcPct val="0"/>
            </a:spcBef>
            <a:spcAft>
              <a:spcPct val="35000"/>
            </a:spcAft>
          </a:pPr>
          <a:r>
            <a:rPr lang="zh-CN"/>
            <a:t>编译</a:t>
          </a:r>
          <a:r>
            <a:rPr lang="en-US" altLang="zh-CN"/>
            <a:t>HTML</a:t>
          </a:r>
          <a:r>
            <a:rPr lang="en-US" altLang="zh-CN"/>
            <a:t/>
          </a:r>
          <a:endParaRPr lang="en-US" altLang="zh-CN"/>
        </a:p>
      </dgm:t>
    </dgm:pt>
    <dgm:pt modelId="{A50849F7-7DC3-48C7-894C-A3BC4EFFE91D}" cxnId="{BB107A4E-64BA-42FA-915A-AD95756A1E3A}" type="parTrans">
      <dgm:prSet/>
      <dgm:spPr/>
    </dgm:pt>
    <dgm:pt modelId="{D20C691B-D486-43E3-A2DA-A63A90F47F6F}" cxnId="{BB107A4E-64BA-42FA-915A-AD95756A1E3A}" type="sibTrans">
      <dgm:prSet/>
      <dgm:spPr/>
    </dgm:pt>
    <dgm:pt modelId="{EDABB1AF-A433-4877-8BF8-9FA85F924A2C}">
      <dgm:prSet phldrT="[文本]" phldr="0" custT="0"/>
      <dgm:spPr/>
      <dgm:t>
        <a:bodyPr vert="horz" wrap="square"/>
        <a:p>
          <a:pPr>
            <a:lnSpc>
              <a:spcPct val="100000"/>
            </a:lnSpc>
            <a:spcBef>
              <a:spcPct val="0"/>
            </a:spcBef>
            <a:spcAft>
              <a:spcPct val="35000"/>
            </a:spcAft>
          </a:pPr>
          <a:r>
            <a:rPr lang="zh-CN" altLang="en-US"/>
            <a:t>递归</a:t>
          </a:r>
          <a:r>
            <a:rPr lang="en-US" altLang="zh-CN"/>
            <a:t>AST</a:t>
          </a:r>
          <a:r>
            <a:rPr lang="zh-CN" altLang="en-US"/>
            <a:t>树</a:t>
          </a:r>
          <a:r>
            <a:rPr lang="zh-CN" altLang="en-US"/>
            <a:t/>
          </a:r>
          <a:endParaRPr lang="zh-CN" altLang="en-US"/>
        </a:p>
      </dgm:t>
    </dgm:pt>
    <dgm:pt modelId="{22507475-337D-4D08-A27D-19453A1EC4B8}" cxnId="{540D6401-AC73-45C9-90FA-08460F08DBDF}" type="parTrans">
      <dgm:prSet/>
      <dgm:spPr/>
    </dgm:pt>
    <dgm:pt modelId="{3E1956DE-23F8-4761-8F76-7ABD5A8AE770}" cxnId="{540D6401-AC73-45C9-90FA-08460F08DBDF}" type="sibTrans">
      <dgm:prSet/>
      <dgm:spPr/>
      <dgm:t>
        <a:bodyPr/>
        <a:p>
          <a:endParaRPr lang="zh-CN" altLang="en-US"/>
        </a:p>
      </dgm:t>
    </dgm:pt>
    <dgm:pt modelId="{16C98B6D-CC9A-459C-A148-3249240D3586}">
      <dgm:prSet phldrT="[文本]" phldr="0" custT="0"/>
      <dgm:spPr/>
      <dgm:t>
        <a:bodyPr vert="horz" wrap="square"/>
        <a:p>
          <a:pPr>
            <a:lnSpc>
              <a:spcPct val="100000"/>
            </a:lnSpc>
            <a:spcBef>
              <a:spcPct val="0"/>
            </a:spcBef>
            <a:spcAft>
              <a:spcPct val="35000"/>
            </a:spcAft>
          </a:pPr>
          <a:r>
            <a:rPr lang="zh-CN" altLang="en-US"/>
            <a:t>修改</a:t>
          </a:r>
          <a:r>
            <a:rPr lang="zh-CN" altLang="en-US"/>
            <a:t>标签</a:t>
          </a:r>
          <a:r>
            <a:rPr lang="zh-CN" altLang="en-US"/>
            <a:t>名</a:t>
          </a:r>
          <a:r>
            <a:rPr lang="zh-CN" altLang="en-US"/>
            <a:t>或者</a:t>
          </a:r>
          <a:r>
            <a:rPr lang="zh-CN" altLang="en-US"/>
            <a:t>属性</a:t>
          </a:r>
          <a:r>
            <a:rPr lang="zh-CN" altLang="en-US"/>
            <a:t/>
          </a:r>
          <a:endParaRPr lang="zh-CN" altLang="en-US"/>
        </a:p>
      </dgm:t>
    </dgm:pt>
    <dgm:pt modelId="{B2C4969C-7F63-4CB2-9C9A-A6F67CF17685}" cxnId="{52795B10-1944-4BE0-9F4B-F64F76FDAA11}" type="parTrans">
      <dgm:prSet/>
      <dgm:spPr/>
    </dgm:pt>
    <dgm:pt modelId="{D9B5BE56-AD46-4CF8-8D6E-63CE26896AAC}" cxnId="{52795B10-1944-4BE0-9F4B-F64F76FDAA11}" type="sibTrans">
      <dgm:prSet/>
      <dgm:spPr/>
    </dgm:pt>
    <dgm:pt modelId="{AF793750-EB5C-4317-91AF-4A727F5A8528}">
      <dgm:prSet phldr="0" custT="0"/>
      <dgm:spPr/>
      <dgm:t>
        <a:bodyPr vert="horz" wrap="square"/>
        <a:p>
          <a:pPr>
            <a:lnSpc>
              <a:spcPct val="100000"/>
            </a:lnSpc>
            <a:spcBef>
              <a:spcPct val="0"/>
            </a:spcBef>
            <a:spcAft>
              <a:spcPct val="35000"/>
            </a:spcAft>
          </a:pPr>
          <a:r>
            <a:rPr lang="zh-CN"/>
            <a:t>递归</a:t>
          </a:r>
          <a:r>
            <a:rPr lang="zh-CN"/>
            <a:t>生成</a:t>
          </a:r>
          <a:r>
            <a:rPr lang="en-US" altLang="zh-CN"/>
            <a:t>html</a:t>
          </a:r>
          <a:r>
            <a:rPr lang="zh-CN" altLang="en-US"/>
            <a:t>代码</a:t>
          </a:r>
          <a:r>
            <a:rPr lang="zh-CN" altLang="en-US"/>
            <a:t/>
          </a:r>
          <a:endParaRPr lang="zh-CN" altLang="en-US"/>
        </a:p>
      </dgm:t>
    </dgm:pt>
    <dgm:pt modelId="{98338746-E0EE-4521-9B96-054B7AE7B7AF}" cxnId="{38E66A14-2E99-454D-A4CE-A4FE5B9D571C}" type="parTrans">
      <dgm:prSet/>
      <dgm:spPr/>
    </dgm:pt>
    <dgm:pt modelId="{164E521C-4BFC-44C4-81A6-A38BA2E35DF2}" cxnId="{38E66A14-2E99-454D-A4CE-A4FE5B9D571C}" type="sibTrans">
      <dgm:prSet/>
      <dgm:spPr/>
    </dgm:pt>
    <dgm:pt modelId="{23E08954-DEFC-4A8C-B951-725E72315086}" type="pres">
      <dgm:prSet presAssocID="{F3AA1B95-8096-483E-937F-B7117F22143A}" presName="Name0" presStyleCnt="0">
        <dgm:presLayoutVars>
          <dgm:dir/>
          <dgm:resizeHandles val="exact"/>
        </dgm:presLayoutVars>
      </dgm:prSet>
      <dgm:spPr/>
    </dgm:pt>
    <dgm:pt modelId="{4B3295A4-EBD8-4A6A-B7A4-457FE8EB5F6F}" type="pres">
      <dgm:prSet presAssocID="{F692BBD4-0100-4B1A-860B-6FBB44EDA3B6}" presName="node" presStyleLbl="node1" presStyleIdx="0" presStyleCnt="4">
        <dgm:presLayoutVars>
          <dgm:bulletEnabled val="1"/>
        </dgm:presLayoutVars>
      </dgm:prSet>
      <dgm:spPr/>
    </dgm:pt>
    <dgm:pt modelId="{61D56B86-D06B-4FE6-A1A8-DEDF01258997}" type="pres">
      <dgm:prSet presAssocID="{D20C691B-D486-43E3-A2DA-A63A90F47F6F}" presName="sibTrans" presStyleLbl="sibTrans2D1" presStyleIdx="0" presStyleCnt="3"/>
      <dgm:spPr/>
    </dgm:pt>
    <dgm:pt modelId="{AA473A32-317B-4DF1-97AF-0414D44F3ACD}" type="pres">
      <dgm:prSet presAssocID="{D20C691B-D486-43E3-A2DA-A63A90F47F6F}" presName="connectorText" presStyleCnt="0"/>
      <dgm:spPr/>
    </dgm:pt>
    <dgm:pt modelId="{0C6A0E2D-4913-46C1-A93F-3832E34B4A9D}" type="pres">
      <dgm:prSet presAssocID="{EDABB1AF-A433-4877-8BF8-9FA85F924A2C}" presName="node" presStyleLbl="node1" presStyleIdx="1" presStyleCnt="4">
        <dgm:presLayoutVars>
          <dgm:bulletEnabled val="1"/>
        </dgm:presLayoutVars>
      </dgm:prSet>
      <dgm:spPr/>
    </dgm:pt>
    <dgm:pt modelId="{18462591-2085-43A2-8617-BA9721C35F9F}" type="pres">
      <dgm:prSet presAssocID="{3E1956DE-23F8-4761-8F76-7ABD5A8AE770}" presName="sibTrans" presStyleLbl="sibTrans2D1" presStyleIdx="1" presStyleCnt="3"/>
      <dgm:spPr/>
    </dgm:pt>
    <dgm:pt modelId="{F0328CDC-AC5A-41D2-969E-7D80009105F2}" type="pres">
      <dgm:prSet presAssocID="{3E1956DE-23F8-4761-8F76-7ABD5A8AE770}" presName="connectorText" presStyleCnt="0"/>
      <dgm:spPr/>
    </dgm:pt>
    <dgm:pt modelId="{507274D1-9FFA-4CA1-8C30-ADC25E352D22}" type="pres">
      <dgm:prSet presAssocID="{16C98B6D-CC9A-459C-A148-3249240D3586}" presName="node" presStyleLbl="node1" presStyleIdx="2" presStyleCnt="4">
        <dgm:presLayoutVars>
          <dgm:bulletEnabled val="1"/>
        </dgm:presLayoutVars>
      </dgm:prSet>
      <dgm:spPr/>
    </dgm:pt>
    <dgm:pt modelId="{DD6D4A0F-2B1D-49A0-B5DB-820D3AB12455}" type="pres">
      <dgm:prSet presAssocID="{D9B5BE56-AD46-4CF8-8D6E-63CE26896AAC}" presName="sibTrans" presStyleLbl="sibTrans2D1" presStyleIdx="2" presStyleCnt="3"/>
      <dgm:spPr/>
    </dgm:pt>
    <dgm:pt modelId="{FDC1C32A-0A2D-4D53-8B9E-C129A77CD4BB}" type="pres">
      <dgm:prSet presAssocID="{D9B5BE56-AD46-4CF8-8D6E-63CE26896AAC}" presName="connectorText" presStyleCnt="0"/>
      <dgm:spPr/>
    </dgm:pt>
    <dgm:pt modelId="{AE8B5853-40DC-409B-A494-F14A32A58630}" type="pres">
      <dgm:prSet presAssocID="{AF793750-EB5C-4317-91AF-4A727F5A8528}" presName="node" presStyleLbl="node1" presStyleIdx="3" presStyleCnt="4">
        <dgm:presLayoutVars>
          <dgm:bulletEnabled val="1"/>
        </dgm:presLayoutVars>
      </dgm:prSet>
      <dgm:spPr/>
    </dgm:pt>
  </dgm:ptLst>
  <dgm:cxnLst>
    <dgm:cxn modelId="{BB107A4E-64BA-42FA-915A-AD95756A1E3A}" srcId="{F3AA1B95-8096-483E-937F-B7117F22143A}" destId="{F692BBD4-0100-4B1A-860B-6FBB44EDA3B6}" srcOrd="0" destOrd="0" parTransId="{A50849F7-7DC3-48C7-894C-A3BC4EFFE91D}" sibTransId="{D20C691B-D486-43E3-A2DA-A63A90F47F6F}"/>
    <dgm:cxn modelId="{540D6401-AC73-45C9-90FA-08460F08DBDF}" srcId="{F3AA1B95-8096-483E-937F-B7117F22143A}" destId="{EDABB1AF-A433-4877-8BF8-9FA85F924A2C}" srcOrd="1" destOrd="0" parTransId="{22507475-337D-4D08-A27D-19453A1EC4B8}" sibTransId="{3E1956DE-23F8-4761-8F76-7ABD5A8AE770}"/>
    <dgm:cxn modelId="{52795B10-1944-4BE0-9F4B-F64F76FDAA11}" srcId="{F3AA1B95-8096-483E-937F-B7117F22143A}" destId="{16C98B6D-CC9A-459C-A148-3249240D3586}" srcOrd="2" destOrd="0" parTransId="{B2C4969C-7F63-4CB2-9C9A-A6F67CF17685}" sibTransId="{D9B5BE56-AD46-4CF8-8D6E-63CE26896AAC}"/>
    <dgm:cxn modelId="{38E66A14-2E99-454D-A4CE-A4FE5B9D571C}" srcId="{F3AA1B95-8096-483E-937F-B7117F22143A}" destId="{AF793750-EB5C-4317-91AF-4A727F5A8528}" srcOrd="3" destOrd="0" parTransId="{98338746-E0EE-4521-9B96-054B7AE7B7AF}" sibTransId="{164E521C-4BFC-44C4-81A6-A38BA2E35DF2}"/>
    <dgm:cxn modelId="{64B0020B-EB96-40E9-B6AF-A4054C14C4FF}" type="presOf" srcId="{F3AA1B95-8096-483E-937F-B7117F22143A}" destId="{23E08954-DEFC-4A8C-B951-725E72315086}" srcOrd="0" destOrd="0" presId="urn:microsoft.com/office/officeart/2005/8/layout/process1"/>
    <dgm:cxn modelId="{D50A4E79-BBE0-450C-84A5-9550E8AB91C0}" type="presParOf" srcId="{23E08954-DEFC-4A8C-B951-725E72315086}" destId="{4B3295A4-EBD8-4A6A-B7A4-457FE8EB5F6F}" srcOrd="0" destOrd="0" presId="urn:microsoft.com/office/officeart/2005/8/layout/process1"/>
    <dgm:cxn modelId="{EF70A237-1C9C-4615-B3B0-0BC39ED2D251}" type="presOf" srcId="{F692BBD4-0100-4B1A-860B-6FBB44EDA3B6}" destId="{4B3295A4-EBD8-4A6A-B7A4-457FE8EB5F6F}" srcOrd="0" destOrd="0" presId="urn:microsoft.com/office/officeart/2005/8/layout/process1"/>
    <dgm:cxn modelId="{AC01E625-1E89-440D-9726-43ABD42AA8C2}" type="presParOf" srcId="{23E08954-DEFC-4A8C-B951-725E72315086}" destId="{61D56B86-D06B-4FE6-A1A8-DEDF01258997}" srcOrd="1" destOrd="0" presId="urn:microsoft.com/office/officeart/2005/8/layout/process1"/>
    <dgm:cxn modelId="{CF559C25-FA0D-452D-883E-AEE8DE064EB6}" type="presOf" srcId="{D20C691B-D486-43E3-A2DA-A63A90F47F6F}" destId="{61D56B86-D06B-4FE6-A1A8-DEDF01258997}" srcOrd="0" destOrd="0" presId="urn:microsoft.com/office/officeart/2005/8/layout/process1"/>
    <dgm:cxn modelId="{4788D8B6-26DE-4D9C-B3C6-16970E7462B1}" type="presParOf" srcId="{61D56B86-D06B-4FE6-A1A8-DEDF01258997}" destId="{AA473A32-317B-4DF1-97AF-0414D44F3ACD}" srcOrd="0" destOrd="1" presId="urn:microsoft.com/office/officeart/2005/8/layout/process1"/>
    <dgm:cxn modelId="{476638A3-EC50-4D12-86C5-084ED464D991}" type="presOf" srcId="{D20C691B-D486-43E3-A2DA-A63A90F47F6F}" destId="{AA473A32-317B-4DF1-97AF-0414D44F3ACD}" srcOrd="1" destOrd="0" presId="urn:microsoft.com/office/officeart/2005/8/layout/process1"/>
    <dgm:cxn modelId="{6C1A08B7-DCD7-462F-9D07-438964043BE6}" type="presParOf" srcId="{23E08954-DEFC-4A8C-B951-725E72315086}" destId="{0C6A0E2D-4913-46C1-A93F-3832E34B4A9D}" srcOrd="2" destOrd="0" presId="urn:microsoft.com/office/officeart/2005/8/layout/process1"/>
    <dgm:cxn modelId="{8ED65900-4589-4DEF-902E-6E249F57382A}" type="presOf" srcId="{EDABB1AF-A433-4877-8BF8-9FA85F924A2C}" destId="{0C6A0E2D-4913-46C1-A93F-3832E34B4A9D}" srcOrd="0" destOrd="0" presId="urn:microsoft.com/office/officeart/2005/8/layout/process1"/>
    <dgm:cxn modelId="{84598F7E-0EA3-40F6-99FA-D8E8BC669A95}" type="presParOf" srcId="{23E08954-DEFC-4A8C-B951-725E72315086}" destId="{18462591-2085-43A2-8617-BA9721C35F9F}" srcOrd="3" destOrd="0" presId="urn:microsoft.com/office/officeart/2005/8/layout/process1"/>
    <dgm:cxn modelId="{0D573C60-B9E5-43CE-BBAA-4BEA33B54CD3}" type="presOf" srcId="{3E1956DE-23F8-4761-8F76-7ABD5A8AE770}" destId="{18462591-2085-43A2-8617-BA9721C35F9F}" srcOrd="0" destOrd="0" presId="urn:microsoft.com/office/officeart/2005/8/layout/process1"/>
    <dgm:cxn modelId="{2E2FB4C7-919E-42E5-9A5E-DC09715FABDD}" type="presParOf" srcId="{18462591-2085-43A2-8617-BA9721C35F9F}" destId="{F0328CDC-AC5A-41D2-969E-7D80009105F2}" srcOrd="0" destOrd="3" presId="urn:microsoft.com/office/officeart/2005/8/layout/process1"/>
    <dgm:cxn modelId="{BD6EA433-DB6F-4C32-92D0-F7EA545CA052}" type="presOf" srcId="{3E1956DE-23F8-4761-8F76-7ABD5A8AE770}" destId="{F0328CDC-AC5A-41D2-969E-7D80009105F2}" srcOrd="1" destOrd="0" presId="urn:microsoft.com/office/officeart/2005/8/layout/process1"/>
    <dgm:cxn modelId="{8EDF28DD-6E9A-4B72-A87C-2FB08CA9F648}" type="presParOf" srcId="{23E08954-DEFC-4A8C-B951-725E72315086}" destId="{507274D1-9FFA-4CA1-8C30-ADC25E352D22}" srcOrd="4" destOrd="0" presId="urn:microsoft.com/office/officeart/2005/8/layout/process1"/>
    <dgm:cxn modelId="{67C7E919-1B61-4ED4-AE4B-BA51D5E216DA}" type="presOf" srcId="{16C98B6D-CC9A-459C-A148-3249240D3586}" destId="{507274D1-9FFA-4CA1-8C30-ADC25E352D22}" srcOrd="0" destOrd="0" presId="urn:microsoft.com/office/officeart/2005/8/layout/process1"/>
    <dgm:cxn modelId="{DA156398-DC9D-46BE-A57A-D28CE0CF8D90}" type="presParOf" srcId="{23E08954-DEFC-4A8C-B951-725E72315086}" destId="{DD6D4A0F-2B1D-49A0-B5DB-820D3AB12455}" srcOrd="5" destOrd="0" presId="urn:microsoft.com/office/officeart/2005/8/layout/process1"/>
    <dgm:cxn modelId="{48D79F77-80B0-4146-BCFB-A2B81CEB8FD5}" type="presOf" srcId="{D9B5BE56-AD46-4CF8-8D6E-63CE26896AAC}" destId="{DD6D4A0F-2B1D-49A0-B5DB-820D3AB12455}" srcOrd="0" destOrd="0" presId="urn:microsoft.com/office/officeart/2005/8/layout/process1"/>
    <dgm:cxn modelId="{7CCEAC7C-55AF-4E7D-8B67-08720556A598}" type="presParOf" srcId="{DD6D4A0F-2B1D-49A0-B5DB-820D3AB12455}" destId="{FDC1C32A-0A2D-4D53-8B9E-C129A77CD4BB}" srcOrd="0" destOrd="5" presId="urn:microsoft.com/office/officeart/2005/8/layout/process1"/>
    <dgm:cxn modelId="{36F5F185-EEDD-48E0-9245-66D43803DC48}" type="presOf" srcId="{D9B5BE56-AD46-4CF8-8D6E-63CE26896AAC}" destId="{FDC1C32A-0A2D-4D53-8B9E-C129A77CD4BB}" srcOrd="1" destOrd="0" presId="urn:microsoft.com/office/officeart/2005/8/layout/process1"/>
    <dgm:cxn modelId="{B064271D-2B2B-43DA-B1DB-C03EEDCB9085}" type="presParOf" srcId="{23E08954-DEFC-4A8C-B951-725E72315086}" destId="{AE8B5853-40DC-409B-A494-F14A32A58630}" srcOrd="6" destOrd="0" presId="urn:microsoft.com/office/officeart/2005/8/layout/process1"/>
    <dgm:cxn modelId="{FDA0DA6A-D4D2-4C0B-AC2D-277BE758F2CA}" type="presOf" srcId="{AF793750-EB5C-4317-91AF-4A727F5A8528}" destId="{AE8B5853-40DC-409B-A494-F14A32A58630}" srcOrd="0" destOrd="0" presId="urn:microsoft.com/office/officeart/2005/8/layout/process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B0B7038-E59F-4A80-A75E-7AA9F300D739}" type="doc">
      <dgm:prSet loTypeId="process" loCatId="process" qsTypeId="urn:microsoft.com/office/officeart/2005/8/quickstyle/simple1" qsCatId="simple" csTypeId="urn:microsoft.com/office/officeart/2005/8/colors/accent1_2" csCatId="accent1" phldr="0"/>
      <dgm:spPr/>
      <dgm:t>
        <a:bodyPr/>
        <a:p>
          <a:endParaRPr lang="zh-CN" altLang="en-US"/>
        </a:p>
      </dgm:t>
    </dgm:pt>
    <dgm:pt modelId="{E9FF6F63-DE8B-49AE-AD60-255A714A296C}">
      <dgm:prSet phldrT="[文本]" phldr="0" custT="0"/>
      <dgm:spPr/>
      <dgm:t>
        <a:bodyPr vert="horz" wrap="square"/>
        <a:p>
          <a:pPr>
            <a:lnSpc>
              <a:spcPct val="100000"/>
            </a:lnSpc>
            <a:spcBef>
              <a:spcPct val="0"/>
            </a:spcBef>
            <a:spcAft>
              <a:spcPct val="35000"/>
            </a:spcAft>
          </a:pPr>
          <a:r>
            <a:rPr lang="zh-CN" altLang="en-US"/>
            <a:t>源</a:t>
          </a:r>
          <a:r>
            <a:rPr lang="en-US" altLang="zh-CN"/>
            <a:t>JS</a:t>
          </a:r>
          <a:r>
            <a:rPr lang="zh-CN" altLang="en-US"/>
            <a:t>代码</a:t>
          </a:r>
          <a:r>
            <a:rPr lang="zh-CN" altLang="en-US"/>
            <a:t/>
          </a:r>
          <a:endParaRPr lang="zh-CN" altLang="en-US"/>
        </a:p>
      </dgm:t>
    </dgm:pt>
    <dgm:pt modelId="{E2F25AF7-B1AC-494B-B2C1-7761C2AD5D10}" cxnId="{D9C183AF-AB54-42CE-96EA-0A8AC7259AB7}" type="parTrans">
      <dgm:prSet/>
      <dgm:spPr/>
      <dgm:t>
        <a:bodyPr/>
        <a:p>
          <a:endParaRPr lang="zh-CN" altLang="en-US"/>
        </a:p>
      </dgm:t>
    </dgm:pt>
    <dgm:pt modelId="{7C3A5ED0-3AE2-4C34-80A5-AFDCC3D00C7D}" cxnId="{D9C183AF-AB54-42CE-96EA-0A8AC7259AB7}" type="sibTrans">
      <dgm:prSet/>
      <dgm:spPr/>
      <dgm:t>
        <a:bodyPr/>
        <a:p>
          <a:endParaRPr lang="zh-CN" altLang="en-US"/>
        </a:p>
      </dgm:t>
    </dgm:pt>
    <dgm:pt modelId="{9605A072-0B47-4717-B762-6E4A030618BB}">
      <dgm:prSet phldrT="[文本]" phldr="0" custT="1"/>
      <dgm:spPr/>
      <dgm:t>
        <a:bodyPr vert="horz" wrap="square"/>
        <a:p>
          <a:pPr>
            <a:lnSpc>
              <a:spcPct val="100000"/>
            </a:lnSpc>
            <a:spcBef>
              <a:spcPct val="0"/>
            </a:spcBef>
            <a:spcAft>
              <a:spcPct val="15000"/>
            </a:spcAft>
          </a:pPr>
          <a:r>
            <a:rPr lang="zh-CN" altLang="en-US" sz="1000"/>
            <a:t>编译</a:t>
          </a:r>
          <a:r>
            <a:rPr lang="zh-CN" altLang="en-US" sz="1000"/>
            <a:t/>
          </a:r>
          <a:endParaRPr lang="zh-CN" altLang="en-US" sz="1000"/>
        </a:p>
      </dgm:t>
    </dgm:pt>
    <dgm:pt modelId="{634AE88D-8820-420B-87FD-977F139B503C}" cxnId="{FAADE8C4-55FD-47A3-9808-14B7FA77F7E8}" type="parTrans">
      <dgm:prSet/>
      <dgm:spPr/>
      <dgm:t>
        <a:bodyPr/>
        <a:p>
          <a:endParaRPr lang="zh-CN" altLang="en-US"/>
        </a:p>
      </dgm:t>
    </dgm:pt>
    <dgm:pt modelId="{944FE9C1-9611-4716-B91B-6E3024D1434A}" cxnId="{FAADE8C4-55FD-47A3-9808-14B7FA77F7E8}" type="sibTrans">
      <dgm:prSet/>
      <dgm:spPr/>
      <dgm:t>
        <a:bodyPr/>
        <a:p>
          <a:endParaRPr lang="zh-CN" altLang="en-US"/>
        </a:p>
      </dgm:t>
    </dgm:pt>
    <dgm:pt modelId="{4D3602F6-4A56-471E-94CA-95C297AF4D0A}">
      <dgm:prSet phldrT="[文本]" phldr="0" custT="0"/>
      <dgm:spPr/>
      <dgm:t>
        <a:bodyPr vert="horz" wrap="square"/>
        <a:p>
          <a:pPr>
            <a:lnSpc>
              <a:spcPct val="100000"/>
            </a:lnSpc>
            <a:spcBef>
              <a:spcPct val="0"/>
            </a:spcBef>
            <a:spcAft>
              <a:spcPct val="35000"/>
            </a:spcAft>
          </a:pPr>
          <a:r>
            <a:rPr lang="zh-CN" altLang="en-US"/>
            <a:t>转换</a:t>
          </a:r>
          <a:r>
            <a:rPr lang="zh-CN" altLang="en-US"/>
            <a:t/>
          </a:r>
          <a:endParaRPr lang="zh-CN" altLang="en-US"/>
        </a:p>
      </dgm:t>
    </dgm:pt>
    <dgm:pt modelId="{511DB170-6BB5-4ADD-8085-548C5A4D75BB}" cxnId="{80AF0DD0-6374-419E-AAD4-907E9B203BF1}" type="parTrans">
      <dgm:prSet/>
      <dgm:spPr/>
      <dgm:t>
        <a:bodyPr/>
        <a:p>
          <a:endParaRPr lang="zh-CN" altLang="en-US"/>
        </a:p>
      </dgm:t>
    </dgm:pt>
    <dgm:pt modelId="{44F1BF6E-18A0-4182-BD68-FA72641FED89}" cxnId="{80AF0DD0-6374-419E-AAD4-907E9B203BF1}" type="sibTrans">
      <dgm:prSet/>
      <dgm:spPr/>
      <dgm:t>
        <a:bodyPr/>
        <a:p>
          <a:endParaRPr lang="zh-CN" altLang="en-US"/>
        </a:p>
      </dgm:t>
    </dgm:pt>
    <dgm:pt modelId="{5137751A-6B92-4416-913C-FAEC6CB5829E}">
      <dgm:prSet phldrT="[文本]" phldr="0" custT="1"/>
      <dgm:spPr/>
      <dgm:t>
        <a:bodyPr vert="horz" wrap="square"/>
        <a:p>
          <a:pPr>
            <a:lnSpc>
              <a:spcPct val="100000"/>
            </a:lnSpc>
            <a:spcBef>
              <a:spcPct val="0"/>
            </a:spcBef>
            <a:spcAft>
              <a:spcPct val="15000"/>
            </a:spcAft>
          </a:pPr>
          <a:r>
            <a:rPr lang="zh-CN" altLang="en-US" sz="1000"/>
            <a:t/>
          </a:r>
          <a:endParaRPr lang="zh-CN" altLang="en-US" sz="1000"/>
        </a:p>
      </dgm:t>
    </dgm:pt>
    <dgm:pt modelId="{059D19CA-05CD-47BD-8E16-408EC613C9A8}" cxnId="{D2A9A2BE-CC88-4455-A3F9-75B87EB2A33A}" type="parTrans">
      <dgm:prSet/>
      <dgm:spPr/>
      <dgm:t>
        <a:bodyPr/>
        <a:p>
          <a:endParaRPr lang="zh-CN" altLang="en-US"/>
        </a:p>
      </dgm:t>
    </dgm:pt>
    <dgm:pt modelId="{3D0CFC71-DD02-4AEE-931E-800CBFD442DE}" cxnId="{D2A9A2BE-CC88-4455-A3F9-75B87EB2A33A}" type="sibTrans">
      <dgm:prSet/>
      <dgm:spPr/>
      <dgm:t>
        <a:bodyPr/>
        <a:p>
          <a:endParaRPr lang="zh-CN" altLang="en-US"/>
        </a:p>
      </dgm:t>
    </dgm:pt>
    <dgm:pt modelId="{C77B2DE7-72B5-4696-8020-E9D212156430}">
      <dgm:prSet phldrT="[文本]" phldr="0" custT="0"/>
      <dgm:spPr/>
      <dgm:t>
        <a:bodyPr vert="horz" wrap="square"/>
        <a:p>
          <a:pPr>
            <a:lnSpc>
              <a:spcPct val="100000"/>
            </a:lnSpc>
            <a:spcBef>
              <a:spcPct val="0"/>
            </a:spcBef>
            <a:spcAft>
              <a:spcPct val="35000"/>
            </a:spcAft>
          </a:pPr>
          <a:r>
            <a:rPr lang="en-US" altLang="zh-CN"/>
            <a:t>JS</a:t>
          </a:r>
          <a:r>
            <a:rPr lang="zh-CN" altLang="en-US"/>
            <a:t/>
          </a:r>
          <a:endParaRPr lang="zh-CN" altLang="en-US"/>
        </a:p>
      </dgm:t>
    </dgm:pt>
    <dgm:pt modelId="{CFDAE099-E9CA-400D-9E0B-5FF2A223D856}" cxnId="{97C3110F-3DB7-4859-91EC-9018D7725FF3}" type="parTrans">
      <dgm:prSet/>
      <dgm:spPr/>
      <dgm:t>
        <a:bodyPr/>
        <a:p>
          <a:endParaRPr lang="zh-CN" altLang="en-US"/>
        </a:p>
      </dgm:t>
    </dgm:pt>
    <dgm:pt modelId="{00E0D5AB-294E-4D02-9E82-5E730EC20037}" cxnId="{97C3110F-3DB7-4859-91EC-9018D7725FF3}" type="sibTrans">
      <dgm:prSet/>
      <dgm:spPr/>
      <dgm:t>
        <a:bodyPr/>
        <a:p>
          <a:endParaRPr lang="zh-CN" altLang="en-US"/>
        </a:p>
      </dgm:t>
    </dgm:pt>
    <dgm:pt modelId="{2C6AD28F-A1D9-42FD-8523-B2CDE1C853BE}">
      <dgm:prSet phldrT="[文本]" phldr="0" custT="0"/>
      <dgm:spPr/>
      <dgm:t>
        <a:bodyPr vert="horz" wrap="square"/>
        <a:p>
          <a:pPr>
            <a:lnSpc>
              <a:spcPct val="100000"/>
            </a:lnSpc>
            <a:spcBef>
              <a:spcPct val="0"/>
            </a:spcBef>
            <a:spcAft>
              <a:spcPct val="15000"/>
            </a:spcAft>
          </a:pPr>
          <a:r>
            <a:rPr lang="en-US" altLang="zh-CN"/>
            <a:t/>
          </a:r>
          <a:endParaRPr lang="en-US" altLang="zh-CN"/>
        </a:p>
      </dgm:t>
    </dgm:pt>
    <dgm:pt modelId="{C2130940-6177-476C-8D94-9A73013EDAE3}" cxnId="{CE3101BA-5BFB-4049-897D-FA27CB0B0CC3}" type="parTrans">
      <dgm:prSet/>
      <dgm:spPr/>
      <dgm:t>
        <a:bodyPr/>
        <a:p>
          <a:endParaRPr lang="zh-CN" altLang="en-US"/>
        </a:p>
      </dgm:t>
    </dgm:pt>
    <dgm:pt modelId="{03815DB2-473C-47DE-A096-BBAC8434EAE7}" cxnId="{CE3101BA-5BFB-4049-897D-FA27CB0B0CC3}" type="sibTrans">
      <dgm:prSet/>
      <dgm:spPr/>
      <dgm:t>
        <a:bodyPr/>
        <a:p>
          <a:endParaRPr lang="zh-CN" altLang="en-US"/>
        </a:p>
      </dgm:t>
    </dgm:pt>
    <dgm:pt modelId="{4E8D2CA5-E8F3-41AD-B35D-1FCF8CAD3487}" type="pres">
      <dgm:prSet presAssocID="{FB0B7038-E59F-4A80-A75E-7AA9F300D739}" presName="rootnode" presStyleCnt="0">
        <dgm:presLayoutVars>
          <dgm:chMax/>
          <dgm:chPref/>
          <dgm:dir/>
          <dgm:animLvl val="lvl"/>
        </dgm:presLayoutVars>
      </dgm:prSet>
      <dgm:spPr/>
    </dgm:pt>
    <dgm:pt modelId="{4885D9FF-6621-4FC5-A9DE-327AB74500CD}" type="pres">
      <dgm:prSet presAssocID="{E9FF6F63-DE8B-49AE-AD60-255A714A296C}" presName="composite" presStyleCnt="0"/>
      <dgm:spPr/>
    </dgm:pt>
    <dgm:pt modelId="{C1069558-9A0D-4777-9B5C-1F8CC5A904D0}" type="pres">
      <dgm:prSet presAssocID="{E9FF6F63-DE8B-49AE-AD60-255A714A296C}" presName="bentUpArrow1" presStyleLbl="alignImgPlace1" presStyleIdx="0" presStyleCnt="2"/>
      <dgm:spPr/>
    </dgm:pt>
    <dgm:pt modelId="{B6B3DBAD-9628-4182-98C9-C3F56A96B563}" type="pres">
      <dgm:prSet presAssocID="{E9FF6F63-DE8B-49AE-AD60-255A714A296C}" presName="ParentText" presStyleLbl="node1" presStyleIdx="0" presStyleCnt="3">
        <dgm:presLayoutVars>
          <dgm:chMax val="1"/>
          <dgm:chPref val="1"/>
          <dgm:bulletEnabled val="1"/>
        </dgm:presLayoutVars>
      </dgm:prSet>
      <dgm:spPr/>
    </dgm:pt>
    <dgm:pt modelId="{CF563743-F0CD-43FF-8ED9-181590D5AEC7}" type="pres">
      <dgm:prSet presAssocID="{E9FF6F63-DE8B-49AE-AD60-255A714A296C}" presName="ChildText" presStyleLbl="revTx" presStyleIdx="0" presStyleCnt="3">
        <dgm:presLayoutVars>
          <dgm:chMax val="0"/>
          <dgm:chPref val="0"/>
          <dgm:bulletEnabled val="1"/>
        </dgm:presLayoutVars>
      </dgm:prSet>
      <dgm:spPr/>
    </dgm:pt>
    <dgm:pt modelId="{F1E93E89-BF11-425F-8AD8-57BDCD076633}" type="pres">
      <dgm:prSet presAssocID="{7C3A5ED0-3AE2-4C34-80A5-AFDCC3D00C7D}" presName="sibTrans" presStyleCnt="0"/>
      <dgm:spPr/>
    </dgm:pt>
    <dgm:pt modelId="{5D08F00E-1A1B-44FE-B733-AC1EDA64F34E}" type="pres">
      <dgm:prSet presAssocID="{4D3602F6-4A56-471E-94CA-95C297AF4D0A}" presName="composite" presStyleCnt="0"/>
      <dgm:spPr/>
    </dgm:pt>
    <dgm:pt modelId="{A3E57910-EB90-4850-9A4E-8662A513D003}" type="pres">
      <dgm:prSet presAssocID="{4D3602F6-4A56-471E-94CA-95C297AF4D0A}" presName="bentUpArrow1" presStyleLbl="alignImgPlace1" presStyleIdx="1" presStyleCnt="2"/>
      <dgm:spPr/>
    </dgm:pt>
    <dgm:pt modelId="{FAF4FC6F-67B2-4C23-BD82-FF5779C49F32}" type="pres">
      <dgm:prSet presAssocID="{4D3602F6-4A56-471E-94CA-95C297AF4D0A}" presName="ParentText" presStyleLbl="node1" presStyleIdx="1" presStyleCnt="3">
        <dgm:presLayoutVars>
          <dgm:chMax val="1"/>
          <dgm:chPref val="1"/>
          <dgm:bulletEnabled val="1"/>
        </dgm:presLayoutVars>
      </dgm:prSet>
      <dgm:spPr/>
    </dgm:pt>
    <dgm:pt modelId="{8F521252-50A6-4EA9-AC51-762FFBA643C9}" type="pres">
      <dgm:prSet presAssocID="{4D3602F6-4A56-471E-94CA-95C297AF4D0A}" presName="ChildText" presStyleLbl="revTx" presStyleIdx="1" presStyleCnt="3">
        <dgm:presLayoutVars>
          <dgm:chMax val="0"/>
          <dgm:chPref val="0"/>
          <dgm:bulletEnabled val="1"/>
        </dgm:presLayoutVars>
      </dgm:prSet>
      <dgm:spPr/>
    </dgm:pt>
    <dgm:pt modelId="{B2014751-3328-490B-A771-AD3E49DD01DB}" type="pres">
      <dgm:prSet presAssocID="{44F1BF6E-18A0-4182-BD68-FA72641FED89}" presName="sibTrans" presStyleCnt="0"/>
      <dgm:spPr/>
    </dgm:pt>
    <dgm:pt modelId="{694786D1-918A-4EAD-89A6-0B79C452A099}" type="pres">
      <dgm:prSet presAssocID="{C77B2DE7-72B5-4696-8020-E9D212156430}" presName="composite" presStyleCnt="0"/>
      <dgm:spPr/>
    </dgm:pt>
    <dgm:pt modelId="{54F8B79A-809C-4F22-B417-84B1257C574F}" type="pres">
      <dgm:prSet presAssocID="{C77B2DE7-72B5-4696-8020-E9D212156430}" presName="ParentText" presStyleLbl="node1" presStyleIdx="2" presStyleCnt="3">
        <dgm:presLayoutVars>
          <dgm:chMax val="1"/>
          <dgm:chPref val="1"/>
          <dgm:bulletEnabled val="1"/>
        </dgm:presLayoutVars>
      </dgm:prSet>
      <dgm:spPr/>
    </dgm:pt>
    <dgm:pt modelId="{77AE5A4C-F18E-45E4-8C28-51A262A9F8A9}" type="pres">
      <dgm:prSet presAssocID="{C77B2DE7-72B5-4696-8020-E9D212156430}" presName="FinalChildText" presStyleLbl="revTx" presStyleIdx="2" presStyleCnt="3">
        <dgm:presLayoutVars>
          <dgm:chMax val="0"/>
          <dgm:chPref val="0"/>
          <dgm:bulletEnabled val="1"/>
        </dgm:presLayoutVars>
      </dgm:prSet>
      <dgm:spPr/>
    </dgm:pt>
  </dgm:ptLst>
  <dgm:cxnLst>
    <dgm:cxn modelId="{D9C183AF-AB54-42CE-96EA-0A8AC7259AB7}" srcId="{FB0B7038-E59F-4A80-A75E-7AA9F300D739}" destId="{E9FF6F63-DE8B-49AE-AD60-255A714A296C}" srcOrd="0" destOrd="0" parTransId="{E2F25AF7-B1AC-494B-B2C1-7761C2AD5D10}" sibTransId="{7C3A5ED0-3AE2-4C34-80A5-AFDCC3D00C7D}"/>
    <dgm:cxn modelId="{FAADE8C4-55FD-47A3-9808-14B7FA77F7E8}" srcId="{E9FF6F63-DE8B-49AE-AD60-255A714A296C}" destId="{9605A072-0B47-4717-B762-6E4A030618BB}" srcOrd="0" destOrd="0" parTransId="{634AE88D-8820-420B-87FD-977F139B503C}" sibTransId="{944FE9C1-9611-4716-B91B-6E3024D1434A}"/>
    <dgm:cxn modelId="{80AF0DD0-6374-419E-AAD4-907E9B203BF1}" srcId="{FB0B7038-E59F-4A80-A75E-7AA9F300D739}" destId="{4D3602F6-4A56-471E-94CA-95C297AF4D0A}" srcOrd="1" destOrd="0" parTransId="{511DB170-6BB5-4ADD-8085-548C5A4D75BB}" sibTransId="{44F1BF6E-18A0-4182-BD68-FA72641FED89}"/>
    <dgm:cxn modelId="{D2A9A2BE-CC88-4455-A3F9-75B87EB2A33A}" srcId="{4D3602F6-4A56-471E-94CA-95C297AF4D0A}" destId="{5137751A-6B92-4416-913C-FAEC6CB5829E}" srcOrd="0" destOrd="1" parTransId="{059D19CA-05CD-47BD-8E16-408EC613C9A8}" sibTransId="{3D0CFC71-DD02-4AEE-931E-800CBFD442DE}"/>
    <dgm:cxn modelId="{97C3110F-3DB7-4859-91EC-9018D7725FF3}" srcId="{FB0B7038-E59F-4A80-A75E-7AA9F300D739}" destId="{C77B2DE7-72B5-4696-8020-E9D212156430}" srcOrd="2" destOrd="0" parTransId="{CFDAE099-E9CA-400D-9E0B-5FF2A223D856}" sibTransId="{00E0D5AB-294E-4D02-9E82-5E730EC20037}"/>
    <dgm:cxn modelId="{CE3101BA-5BFB-4049-897D-FA27CB0B0CC3}" srcId="{C77B2DE7-72B5-4696-8020-E9D212156430}" destId="{2C6AD28F-A1D9-42FD-8523-B2CDE1C853BE}" srcOrd="0" destOrd="2" parTransId="{C2130940-6177-476C-8D94-9A73013EDAE3}" sibTransId="{03815DB2-473C-47DE-A096-BBAC8434EAE7}"/>
    <dgm:cxn modelId="{8FC78627-57A8-40BB-94E5-9142F6BCA98E}" type="presOf" srcId="{FB0B7038-E59F-4A80-A75E-7AA9F300D739}" destId="{4E8D2CA5-E8F3-41AD-B35D-1FCF8CAD3487}" srcOrd="0" destOrd="0" presId="urn:microsoft.com/office/officeart/2005/8/layout/StepDownProcess"/>
    <dgm:cxn modelId="{E7E0439F-3D30-4F79-A2B9-D276ABB86A37}" type="presParOf" srcId="{4E8D2CA5-E8F3-41AD-B35D-1FCF8CAD3487}" destId="{4885D9FF-6621-4FC5-A9DE-327AB74500CD}" srcOrd="0" destOrd="0" presId="urn:microsoft.com/office/officeart/2005/8/layout/StepDownProcess"/>
    <dgm:cxn modelId="{53704B2E-808B-4509-B0A7-E0FC21B9EB89}" type="presParOf" srcId="{4885D9FF-6621-4FC5-A9DE-327AB74500CD}" destId="{C1069558-9A0D-4777-9B5C-1F8CC5A904D0}" srcOrd="0" destOrd="0" presId="urn:microsoft.com/office/officeart/2005/8/layout/StepDownProcess"/>
    <dgm:cxn modelId="{65CE70B6-E7D5-4C0F-ABC6-FAE5C992FE7A}" type="presParOf" srcId="{4885D9FF-6621-4FC5-A9DE-327AB74500CD}" destId="{B6B3DBAD-9628-4182-98C9-C3F56A96B563}" srcOrd="1" destOrd="0" presId="urn:microsoft.com/office/officeart/2005/8/layout/StepDownProcess"/>
    <dgm:cxn modelId="{16C7C1CE-64A3-4DA1-9B48-865F21394C7F}" type="presOf" srcId="{E9FF6F63-DE8B-49AE-AD60-255A714A296C}" destId="{B6B3DBAD-9628-4182-98C9-C3F56A96B563}" srcOrd="0" destOrd="0" presId="urn:microsoft.com/office/officeart/2005/8/layout/StepDownProcess"/>
    <dgm:cxn modelId="{82C6E45A-FA8F-44E4-B305-286F5D2C4054}" type="presParOf" srcId="{4885D9FF-6621-4FC5-A9DE-327AB74500CD}" destId="{CF563743-F0CD-43FF-8ED9-181590D5AEC7}" srcOrd="2" destOrd="0" presId="urn:microsoft.com/office/officeart/2005/8/layout/StepDownProcess"/>
    <dgm:cxn modelId="{E3BBD0B4-D4DF-4CF5-A3C3-5248D8013EA7}" type="presOf" srcId="{9605A072-0B47-4717-B762-6E4A030618BB}" destId="{CF563743-F0CD-43FF-8ED9-181590D5AEC7}" srcOrd="0" destOrd="0" presId="urn:microsoft.com/office/officeart/2005/8/layout/StepDownProcess"/>
    <dgm:cxn modelId="{B33226E6-F2AE-4312-AD5F-94883C063AA6}" type="presParOf" srcId="{4E8D2CA5-E8F3-41AD-B35D-1FCF8CAD3487}" destId="{F1E93E89-BF11-425F-8AD8-57BDCD076633}" srcOrd="1" destOrd="0" presId="urn:microsoft.com/office/officeart/2005/8/layout/StepDownProcess"/>
    <dgm:cxn modelId="{4832EC2F-085C-4FBB-8B5F-84BD2587F3EB}" type="presParOf" srcId="{4E8D2CA5-E8F3-41AD-B35D-1FCF8CAD3487}" destId="{5D08F00E-1A1B-44FE-B733-AC1EDA64F34E}" srcOrd="2" destOrd="0" presId="urn:microsoft.com/office/officeart/2005/8/layout/StepDownProcess"/>
    <dgm:cxn modelId="{B05E97F1-01EE-40A1-96DF-3E076216247F}" type="presParOf" srcId="{5D08F00E-1A1B-44FE-B733-AC1EDA64F34E}" destId="{A3E57910-EB90-4850-9A4E-8662A513D003}" srcOrd="0" destOrd="2" presId="urn:microsoft.com/office/officeart/2005/8/layout/StepDownProcess"/>
    <dgm:cxn modelId="{8945AF72-0747-4F2A-B1AF-B37D91D0EB61}" type="presParOf" srcId="{5D08F00E-1A1B-44FE-B733-AC1EDA64F34E}" destId="{FAF4FC6F-67B2-4C23-BD82-FF5779C49F32}" srcOrd="1" destOrd="2" presId="urn:microsoft.com/office/officeart/2005/8/layout/StepDownProcess"/>
    <dgm:cxn modelId="{D5CF221B-80FF-4DA6-934B-25F424776512}" type="presOf" srcId="{4D3602F6-4A56-471E-94CA-95C297AF4D0A}" destId="{FAF4FC6F-67B2-4C23-BD82-FF5779C49F32}" srcOrd="0" destOrd="0" presId="urn:microsoft.com/office/officeart/2005/8/layout/StepDownProcess"/>
    <dgm:cxn modelId="{4D4F339D-78F8-4EE1-99C4-1C6CE60CADC9}" type="presParOf" srcId="{5D08F00E-1A1B-44FE-B733-AC1EDA64F34E}" destId="{8F521252-50A6-4EA9-AC51-762FFBA643C9}" srcOrd="2" destOrd="2" presId="urn:microsoft.com/office/officeart/2005/8/layout/StepDownProcess"/>
    <dgm:cxn modelId="{F9E7E3B1-CCEC-47B8-8631-3869E9D2030E}" type="presOf" srcId="{5137751A-6B92-4416-913C-FAEC6CB5829E}" destId="{8F521252-50A6-4EA9-AC51-762FFBA643C9}" srcOrd="0" destOrd="0" presId="urn:microsoft.com/office/officeart/2005/8/layout/StepDownProcess"/>
    <dgm:cxn modelId="{4D6900E2-155B-4CED-8918-6958FC41878F}" type="presParOf" srcId="{4E8D2CA5-E8F3-41AD-B35D-1FCF8CAD3487}" destId="{B2014751-3328-490B-A771-AD3E49DD01DB}" srcOrd="3" destOrd="0" presId="urn:microsoft.com/office/officeart/2005/8/layout/StepDownProcess"/>
    <dgm:cxn modelId="{022F0DB0-CBC8-410D-822F-3B0CE01B8D08}" type="presParOf" srcId="{4E8D2CA5-E8F3-41AD-B35D-1FCF8CAD3487}" destId="{694786D1-918A-4EAD-89A6-0B79C452A099}" srcOrd="4" destOrd="0" presId="urn:microsoft.com/office/officeart/2005/8/layout/StepDownProcess"/>
    <dgm:cxn modelId="{AA854F9A-8A4E-433D-9BDC-6FDF873814A0}" type="presParOf" srcId="{694786D1-918A-4EAD-89A6-0B79C452A099}" destId="{54F8B79A-809C-4F22-B417-84B1257C574F}" srcOrd="0" destOrd="4" presId="urn:microsoft.com/office/officeart/2005/8/layout/StepDownProcess"/>
    <dgm:cxn modelId="{F37CB16F-49E2-4554-9D70-A9CC9281759A}" type="presOf" srcId="{C77B2DE7-72B5-4696-8020-E9D212156430}" destId="{54F8B79A-809C-4F22-B417-84B1257C574F}" srcOrd="0" destOrd="0" presId="urn:microsoft.com/office/officeart/2005/8/layout/StepDownProcess"/>
    <dgm:cxn modelId="{CBC54171-2FD9-461E-9905-727E79183534}" type="presParOf" srcId="{694786D1-918A-4EAD-89A6-0B79C452A099}" destId="{77AE5A4C-F18E-45E4-8C28-51A262A9F8A9}" srcOrd="1" destOrd="4" presId="urn:microsoft.com/office/officeart/2005/8/layout/StepDownProcess"/>
    <dgm:cxn modelId="{F3264083-AF52-4BE2-B03A-3EB7DE8337B7}" type="presOf" srcId="{2C6AD28F-A1D9-42FD-8523-B2CDE1C853BE}" destId="{77AE5A4C-F18E-45E4-8C28-51A262A9F8A9}" srcOrd="0" destOrd="0" presId="urn:microsoft.com/office/officeart/2005/8/layout/StepDown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3AA1B95-8096-483E-937F-B7117F22143A}" type="doc">
      <dgm:prSet loTypeId="process" loCatId="process" qsTypeId="urn:microsoft.com/office/officeart/2005/8/quickstyle/simple1" qsCatId="simple" csTypeId="urn:microsoft.com/office/officeart/2005/8/colors/accent1_2" csCatId="accent1" phldr="0"/>
      <dgm:spPr/>
    </dgm:pt>
    <dgm:pt modelId="{F692BBD4-0100-4B1A-860B-6FBB44EDA3B6}">
      <dgm:prSet phldr="0" custT="0"/>
      <dgm:spPr/>
      <dgm:t>
        <a:bodyPr vert="horz" wrap="square"/>
        <a:p>
          <a:pPr>
            <a:lnSpc>
              <a:spcPct val="100000"/>
            </a:lnSpc>
            <a:spcBef>
              <a:spcPct val="0"/>
            </a:spcBef>
            <a:spcAft>
              <a:spcPct val="35000"/>
            </a:spcAft>
          </a:pPr>
          <a:r>
            <a:rPr lang="zh-CN"/>
            <a:t>编译</a:t>
          </a:r>
          <a:r>
            <a:rPr lang="en-US" altLang="zh-CN"/>
            <a:t>JS</a:t>
          </a:r>
          <a:r>
            <a:rPr lang="en-US" altLang="zh-CN"/>
            <a:t/>
          </a:r>
          <a:endParaRPr lang="en-US" altLang="zh-CN"/>
        </a:p>
      </dgm:t>
    </dgm:pt>
    <dgm:pt modelId="{A50849F7-7DC3-48C7-894C-A3BC4EFFE91D}" cxnId="{3DCDD7BD-3A98-470B-A3CD-1960746BBCA5}" type="parTrans">
      <dgm:prSet/>
      <dgm:spPr/>
    </dgm:pt>
    <dgm:pt modelId="{D20C691B-D486-43E3-A2DA-A63A90F47F6F}" cxnId="{3DCDD7BD-3A98-470B-A3CD-1960746BBCA5}" type="sibTrans">
      <dgm:prSet/>
      <dgm:spPr/>
    </dgm:pt>
    <dgm:pt modelId="{EDABB1AF-A433-4877-8BF8-9FA85F924A2C}">
      <dgm:prSet phldrT="[文本]" phldr="0" custT="0"/>
      <dgm:spPr/>
      <dgm:t>
        <a:bodyPr vert="horz" wrap="square"/>
        <a:p>
          <a:pPr>
            <a:lnSpc>
              <a:spcPct val="100000"/>
            </a:lnSpc>
            <a:spcBef>
              <a:spcPct val="0"/>
            </a:spcBef>
            <a:spcAft>
              <a:spcPct val="35000"/>
            </a:spcAft>
          </a:pPr>
          <a:r>
            <a:rPr lang="zh-CN" altLang="en-US"/>
            <a:t>遍历</a:t>
          </a:r>
          <a:r>
            <a:rPr lang="en-US" altLang="zh-CN"/>
            <a:t>AST</a:t>
          </a:r>
          <a:r>
            <a:rPr lang="zh-CN" altLang="en-US"/>
            <a:t>树</a:t>
          </a:r>
          <a:r>
            <a:rPr lang="zh-CN" altLang="en-US"/>
            <a:t/>
          </a:r>
          <a:endParaRPr lang="zh-CN" altLang="en-US"/>
        </a:p>
      </dgm:t>
    </dgm:pt>
    <dgm:pt modelId="{22507475-337D-4D08-A27D-19453A1EC4B8}" cxnId="{DB2D61BC-9225-434E-9138-A30B79D64F80}" type="parTrans">
      <dgm:prSet/>
      <dgm:spPr/>
    </dgm:pt>
    <dgm:pt modelId="{3E1956DE-23F8-4761-8F76-7ABD5A8AE770}" cxnId="{DB2D61BC-9225-434E-9138-A30B79D64F80}" type="sibTrans">
      <dgm:prSet/>
      <dgm:spPr/>
      <dgm:t>
        <a:bodyPr/>
        <a:p>
          <a:endParaRPr lang="zh-CN" altLang="en-US"/>
        </a:p>
      </dgm:t>
    </dgm:pt>
    <dgm:pt modelId="{16C98B6D-CC9A-459C-A148-3249240D3586}">
      <dgm:prSet phldrT="[文本]" phldr="0" custT="0"/>
      <dgm:spPr/>
      <dgm:t>
        <a:bodyPr vert="horz" wrap="square"/>
        <a:p>
          <a:pPr>
            <a:lnSpc>
              <a:spcPct val="100000"/>
            </a:lnSpc>
            <a:spcBef>
              <a:spcPct val="0"/>
            </a:spcBef>
            <a:spcAft>
              <a:spcPct val="35000"/>
            </a:spcAft>
          </a:pPr>
          <a:r>
            <a:rPr lang="zh-CN" altLang="en-US"/>
            <a:t>判断是否为箭头函数</a:t>
          </a:r>
          <a:endParaRPr lang="zh-CN" altLang="en-US"/>
        </a:p>
      </dgm:t>
    </dgm:pt>
    <dgm:pt modelId="{B2C4969C-7F63-4CB2-9C9A-A6F67CF17685}" cxnId="{F7E2B24A-A3F5-4F50-B034-5A9AC49006E4}" type="parTrans">
      <dgm:prSet/>
      <dgm:spPr/>
    </dgm:pt>
    <dgm:pt modelId="{D9B5BE56-AD46-4CF8-8D6E-63CE26896AAC}" cxnId="{F7E2B24A-A3F5-4F50-B034-5A9AC49006E4}" type="sibTrans">
      <dgm:prSet/>
      <dgm:spPr/>
    </dgm:pt>
    <dgm:pt modelId="{AF793750-EB5C-4317-91AF-4A727F5A8528}">
      <dgm:prSet phldr="0" custT="0"/>
      <dgm:spPr/>
      <dgm:t>
        <a:bodyPr vert="horz" wrap="square"/>
        <a:p>
          <a:pPr>
            <a:lnSpc>
              <a:spcPct val="100000"/>
            </a:lnSpc>
            <a:spcBef>
              <a:spcPct val="0"/>
            </a:spcBef>
            <a:spcAft>
              <a:spcPct val="35000"/>
            </a:spcAft>
          </a:pPr>
          <a:r>
            <a:rPr lang="zh-CN" altLang="en-US">
              <a:sym typeface="+mn-ea"/>
            </a:rPr>
            <a:t>替换为普通函数</a:t>
          </a:r>
          <a:r>
            <a:rPr lang="zh-CN" altLang="en-US">
              <a:sym typeface="+mn-ea"/>
            </a:rPr>
            <a:t>类型</a:t>
          </a:r>
          <a:r>
            <a:rPr lang="zh-CN" altLang="en-US"/>
            <a:t/>
          </a:r>
          <a:endParaRPr lang="zh-CN" altLang="en-US"/>
        </a:p>
      </dgm:t>
    </dgm:pt>
    <dgm:pt modelId="{98338746-E0EE-4521-9B96-054B7AE7B7AF}" cxnId="{C4423D4F-3D61-411E-8388-19C29A8534E4}" type="parTrans">
      <dgm:prSet/>
      <dgm:spPr/>
    </dgm:pt>
    <dgm:pt modelId="{164E521C-4BFC-44C4-81A6-A38BA2E35DF2}" cxnId="{C4423D4F-3D61-411E-8388-19C29A8534E4}" type="sibTrans">
      <dgm:prSet/>
      <dgm:spPr/>
    </dgm:pt>
    <dgm:pt modelId="{1822CCEE-731A-4653-8EDA-859B5BD29CEF}">
      <dgm:prSet phldr="0" custT="0"/>
      <dgm:spPr/>
      <dgm:t>
        <a:bodyPr vert="horz" wrap="square"/>
        <a:p>
          <a:pPr>
            <a:lnSpc>
              <a:spcPct val="100000"/>
            </a:lnSpc>
            <a:spcBef>
              <a:spcPct val="0"/>
            </a:spcBef>
            <a:spcAft>
              <a:spcPct val="35000"/>
            </a:spcAft>
          </a:pPr>
          <a:r>
            <a:rPr lang="zh-CN"/>
            <a:t>全局</a:t>
          </a:r>
          <a:r>
            <a:rPr lang="zh-CN"/>
            <a:t>声明</a:t>
          </a:r>
          <a:r>
            <a:rPr lang="en-US" altLang="zh-CN"/>
            <a:t>_this = void 0</a:t>
          </a:r>
          <a:endParaRPr lang="en-US" altLang="zh-CN"/>
        </a:p>
      </dgm:t>
    </dgm:pt>
    <dgm:pt modelId="{652169F8-A111-4E81-928B-529B7AA73200}" cxnId="{968A69A7-89DA-40DE-AC66-D20DEE9370F3}" type="parTrans">
      <dgm:prSet/>
      <dgm:spPr/>
    </dgm:pt>
    <dgm:pt modelId="{93885EAB-A2BB-42B4-B1FD-6C3DEF7D546E}" cxnId="{968A69A7-89DA-40DE-AC66-D20DEE9370F3}" type="sibTrans">
      <dgm:prSet/>
      <dgm:spPr/>
    </dgm:pt>
    <dgm:pt modelId="{C573F7DC-8C31-46BE-85F5-E41C9DBA507C}">
      <dgm:prSet phldr="0" custT="0"/>
      <dgm:spPr/>
      <dgm:t>
        <a:bodyPr vert="horz" wrap="square"/>
        <a:p>
          <a:pPr>
            <a:lnSpc>
              <a:spcPct val="100000"/>
            </a:lnSpc>
            <a:spcBef>
              <a:spcPct val="0"/>
            </a:spcBef>
            <a:spcAft>
              <a:spcPct val="35000"/>
            </a:spcAft>
          </a:pPr>
          <a:r>
            <a:rPr lang="zh-CN" altLang="en-US"/>
            <a:t>生成</a:t>
          </a:r>
          <a:r>
            <a:rPr lang="zh-CN" altLang="en-US"/>
            <a:t>代码</a:t>
          </a:r>
          <a:r>
            <a:rPr lang="zh-CN" altLang="en-US"/>
            <a:t/>
          </a:r>
          <a:endParaRPr lang="zh-CN" altLang="en-US"/>
        </a:p>
      </dgm:t>
    </dgm:pt>
    <dgm:pt modelId="{58C7224B-D65C-4844-98D8-36BBB40CE7F6}" cxnId="{10183FE1-833A-4F95-968B-4E3487116911}" type="parTrans">
      <dgm:prSet/>
      <dgm:spPr/>
    </dgm:pt>
    <dgm:pt modelId="{02C6D068-FA99-440D-BF79-B17EA8A60A92}" cxnId="{10183FE1-833A-4F95-968B-4E3487116911}" type="sibTrans">
      <dgm:prSet/>
      <dgm:spPr/>
    </dgm:pt>
    <dgm:pt modelId="{23E08954-DEFC-4A8C-B951-725E72315086}" type="pres">
      <dgm:prSet presAssocID="{F3AA1B95-8096-483E-937F-B7117F22143A}" presName="Name0" presStyleCnt="0">
        <dgm:presLayoutVars>
          <dgm:dir/>
          <dgm:resizeHandles val="exact"/>
        </dgm:presLayoutVars>
      </dgm:prSet>
      <dgm:spPr/>
    </dgm:pt>
    <dgm:pt modelId="{4B3295A4-EBD8-4A6A-B7A4-457FE8EB5F6F}" type="pres">
      <dgm:prSet presAssocID="{F692BBD4-0100-4B1A-860B-6FBB44EDA3B6}" presName="node" presStyleLbl="node1" presStyleIdx="0" presStyleCnt="6">
        <dgm:presLayoutVars>
          <dgm:bulletEnabled val="1"/>
        </dgm:presLayoutVars>
      </dgm:prSet>
      <dgm:spPr/>
    </dgm:pt>
    <dgm:pt modelId="{61D56B86-D06B-4FE6-A1A8-DEDF01258997}" type="pres">
      <dgm:prSet presAssocID="{D20C691B-D486-43E3-A2DA-A63A90F47F6F}" presName="sibTrans" presStyleLbl="sibTrans2D1" presStyleIdx="0" presStyleCnt="5"/>
      <dgm:spPr/>
    </dgm:pt>
    <dgm:pt modelId="{AA473A32-317B-4DF1-97AF-0414D44F3ACD}" type="pres">
      <dgm:prSet presAssocID="{D20C691B-D486-43E3-A2DA-A63A90F47F6F}" presName="connectorText" presStyleCnt="0"/>
      <dgm:spPr/>
    </dgm:pt>
    <dgm:pt modelId="{0C6A0E2D-4913-46C1-A93F-3832E34B4A9D}" type="pres">
      <dgm:prSet presAssocID="{EDABB1AF-A433-4877-8BF8-9FA85F924A2C}" presName="node" presStyleLbl="node1" presStyleIdx="1" presStyleCnt="6">
        <dgm:presLayoutVars>
          <dgm:bulletEnabled val="1"/>
        </dgm:presLayoutVars>
      </dgm:prSet>
      <dgm:spPr/>
    </dgm:pt>
    <dgm:pt modelId="{18462591-2085-43A2-8617-BA9721C35F9F}" type="pres">
      <dgm:prSet presAssocID="{3E1956DE-23F8-4761-8F76-7ABD5A8AE770}" presName="sibTrans" presStyleLbl="sibTrans2D1" presStyleIdx="1" presStyleCnt="5"/>
      <dgm:spPr/>
    </dgm:pt>
    <dgm:pt modelId="{F0328CDC-AC5A-41D2-969E-7D80009105F2}" type="pres">
      <dgm:prSet presAssocID="{3E1956DE-23F8-4761-8F76-7ABD5A8AE770}" presName="connectorText" presStyleCnt="0"/>
      <dgm:spPr/>
    </dgm:pt>
    <dgm:pt modelId="{507274D1-9FFA-4CA1-8C30-ADC25E352D22}" type="pres">
      <dgm:prSet presAssocID="{16C98B6D-CC9A-459C-A148-3249240D3586}" presName="node" presStyleLbl="node1" presStyleIdx="2" presStyleCnt="6">
        <dgm:presLayoutVars>
          <dgm:bulletEnabled val="1"/>
        </dgm:presLayoutVars>
      </dgm:prSet>
      <dgm:spPr/>
    </dgm:pt>
    <dgm:pt modelId="{DD6D4A0F-2B1D-49A0-B5DB-820D3AB12455}" type="pres">
      <dgm:prSet presAssocID="{D9B5BE56-AD46-4CF8-8D6E-63CE26896AAC}" presName="sibTrans" presStyleLbl="sibTrans2D1" presStyleIdx="2" presStyleCnt="5"/>
      <dgm:spPr/>
    </dgm:pt>
    <dgm:pt modelId="{FDC1C32A-0A2D-4D53-8B9E-C129A77CD4BB}" type="pres">
      <dgm:prSet presAssocID="{D9B5BE56-AD46-4CF8-8D6E-63CE26896AAC}" presName="connectorText" presStyleCnt="0"/>
      <dgm:spPr/>
    </dgm:pt>
    <dgm:pt modelId="{AE8B5853-40DC-409B-A494-F14A32A58630}" type="pres">
      <dgm:prSet presAssocID="{AF793750-EB5C-4317-91AF-4A727F5A8528}" presName="node" presStyleLbl="node1" presStyleIdx="3" presStyleCnt="6">
        <dgm:presLayoutVars>
          <dgm:bulletEnabled val="1"/>
        </dgm:presLayoutVars>
      </dgm:prSet>
      <dgm:spPr/>
    </dgm:pt>
    <dgm:pt modelId="{DF3A7BA3-3916-49DC-B9DE-D72286B0425E}" type="pres">
      <dgm:prSet presAssocID="{164E521C-4BFC-44C4-81A6-A38BA2E35DF2}" presName="sibTrans" presStyleLbl="sibTrans2D1" presStyleIdx="3" presStyleCnt="5"/>
      <dgm:spPr/>
    </dgm:pt>
    <dgm:pt modelId="{0DCEF3FA-1F6B-4117-B077-77B755B5C0EF}" type="pres">
      <dgm:prSet presAssocID="{164E521C-4BFC-44C4-81A6-A38BA2E35DF2}" presName="connectorText" presStyleCnt="0"/>
      <dgm:spPr/>
    </dgm:pt>
    <dgm:pt modelId="{69499024-F4F3-42D8-B910-C967AD1CAB0E}" type="pres">
      <dgm:prSet presAssocID="{1822CCEE-731A-4653-8EDA-859B5BD29CEF}" presName="node" presStyleLbl="node1" presStyleIdx="4" presStyleCnt="6">
        <dgm:presLayoutVars>
          <dgm:bulletEnabled val="1"/>
        </dgm:presLayoutVars>
      </dgm:prSet>
      <dgm:spPr/>
    </dgm:pt>
    <dgm:pt modelId="{33FB5B1E-CB34-4464-A004-B86EE7B745CD}" type="pres">
      <dgm:prSet presAssocID="{93885EAB-A2BB-42B4-B1FD-6C3DEF7D546E}" presName="sibTrans" presStyleLbl="sibTrans2D1" presStyleIdx="4" presStyleCnt="5"/>
      <dgm:spPr/>
    </dgm:pt>
    <dgm:pt modelId="{59AA0294-3827-4BB2-B698-DD4771AA327A}" type="pres">
      <dgm:prSet presAssocID="{93885EAB-A2BB-42B4-B1FD-6C3DEF7D546E}" presName="connectorText" presStyleCnt="0"/>
      <dgm:spPr/>
    </dgm:pt>
    <dgm:pt modelId="{50D4F33F-D3D1-42FA-A728-27CAF81385F6}" type="pres">
      <dgm:prSet presAssocID="{C573F7DC-8C31-46BE-85F5-E41C9DBA507C}" presName="node" presStyleLbl="node1" presStyleIdx="5" presStyleCnt="6">
        <dgm:presLayoutVars>
          <dgm:bulletEnabled val="1"/>
        </dgm:presLayoutVars>
      </dgm:prSet>
      <dgm:spPr/>
    </dgm:pt>
  </dgm:ptLst>
  <dgm:cxnLst>
    <dgm:cxn modelId="{3DCDD7BD-3A98-470B-A3CD-1960746BBCA5}" srcId="{F3AA1B95-8096-483E-937F-B7117F22143A}" destId="{F692BBD4-0100-4B1A-860B-6FBB44EDA3B6}" srcOrd="0" destOrd="0" parTransId="{A50849F7-7DC3-48C7-894C-A3BC4EFFE91D}" sibTransId="{D20C691B-D486-43E3-A2DA-A63A90F47F6F}"/>
    <dgm:cxn modelId="{DB2D61BC-9225-434E-9138-A30B79D64F80}" srcId="{F3AA1B95-8096-483E-937F-B7117F22143A}" destId="{EDABB1AF-A433-4877-8BF8-9FA85F924A2C}" srcOrd="1" destOrd="0" parTransId="{22507475-337D-4D08-A27D-19453A1EC4B8}" sibTransId="{3E1956DE-23F8-4761-8F76-7ABD5A8AE770}"/>
    <dgm:cxn modelId="{F7E2B24A-A3F5-4F50-B034-5A9AC49006E4}" srcId="{F3AA1B95-8096-483E-937F-B7117F22143A}" destId="{16C98B6D-CC9A-459C-A148-3249240D3586}" srcOrd="2" destOrd="0" parTransId="{B2C4969C-7F63-4CB2-9C9A-A6F67CF17685}" sibTransId="{D9B5BE56-AD46-4CF8-8D6E-63CE26896AAC}"/>
    <dgm:cxn modelId="{C4423D4F-3D61-411E-8388-19C29A8534E4}" srcId="{F3AA1B95-8096-483E-937F-B7117F22143A}" destId="{AF793750-EB5C-4317-91AF-4A727F5A8528}" srcOrd="3" destOrd="0" parTransId="{98338746-E0EE-4521-9B96-054B7AE7B7AF}" sibTransId="{164E521C-4BFC-44C4-81A6-A38BA2E35DF2}"/>
    <dgm:cxn modelId="{968A69A7-89DA-40DE-AC66-D20DEE9370F3}" srcId="{F3AA1B95-8096-483E-937F-B7117F22143A}" destId="{1822CCEE-731A-4653-8EDA-859B5BD29CEF}" srcOrd="4" destOrd="0" parTransId="{652169F8-A111-4E81-928B-529B7AA73200}" sibTransId="{93885EAB-A2BB-42B4-B1FD-6C3DEF7D546E}"/>
    <dgm:cxn modelId="{10183FE1-833A-4F95-968B-4E3487116911}" srcId="{F3AA1B95-8096-483E-937F-B7117F22143A}" destId="{C573F7DC-8C31-46BE-85F5-E41C9DBA507C}" srcOrd="5" destOrd="0" parTransId="{58C7224B-D65C-4844-98D8-36BBB40CE7F6}" sibTransId="{02C6D068-FA99-440D-BF79-B17EA8A60A92}"/>
    <dgm:cxn modelId="{47149D6B-55C8-4FD1-8A97-601F9871C0D8}" type="presOf" srcId="{F3AA1B95-8096-483E-937F-B7117F22143A}" destId="{23E08954-DEFC-4A8C-B951-725E72315086}" srcOrd="0" destOrd="0" presId="urn:microsoft.com/office/officeart/2005/8/layout/process1"/>
    <dgm:cxn modelId="{87E083BD-36D7-4EF4-B171-3B5F60DB168E}" type="presParOf" srcId="{23E08954-DEFC-4A8C-B951-725E72315086}" destId="{4B3295A4-EBD8-4A6A-B7A4-457FE8EB5F6F}" srcOrd="0" destOrd="0" presId="urn:microsoft.com/office/officeart/2005/8/layout/process1"/>
    <dgm:cxn modelId="{19E1F0D1-A06F-4F12-A91D-C3A77B22C2DA}" type="presOf" srcId="{F692BBD4-0100-4B1A-860B-6FBB44EDA3B6}" destId="{4B3295A4-EBD8-4A6A-B7A4-457FE8EB5F6F}" srcOrd="0" destOrd="0" presId="urn:microsoft.com/office/officeart/2005/8/layout/process1"/>
    <dgm:cxn modelId="{9C011654-EEC9-44CC-9305-579BD240E38C}" type="presParOf" srcId="{23E08954-DEFC-4A8C-B951-725E72315086}" destId="{61D56B86-D06B-4FE6-A1A8-DEDF01258997}" srcOrd="1" destOrd="0" presId="urn:microsoft.com/office/officeart/2005/8/layout/process1"/>
    <dgm:cxn modelId="{41FF5011-B99F-4902-8D3C-A2E0CBD0E10D}" type="presOf" srcId="{D20C691B-D486-43E3-A2DA-A63A90F47F6F}" destId="{61D56B86-D06B-4FE6-A1A8-DEDF01258997}" srcOrd="0" destOrd="0" presId="urn:microsoft.com/office/officeart/2005/8/layout/process1"/>
    <dgm:cxn modelId="{6B398EB5-10AE-4A31-88C1-53FAEDF0823D}" type="presParOf" srcId="{61D56B86-D06B-4FE6-A1A8-DEDF01258997}" destId="{AA473A32-317B-4DF1-97AF-0414D44F3ACD}" srcOrd="0" destOrd="1" presId="urn:microsoft.com/office/officeart/2005/8/layout/process1"/>
    <dgm:cxn modelId="{795442AB-B51A-45E4-9B94-E686D2486E20}" type="presOf" srcId="{D20C691B-D486-43E3-A2DA-A63A90F47F6F}" destId="{AA473A32-317B-4DF1-97AF-0414D44F3ACD}" srcOrd="1" destOrd="0" presId="urn:microsoft.com/office/officeart/2005/8/layout/process1"/>
    <dgm:cxn modelId="{277EBC03-0242-48EA-8367-A3588981803E}" type="presParOf" srcId="{23E08954-DEFC-4A8C-B951-725E72315086}" destId="{0C6A0E2D-4913-46C1-A93F-3832E34B4A9D}" srcOrd="2" destOrd="0" presId="urn:microsoft.com/office/officeart/2005/8/layout/process1"/>
    <dgm:cxn modelId="{B7A03292-73D7-4E5E-9987-15FEE9C0A944}" type="presOf" srcId="{EDABB1AF-A433-4877-8BF8-9FA85F924A2C}" destId="{0C6A0E2D-4913-46C1-A93F-3832E34B4A9D}" srcOrd="0" destOrd="0" presId="urn:microsoft.com/office/officeart/2005/8/layout/process1"/>
    <dgm:cxn modelId="{FEC815CE-1BFC-4281-B6DE-67EEA1A3959C}" type="presParOf" srcId="{23E08954-DEFC-4A8C-B951-725E72315086}" destId="{18462591-2085-43A2-8617-BA9721C35F9F}" srcOrd="3" destOrd="0" presId="urn:microsoft.com/office/officeart/2005/8/layout/process1"/>
    <dgm:cxn modelId="{2016F7F9-BE77-43BC-AED1-95FC1BD7D545}" type="presOf" srcId="{3E1956DE-23F8-4761-8F76-7ABD5A8AE770}" destId="{18462591-2085-43A2-8617-BA9721C35F9F}" srcOrd="0" destOrd="0" presId="urn:microsoft.com/office/officeart/2005/8/layout/process1"/>
    <dgm:cxn modelId="{92A9B19B-7717-464B-9C2E-398F5E8AEC8B}" type="presParOf" srcId="{18462591-2085-43A2-8617-BA9721C35F9F}" destId="{F0328CDC-AC5A-41D2-969E-7D80009105F2}" srcOrd="0" destOrd="3" presId="urn:microsoft.com/office/officeart/2005/8/layout/process1"/>
    <dgm:cxn modelId="{62D7770A-1950-4406-B7ED-8D43B6A221A0}" type="presOf" srcId="{3E1956DE-23F8-4761-8F76-7ABD5A8AE770}" destId="{F0328CDC-AC5A-41D2-969E-7D80009105F2}" srcOrd="1" destOrd="0" presId="urn:microsoft.com/office/officeart/2005/8/layout/process1"/>
    <dgm:cxn modelId="{CF90B0B7-AC36-4456-9E91-044E63050BD8}" type="presParOf" srcId="{23E08954-DEFC-4A8C-B951-725E72315086}" destId="{507274D1-9FFA-4CA1-8C30-ADC25E352D22}" srcOrd="4" destOrd="0" presId="urn:microsoft.com/office/officeart/2005/8/layout/process1"/>
    <dgm:cxn modelId="{4F56DF72-A402-42AC-8D24-EBE42FEFCF92}" type="presOf" srcId="{16C98B6D-CC9A-459C-A148-3249240D3586}" destId="{507274D1-9FFA-4CA1-8C30-ADC25E352D22}" srcOrd="0" destOrd="0" presId="urn:microsoft.com/office/officeart/2005/8/layout/process1"/>
    <dgm:cxn modelId="{9C221CA1-D794-45AC-A721-48AA1D02A216}" type="presParOf" srcId="{23E08954-DEFC-4A8C-B951-725E72315086}" destId="{DD6D4A0F-2B1D-49A0-B5DB-820D3AB12455}" srcOrd="5" destOrd="0" presId="urn:microsoft.com/office/officeart/2005/8/layout/process1"/>
    <dgm:cxn modelId="{2E1494C4-13D7-4950-A60F-90662E15DA97}" type="presOf" srcId="{D9B5BE56-AD46-4CF8-8D6E-63CE26896AAC}" destId="{DD6D4A0F-2B1D-49A0-B5DB-820D3AB12455}" srcOrd="0" destOrd="0" presId="urn:microsoft.com/office/officeart/2005/8/layout/process1"/>
    <dgm:cxn modelId="{764DF0B1-2D12-41F3-93C2-D64B069C0CCB}" type="presParOf" srcId="{DD6D4A0F-2B1D-49A0-B5DB-820D3AB12455}" destId="{FDC1C32A-0A2D-4D53-8B9E-C129A77CD4BB}" srcOrd="0" destOrd="5" presId="urn:microsoft.com/office/officeart/2005/8/layout/process1"/>
    <dgm:cxn modelId="{EDB80F46-B0B5-4B4E-A07B-DE912EC2285A}" type="presOf" srcId="{D9B5BE56-AD46-4CF8-8D6E-63CE26896AAC}" destId="{FDC1C32A-0A2D-4D53-8B9E-C129A77CD4BB}" srcOrd="1" destOrd="0" presId="urn:microsoft.com/office/officeart/2005/8/layout/process1"/>
    <dgm:cxn modelId="{860BE303-1D70-44A4-AE8E-73E5BD1160AC}" type="presParOf" srcId="{23E08954-DEFC-4A8C-B951-725E72315086}" destId="{AE8B5853-40DC-409B-A494-F14A32A58630}" srcOrd="6" destOrd="0" presId="urn:microsoft.com/office/officeart/2005/8/layout/process1"/>
    <dgm:cxn modelId="{75A0D2AF-46F1-4291-9C0A-6978D8ED5422}" type="presOf" srcId="{AF793750-EB5C-4317-91AF-4A727F5A8528}" destId="{AE8B5853-40DC-409B-A494-F14A32A58630}" srcOrd="0" destOrd="0" presId="urn:microsoft.com/office/officeart/2005/8/layout/process1"/>
    <dgm:cxn modelId="{09AA427E-FACD-474E-906F-0DC7FC35A4E7}" type="presParOf" srcId="{23E08954-DEFC-4A8C-B951-725E72315086}" destId="{DF3A7BA3-3916-49DC-B9DE-D72286B0425E}" srcOrd="7" destOrd="0" presId="urn:microsoft.com/office/officeart/2005/8/layout/process1"/>
    <dgm:cxn modelId="{A4108FFF-6D47-4080-8704-8CF3C0A953A3}" type="presOf" srcId="{164E521C-4BFC-44C4-81A6-A38BA2E35DF2}" destId="{DF3A7BA3-3916-49DC-B9DE-D72286B0425E}" srcOrd="0" destOrd="0" presId="urn:microsoft.com/office/officeart/2005/8/layout/process1"/>
    <dgm:cxn modelId="{9B61389D-7361-4CB5-A22B-515C79492EA2}" type="presParOf" srcId="{DF3A7BA3-3916-49DC-B9DE-D72286B0425E}" destId="{0DCEF3FA-1F6B-4117-B077-77B755B5C0EF}" srcOrd="0" destOrd="7" presId="urn:microsoft.com/office/officeart/2005/8/layout/process1"/>
    <dgm:cxn modelId="{6C4A42CE-062A-476B-860A-AF0B03D1C3FD}" type="presOf" srcId="{164E521C-4BFC-44C4-81A6-A38BA2E35DF2}" destId="{0DCEF3FA-1F6B-4117-B077-77B755B5C0EF}" srcOrd="1" destOrd="0" presId="urn:microsoft.com/office/officeart/2005/8/layout/process1"/>
    <dgm:cxn modelId="{B6103322-9058-47F7-A5A8-0F2BA56EF343}" type="presParOf" srcId="{23E08954-DEFC-4A8C-B951-725E72315086}" destId="{69499024-F4F3-42D8-B910-C967AD1CAB0E}" srcOrd="8" destOrd="0" presId="urn:microsoft.com/office/officeart/2005/8/layout/process1"/>
    <dgm:cxn modelId="{F9946C5D-A61E-4AF6-B8A9-2EF316CC6DDC}" type="presOf" srcId="{1822CCEE-731A-4653-8EDA-859B5BD29CEF}" destId="{69499024-F4F3-42D8-B910-C967AD1CAB0E}" srcOrd="0" destOrd="0" presId="urn:microsoft.com/office/officeart/2005/8/layout/process1"/>
    <dgm:cxn modelId="{80C84DE3-75D6-4FF3-9C7E-492477881C16}" type="presParOf" srcId="{23E08954-DEFC-4A8C-B951-725E72315086}" destId="{33FB5B1E-CB34-4464-A004-B86EE7B745CD}" srcOrd="9" destOrd="0" presId="urn:microsoft.com/office/officeart/2005/8/layout/process1"/>
    <dgm:cxn modelId="{287E386F-1EDE-418F-9084-D675475BB7EB}" type="presOf" srcId="{93885EAB-A2BB-42B4-B1FD-6C3DEF7D546E}" destId="{33FB5B1E-CB34-4464-A004-B86EE7B745CD}" srcOrd="0" destOrd="0" presId="urn:microsoft.com/office/officeart/2005/8/layout/process1"/>
    <dgm:cxn modelId="{5767B464-216E-4DA8-801B-0E8CB0AE103C}" type="presParOf" srcId="{33FB5B1E-CB34-4464-A004-B86EE7B745CD}" destId="{59AA0294-3827-4BB2-B698-DD4771AA327A}" srcOrd="0" destOrd="9" presId="urn:microsoft.com/office/officeart/2005/8/layout/process1"/>
    <dgm:cxn modelId="{E2B78879-28B7-4031-BD36-769751882D90}" type="presOf" srcId="{93885EAB-A2BB-42B4-B1FD-6C3DEF7D546E}" destId="{59AA0294-3827-4BB2-B698-DD4771AA327A}" srcOrd="1" destOrd="0" presId="urn:microsoft.com/office/officeart/2005/8/layout/process1"/>
    <dgm:cxn modelId="{40F8792E-C122-46E0-A905-583A799E47A2}" type="presParOf" srcId="{23E08954-DEFC-4A8C-B951-725E72315086}" destId="{50D4F33F-D3D1-42FA-A728-27CAF81385F6}" srcOrd="10" destOrd="0" presId="urn:microsoft.com/office/officeart/2005/8/layout/process1"/>
    <dgm:cxn modelId="{A7964122-110B-4E1C-898B-74D91C8468C4}" type="presOf" srcId="{C573F7DC-8C31-46BE-85F5-E41C9DBA507C}" destId="{50D4F33F-D3D1-42FA-A728-27CAF81385F6}" srcOrd="0" destOrd="0" presId="urn:microsoft.com/office/officeart/2005/8/layout/process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3AA1B95-8096-483E-937F-B7117F22143A}" type="doc">
      <dgm:prSet loTypeId="process" loCatId="process" qsTypeId="urn:microsoft.com/office/officeart/2005/8/quickstyle/simple1" qsCatId="simple" csTypeId="urn:microsoft.com/office/officeart/2005/8/colors/accent1_2" csCatId="accent1" phldr="0"/>
      <dgm:spPr/>
    </dgm:pt>
    <dgm:pt modelId="{F692BBD4-0100-4B1A-860B-6FBB44EDA3B6}">
      <dgm:prSet phldr="0" custT="0"/>
      <dgm:spPr/>
      <dgm:t>
        <a:bodyPr vert="horz" wrap="square"/>
        <a:p>
          <a:pPr>
            <a:lnSpc>
              <a:spcPct val="100000"/>
            </a:lnSpc>
            <a:spcBef>
              <a:spcPct val="0"/>
            </a:spcBef>
            <a:spcAft>
              <a:spcPct val="35000"/>
            </a:spcAft>
          </a:pPr>
          <a:r>
            <a:rPr lang="zh-CN"/>
            <a:t>编译</a:t>
          </a:r>
          <a:r>
            <a:rPr lang="en-US" altLang="zh-CN"/>
            <a:t>JS</a:t>
          </a:r>
          <a:r>
            <a:rPr lang="en-US" altLang="zh-CN"/>
            <a:t/>
          </a:r>
          <a:endParaRPr lang="en-US" altLang="zh-CN"/>
        </a:p>
      </dgm:t>
    </dgm:pt>
    <dgm:pt modelId="{A50849F7-7DC3-48C7-894C-A3BC4EFFE91D}" cxnId="{77E55F47-2C44-4EDE-9C7C-FBFAC1F8BD01}" type="parTrans">
      <dgm:prSet/>
      <dgm:spPr/>
    </dgm:pt>
    <dgm:pt modelId="{D20C691B-D486-43E3-A2DA-A63A90F47F6F}" cxnId="{77E55F47-2C44-4EDE-9C7C-FBFAC1F8BD01}" type="sibTrans">
      <dgm:prSet/>
      <dgm:spPr/>
    </dgm:pt>
    <dgm:pt modelId="{EDABB1AF-A433-4877-8BF8-9FA85F924A2C}">
      <dgm:prSet phldrT="[文本]" phldr="0" custT="0"/>
      <dgm:spPr/>
      <dgm:t>
        <a:bodyPr vert="horz" wrap="square"/>
        <a:p>
          <a:pPr>
            <a:lnSpc>
              <a:spcPct val="100000"/>
            </a:lnSpc>
            <a:spcBef>
              <a:spcPct val="0"/>
            </a:spcBef>
            <a:spcAft>
              <a:spcPct val="35000"/>
            </a:spcAft>
          </a:pPr>
          <a:r>
            <a:rPr lang="zh-CN" altLang="en-US"/>
            <a:t>遍历</a:t>
          </a:r>
          <a:r>
            <a:rPr lang="en-US" altLang="zh-CN"/>
            <a:t>AST</a:t>
          </a:r>
          <a:r>
            <a:rPr lang="zh-CN" altLang="en-US"/>
            <a:t>树</a:t>
          </a:r>
          <a:r>
            <a:rPr lang="zh-CN" altLang="en-US"/>
            <a:t/>
          </a:r>
          <a:endParaRPr lang="zh-CN" altLang="en-US"/>
        </a:p>
      </dgm:t>
    </dgm:pt>
    <dgm:pt modelId="{22507475-337D-4D08-A27D-19453A1EC4B8}" cxnId="{4364994E-5482-467F-B987-EA3EC5028727}" type="parTrans">
      <dgm:prSet/>
      <dgm:spPr/>
    </dgm:pt>
    <dgm:pt modelId="{3E1956DE-23F8-4761-8F76-7ABD5A8AE770}" cxnId="{4364994E-5482-467F-B987-EA3EC5028727}" type="sibTrans">
      <dgm:prSet/>
      <dgm:spPr/>
      <dgm:t>
        <a:bodyPr/>
        <a:p>
          <a:endParaRPr lang="zh-CN" altLang="en-US"/>
        </a:p>
      </dgm:t>
    </dgm:pt>
    <dgm:pt modelId="{AC2672CF-0BB7-47B1-934A-595EC89CDB47}">
      <dgm:prSet phldr="0" custT="0"/>
      <dgm:spPr/>
      <dgm:t>
        <a:bodyPr vert="horz" wrap="square"/>
        <a:p>
          <a:pPr>
            <a:lnSpc>
              <a:spcPct val="100000"/>
            </a:lnSpc>
            <a:spcBef>
              <a:spcPct val="0"/>
            </a:spcBef>
            <a:spcAft>
              <a:spcPct val="35000"/>
            </a:spcAft>
          </a:pPr>
          <a:r>
            <a:rPr lang="en-US"/>
            <a:t>babe</a:t>
          </a:r>
          <a:r>
            <a:rPr lang="en-US"/>
            <a:t>l</a:t>
          </a:r>
          <a:r>
            <a:rPr lang="zh-CN" altLang="en-US"/>
            <a:t>编译</a:t>
          </a:r>
          <a:r>
            <a:rPr lang="zh-CN" altLang="en-US"/>
            <a:t>转换</a:t>
          </a:r>
          <a:r>
            <a:rPr lang="en-US" altLang="zh-CN"/>
            <a:t>es6</a:t>
          </a:r>
          <a:r>
            <a:rPr lang="zh-CN" altLang="en-US"/>
            <a:t>语法</a:t>
          </a:r>
          <a:r>
            <a:rPr lang="zh-CN" altLang="en-US"/>
            <a:t/>
          </a:r>
          <a:endParaRPr lang="zh-CN" altLang="en-US"/>
        </a:p>
      </dgm:t>
    </dgm:pt>
    <dgm:pt modelId="{8F1AFF59-560C-427B-8827-52F37BC31B5C}" cxnId="{8ACF8BAC-1A7C-4F58-B4AB-816A3A7BB9A6}" type="parTrans">
      <dgm:prSet/>
      <dgm:spPr/>
    </dgm:pt>
    <dgm:pt modelId="{5651218E-295A-491B-9D8F-924C08B6462E}" cxnId="{8ACF8BAC-1A7C-4F58-B4AB-816A3A7BB9A6}" type="sibTrans">
      <dgm:prSet/>
      <dgm:spPr/>
    </dgm:pt>
    <dgm:pt modelId="{16C98B6D-CC9A-459C-A148-3249240D3586}">
      <dgm:prSet phldrT="[文本]" phldr="0" custT="0"/>
      <dgm:spPr/>
      <dgm:t>
        <a:bodyPr vert="horz" wrap="square"/>
        <a:p>
          <a:pPr>
            <a:lnSpc>
              <a:spcPct val="100000"/>
            </a:lnSpc>
            <a:spcBef>
              <a:spcPct val="0"/>
            </a:spcBef>
            <a:spcAft>
              <a:spcPct val="35000"/>
            </a:spcAft>
          </a:pPr>
          <a:r>
            <a:rPr lang="zh-CN" altLang="en-US"/>
            <a:t>收集</a:t>
          </a:r>
          <a:r>
            <a:rPr lang="zh-CN" altLang="en-US"/>
            <a:t>依赖</a:t>
          </a:r>
          <a:r>
            <a:rPr lang="zh-CN" altLang="en-US"/>
            <a:t/>
          </a:r>
          <a:endParaRPr lang="zh-CN" altLang="en-US"/>
        </a:p>
      </dgm:t>
    </dgm:pt>
    <dgm:pt modelId="{B2C4969C-7F63-4CB2-9C9A-A6F67CF17685}" cxnId="{EDE21A0E-CEB8-4F68-89B9-8DEBA9858FCA}" type="parTrans">
      <dgm:prSet/>
      <dgm:spPr/>
    </dgm:pt>
    <dgm:pt modelId="{D9B5BE56-AD46-4CF8-8D6E-63CE26896AAC}" cxnId="{EDE21A0E-CEB8-4F68-89B9-8DEBA9858FCA}" type="sibTrans">
      <dgm:prSet/>
      <dgm:spPr/>
    </dgm:pt>
    <dgm:pt modelId="{AF793750-EB5C-4317-91AF-4A727F5A8528}">
      <dgm:prSet phldr="0" custT="0"/>
      <dgm:spPr/>
      <dgm:t>
        <a:bodyPr vert="horz" wrap="square"/>
        <a:p>
          <a:pPr>
            <a:lnSpc>
              <a:spcPct val="100000"/>
            </a:lnSpc>
            <a:spcBef>
              <a:spcPct val="0"/>
            </a:spcBef>
            <a:spcAft>
              <a:spcPct val="35000"/>
            </a:spcAft>
          </a:pPr>
          <a:r>
            <a:rPr lang="zh-CN" altLang="en-US"/>
            <a:t>生成</a:t>
          </a:r>
          <a:r>
            <a:rPr lang="zh-CN" altLang="en-US"/>
            <a:t>模块</a:t>
          </a:r>
          <a:r>
            <a:rPr lang="zh-CN" altLang="en-US"/>
            <a:t>对象</a:t>
          </a:r>
          <a:r>
            <a:rPr lang="zh-CN" altLang="en-US"/>
            <a:t/>
          </a:r>
          <a:endParaRPr lang="zh-CN" altLang="en-US"/>
        </a:p>
      </dgm:t>
    </dgm:pt>
    <dgm:pt modelId="{98338746-E0EE-4521-9B96-054B7AE7B7AF}" cxnId="{C0DC118F-48B6-4E35-8072-FFDB5A74514E}" type="parTrans">
      <dgm:prSet/>
      <dgm:spPr/>
    </dgm:pt>
    <dgm:pt modelId="{164E521C-4BFC-44C4-81A6-A38BA2E35DF2}" cxnId="{C0DC118F-48B6-4E35-8072-FFDB5A74514E}" type="sibTrans">
      <dgm:prSet/>
      <dgm:spPr/>
    </dgm:pt>
    <dgm:pt modelId="{1822CCEE-731A-4653-8EDA-859B5BD29CEF}">
      <dgm:prSet phldr="0" custT="0"/>
      <dgm:spPr/>
      <dgm:t>
        <a:bodyPr vert="horz" wrap="square"/>
        <a:p>
          <a:pPr>
            <a:lnSpc>
              <a:spcPct val="100000"/>
            </a:lnSpc>
            <a:spcBef>
              <a:spcPct val="0"/>
            </a:spcBef>
            <a:spcAft>
              <a:spcPct val="35000"/>
            </a:spcAft>
          </a:pPr>
          <a:r>
            <a:rPr lang="zh-CN" altLang="en-US"/>
            <a:t>递归</a:t>
          </a:r>
          <a:r>
            <a:rPr lang="zh-CN" altLang="en-US"/>
            <a:t>收集</a:t>
          </a:r>
          <a:r>
            <a:rPr lang="zh-CN" altLang="en-US"/>
            <a:t>依赖</a:t>
          </a:r>
          <a:r>
            <a:rPr lang="zh-CN" altLang="en-US"/>
            <a:t>并</a:t>
          </a:r>
          <a:r>
            <a:rPr lang="zh-CN" altLang="en-US"/>
            <a:t>生成</a:t>
          </a:r>
          <a:r>
            <a:rPr lang="zh-CN" altLang="en-US"/>
            <a:t>模块</a:t>
          </a:r>
          <a:r>
            <a:rPr lang="zh-CN" altLang="en-US"/>
            <a:t>对象</a:t>
          </a:r>
          <a:r>
            <a:rPr lang="zh-CN" altLang="en-US"/>
            <a:t/>
          </a:r>
          <a:endParaRPr lang="zh-CN" altLang="en-US"/>
        </a:p>
      </dgm:t>
    </dgm:pt>
    <dgm:pt modelId="{652169F8-A111-4E81-928B-529B7AA73200}" cxnId="{8370DFE3-D40F-48E5-AA61-F3A113DE4484}" type="parTrans">
      <dgm:prSet/>
      <dgm:spPr/>
    </dgm:pt>
    <dgm:pt modelId="{93885EAB-A2BB-42B4-B1FD-6C3DEF7D546E}" cxnId="{8370DFE3-D40F-48E5-AA61-F3A113DE4484}" type="sibTrans">
      <dgm:prSet/>
      <dgm:spPr/>
    </dgm:pt>
    <dgm:pt modelId="{C573F7DC-8C31-46BE-85F5-E41C9DBA507C}">
      <dgm:prSet phldr="0" custT="0"/>
      <dgm:spPr/>
      <dgm:t>
        <a:bodyPr vert="horz" wrap="square"/>
        <a:p>
          <a:pPr>
            <a:lnSpc>
              <a:spcPct val="100000"/>
            </a:lnSpc>
            <a:spcBef>
              <a:spcPct val="0"/>
            </a:spcBef>
            <a:spcAft>
              <a:spcPct val="35000"/>
            </a:spcAft>
          </a:pPr>
          <a:r>
            <a:rPr lang="zh-CN" altLang="en-US"/>
            <a:t>生成</a:t>
          </a:r>
          <a:r>
            <a:rPr lang="zh-CN" altLang="en-US"/>
            <a:t>代码</a:t>
          </a:r>
          <a:r>
            <a:rPr lang="zh-CN" altLang="en-US"/>
            <a:t/>
          </a:r>
          <a:endParaRPr lang="zh-CN" altLang="en-US"/>
        </a:p>
      </dgm:t>
    </dgm:pt>
    <dgm:pt modelId="{58C7224B-D65C-4844-98D8-36BBB40CE7F6}" cxnId="{A3993C7D-89D9-41EA-B3AF-34CB6E720135}" type="parTrans">
      <dgm:prSet/>
      <dgm:spPr/>
    </dgm:pt>
    <dgm:pt modelId="{02C6D068-FA99-440D-BF79-B17EA8A60A92}" cxnId="{A3993C7D-89D9-41EA-B3AF-34CB6E720135}" type="sibTrans">
      <dgm:prSet/>
      <dgm:spPr/>
    </dgm:pt>
    <dgm:pt modelId="{23E08954-DEFC-4A8C-B951-725E72315086}" type="pres">
      <dgm:prSet presAssocID="{F3AA1B95-8096-483E-937F-B7117F22143A}" presName="Name0" presStyleCnt="0">
        <dgm:presLayoutVars>
          <dgm:dir/>
          <dgm:resizeHandles val="exact"/>
        </dgm:presLayoutVars>
      </dgm:prSet>
      <dgm:spPr/>
    </dgm:pt>
    <dgm:pt modelId="{4B3295A4-EBD8-4A6A-B7A4-457FE8EB5F6F}" type="pres">
      <dgm:prSet presAssocID="{F692BBD4-0100-4B1A-860B-6FBB44EDA3B6}" presName="node" presStyleLbl="node1" presStyleIdx="0" presStyleCnt="7">
        <dgm:presLayoutVars>
          <dgm:bulletEnabled val="1"/>
        </dgm:presLayoutVars>
      </dgm:prSet>
      <dgm:spPr/>
    </dgm:pt>
    <dgm:pt modelId="{61D56B86-D06B-4FE6-A1A8-DEDF01258997}" type="pres">
      <dgm:prSet presAssocID="{D20C691B-D486-43E3-A2DA-A63A90F47F6F}" presName="sibTrans" presStyleLbl="sibTrans2D1" presStyleIdx="0" presStyleCnt="6"/>
      <dgm:spPr/>
    </dgm:pt>
    <dgm:pt modelId="{AA473A32-317B-4DF1-97AF-0414D44F3ACD}" type="pres">
      <dgm:prSet presAssocID="{D20C691B-D486-43E3-A2DA-A63A90F47F6F}" presName="connectorText" presStyleCnt="0"/>
      <dgm:spPr/>
    </dgm:pt>
    <dgm:pt modelId="{0C6A0E2D-4913-46C1-A93F-3832E34B4A9D}" type="pres">
      <dgm:prSet presAssocID="{EDABB1AF-A433-4877-8BF8-9FA85F924A2C}" presName="node" presStyleLbl="node1" presStyleIdx="1" presStyleCnt="7">
        <dgm:presLayoutVars>
          <dgm:bulletEnabled val="1"/>
        </dgm:presLayoutVars>
      </dgm:prSet>
      <dgm:spPr/>
    </dgm:pt>
    <dgm:pt modelId="{18462591-2085-43A2-8617-BA9721C35F9F}" type="pres">
      <dgm:prSet presAssocID="{3E1956DE-23F8-4761-8F76-7ABD5A8AE770}" presName="sibTrans" presStyleLbl="sibTrans2D1" presStyleIdx="1" presStyleCnt="6"/>
      <dgm:spPr/>
    </dgm:pt>
    <dgm:pt modelId="{F0328CDC-AC5A-41D2-969E-7D80009105F2}" type="pres">
      <dgm:prSet presAssocID="{3E1956DE-23F8-4761-8F76-7ABD5A8AE770}" presName="connectorText" presStyleCnt="0"/>
      <dgm:spPr/>
    </dgm:pt>
    <dgm:pt modelId="{14807062-24A4-4595-B176-8B8322446628}" type="pres">
      <dgm:prSet presAssocID="{AC2672CF-0BB7-47B1-934A-595EC89CDB47}" presName="node" presStyleLbl="node1" presStyleIdx="2" presStyleCnt="7">
        <dgm:presLayoutVars>
          <dgm:bulletEnabled val="1"/>
        </dgm:presLayoutVars>
      </dgm:prSet>
      <dgm:spPr/>
    </dgm:pt>
    <dgm:pt modelId="{4347C193-A79D-4938-ABFA-5CF367228C21}" type="pres">
      <dgm:prSet presAssocID="{5651218E-295A-491B-9D8F-924C08B6462E}" presName="sibTrans" presStyleLbl="sibTrans2D1" presStyleIdx="2" presStyleCnt="6"/>
      <dgm:spPr/>
    </dgm:pt>
    <dgm:pt modelId="{2A6E6BFC-3D11-4732-9D91-7A21A0585A02}" type="pres">
      <dgm:prSet presAssocID="{5651218E-295A-491B-9D8F-924C08B6462E}" presName="connectorText" presStyleCnt="0"/>
      <dgm:spPr/>
    </dgm:pt>
    <dgm:pt modelId="{507274D1-9FFA-4CA1-8C30-ADC25E352D22}" type="pres">
      <dgm:prSet presAssocID="{16C98B6D-CC9A-459C-A148-3249240D3586}" presName="node" presStyleLbl="node1" presStyleIdx="3" presStyleCnt="7">
        <dgm:presLayoutVars>
          <dgm:bulletEnabled val="1"/>
        </dgm:presLayoutVars>
      </dgm:prSet>
      <dgm:spPr/>
    </dgm:pt>
    <dgm:pt modelId="{DD6D4A0F-2B1D-49A0-B5DB-820D3AB12455}" type="pres">
      <dgm:prSet presAssocID="{D9B5BE56-AD46-4CF8-8D6E-63CE26896AAC}" presName="sibTrans" presStyleLbl="sibTrans2D1" presStyleIdx="3" presStyleCnt="6"/>
      <dgm:spPr/>
    </dgm:pt>
    <dgm:pt modelId="{FDC1C32A-0A2D-4D53-8B9E-C129A77CD4BB}" type="pres">
      <dgm:prSet presAssocID="{D9B5BE56-AD46-4CF8-8D6E-63CE26896AAC}" presName="connectorText" presStyleCnt="0"/>
      <dgm:spPr/>
    </dgm:pt>
    <dgm:pt modelId="{AE8B5853-40DC-409B-A494-F14A32A58630}" type="pres">
      <dgm:prSet presAssocID="{AF793750-EB5C-4317-91AF-4A727F5A8528}" presName="node" presStyleLbl="node1" presStyleIdx="4" presStyleCnt="7">
        <dgm:presLayoutVars>
          <dgm:bulletEnabled val="1"/>
        </dgm:presLayoutVars>
      </dgm:prSet>
      <dgm:spPr/>
    </dgm:pt>
    <dgm:pt modelId="{DF3A7BA3-3916-49DC-B9DE-D72286B0425E}" type="pres">
      <dgm:prSet presAssocID="{164E521C-4BFC-44C4-81A6-A38BA2E35DF2}" presName="sibTrans" presStyleLbl="sibTrans2D1" presStyleIdx="4" presStyleCnt="6"/>
      <dgm:spPr/>
    </dgm:pt>
    <dgm:pt modelId="{0DCEF3FA-1F6B-4117-B077-77B755B5C0EF}" type="pres">
      <dgm:prSet presAssocID="{164E521C-4BFC-44C4-81A6-A38BA2E35DF2}" presName="connectorText" presStyleCnt="0"/>
      <dgm:spPr/>
    </dgm:pt>
    <dgm:pt modelId="{69499024-F4F3-42D8-B910-C967AD1CAB0E}" type="pres">
      <dgm:prSet presAssocID="{1822CCEE-731A-4653-8EDA-859B5BD29CEF}" presName="node" presStyleLbl="node1" presStyleIdx="5" presStyleCnt="7">
        <dgm:presLayoutVars>
          <dgm:bulletEnabled val="1"/>
        </dgm:presLayoutVars>
      </dgm:prSet>
      <dgm:spPr/>
    </dgm:pt>
    <dgm:pt modelId="{33FB5B1E-CB34-4464-A004-B86EE7B745CD}" type="pres">
      <dgm:prSet presAssocID="{93885EAB-A2BB-42B4-B1FD-6C3DEF7D546E}" presName="sibTrans" presStyleLbl="sibTrans2D1" presStyleIdx="5" presStyleCnt="6"/>
      <dgm:spPr/>
    </dgm:pt>
    <dgm:pt modelId="{59AA0294-3827-4BB2-B698-DD4771AA327A}" type="pres">
      <dgm:prSet presAssocID="{93885EAB-A2BB-42B4-B1FD-6C3DEF7D546E}" presName="connectorText" presStyleCnt="0"/>
      <dgm:spPr/>
    </dgm:pt>
    <dgm:pt modelId="{50D4F33F-D3D1-42FA-A728-27CAF81385F6}" type="pres">
      <dgm:prSet presAssocID="{C573F7DC-8C31-46BE-85F5-E41C9DBA507C}" presName="node" presStyleLbl="node1" presStyleIdx="6" presStyleCnt="7">
        <dgm:presLayoutVars>
          <dgm:bulletEnabled val="1"/>
        </dgm:presLayoutVars>
      </dgm:prSet>
      <dgm:spPr/>
    </dgm:pt>
  </dgm:ptLst>
  <dgm:cxnLst>
    <dgm:cxn modelId="{77E55F47-2C44-4EDE-9C7C-FBFAC1F8BD01}" srcId="{F3AA1B95-8096-483E-937F-B7117F22143A}" destId="{F692BBD4-0100-4B1A-860B-6FBB44EDA3B6}" srcOrd="0" destOrd="0" parTransId="{A50849F7-7DC3-48C7-894C-A3BC4EFFE91D}" sibTransId="{D20C691B-D486-43E3-A2DA-A63A90F47F6F}"/>
    <dgm:cxn modelId="{4364994E-5482-467F-B987-EA3EC5028727}" srcId="{F3AA1B95-8096-483E-937F-B7117F22143A}" destId="{EDABB1AF-A433-4877-8BF8-9FA85F924A2C}" srcOrd="1" destOrd="0" parTransId="{22507475-337D-4D08-A27D-19453A1EC4B8}" sibTransId="{3E1956DE-23F8-4761-8F76-7ABD5A8AE770}"/>
    <dgm:cxn modelId="{8ACF8BAC-1A7C-4F58-B4AB-816A3A7BB9A6}" srcId="{F3AA1B95-8096-483E-937F-B7117F22143A}" destId="{AC2672CF-0BB7-47B1-934A-595EC89CDB47}" srcOrd="2" destOrd="0" parTransId="{8F1AFF59-560C-427B-8827-52F37BC31B5C}" sibTransId="{5651218E-295A-491B-9D8F-924C08B6462E}"/>
    <dgm:cxn modelId="{EDE21A0E-CEB8-4F68-89B9-8DEBA9858FCA}" srcId="{F3AA1B95-8096-483E-937F-B7117F22143A}" destId="{16C98B6D-CC9A-459C-A148-3249240D3586}" srcOrd="3" destOrd="0" parTransId="{B2C4969C-7F63-4CB2-9C9A-A6F67CF17685}" sibTransId="{D9B5BE56-AD46-4CF8-8D6E-63CE26896AAC}"/>
    <dgm:cxn modelId="{C0DC118F-48B6-4E35-8072-FFDB5A74514E}" srcId="{F3AA1B95-8096-483E-937F-B7117F22143A}" destId="{AF793750-EB5C-4317-91AF-4A727F5A8528}" srcOrd="4" destOrd="0" parTransId="{98338746-E0EE-4521-9B96-054B7AE7B7AF}" sibTransId="{164E521C-4BFC-44C4-81A6-A38BA2E35DF2}"/>
    <dgm:cxn modelId="{8370DFE3-D40F-48E5-AA61-F3A113DE4484}" srcId="{F3AA1B95-8096-483E-937F-B7117F22143A}" destId="{1822CCEE-731A-4653-8EDA-859B5BD29CEF}" srcOrd="5" destOrd="0" parTransId="{652169F8-A111-4E81-928B-529B7AA73200}" sibTransId="{93885EAB-A2BB-42B4-B1FD-6C3DEF7D546E}"/>
    <dgm:cxn modelId="{A3993C7D-89D9-41EA-B3AF-34CB6E720135}" srcId="{F3AA1B95-8096-483E-937F-B7117F22143A}" destId="{C573F7DC-8C31-46BE-85F5-E41C9DBA507C}" srcOrd="6" destOrd="0" parTransId="{58C7224B-D65C-4844-98D8-36BBB40CE7F6}" sibTransId="{02C6D068-FA99-440D-BF79-B17EA8A60A92}"/>
    <dgm:cxn modelId="{832EFCBE-A52C-4BEC-B1BF-811FC289F48C}" type="presOf" srcId="{F3AA1B95-8096-483E-937F-B7117F22143A}" destId="{23E08954-DEFC-4A8C-B951-725E72315086}" srcOrd="0" destOrd="0" presId="urn:microsoft.com/office/officeart/2005/8/layout/process1"/>
    <dgm:cxn modelId="{AA344F05-0E4F-4789-A88A-983566D5B685}" type="presParOf" srcId="{23E08954-DEFC-4A8C-B951-725E72315086}" destId="{4B3295A4-EBD8-4A6A-B7A4-457FE8EB5F6F}" srcOrd="0" destOrd="0" presId="urn:microsoft.com/office/officeart/2005/8/layout/process1"/>
    <dgm:cxn modelId="{BB6CB42A-F2DE-4FB7-B3BA-A6764781F3E8}" type="presOf" srcId="{F692BBD4-0100-4B1A-860B-6FBB44EDA3B6}" destId="{4B3295A4-EBD8-4A6A-B7A4-457FE8EB5F6F}" srcOrd="0" destOrd="0" presId="urn:microsoft.com/office/officeart/2005/8/layout/process1"/>
    <dgm:cxn modelId="{E043D9B3-2179-4E32-A633-112EB3D12449}" type="presParOf" srcId="{23E08954-DEFC-4A8C-B951-725E72315086}" destId="{61D56B86-D06B-4FE6-A1A8-DEDF01258997}" srcOrd="1" destOrd="0" presId="urn:microsoft.com/office/officeart/2005/8/layout/process1"/>
    <dgm:cxn modelId="{5C8A95C8-D49D-4488-9ABF-8011D18665B9}" type="presOf" srcId="{D20C691B-D486-43E3-A2DA-A63A90F47F6F}" destId="{61D56B86-D06B-4FE6-A1A8-DEDF01258997}" srcOrd="0" destOrd="0" presId="urn:microsoft.com/office/officeart/2005/8/layout/process1"/>
    <dgm:cxn modelId="{E144971A-CBC7-41D4-B13C-73CD0A1FE474}" type="presParOf" srcId="{61D56B86-D06B-4FE6-A1A8-DEDF01258997}" destId="{AA473A32-317B-4DF1-97AF-0414D44F3ACD}" srcOrd="0" destOrd="1" presId="urn:microsoft.com/office/officeart/2005/8/layout/process1"/>
    <dgm:cxn modelId="{3A9F4D71-215A-4D41-B1CD-EDACD4287516}" type="presOf" srcId="{D20C691B-D486-43E3-A2DA-A63A90F47F6F}" destId="{AA473A32-317B-4DF1-97AF-0414D44F3ACD}" srcOrd="1" destOrd="0" presId="urn:microsoft.com/office/officeart/2005/8/layout/process1"/>
    <dgm:cxn modelId="{9F0B9135-819B-49F5-9943-89F39EFB99E7}" type="presParOf" srcId="{23E08954-DEFC-4A8C-B951-725E72315086}" destId="{0C6A0E2D-4913-46C1-A93F-3832E34B4A9D}" srcOrd="2" destOrd="0" presId="urn:microsoft.com/office/officeart/2005/8/layout/process1"/>
    <dgm:cxn modelId="{369209C9-CD19-40CF-941E-25AE723FDADC}" type="presOf" srcId="{EDABB1AF-A433-4877-8BF8-9FA85F924A2C}" destId="{0C6A0E2D-4913-46C1-A93F-3832E34B4A9D}" srcOrd="0" destOrd="0" presId="urn:microsoft.com/office/officeart/2005/8/layout/process1"/>
    <dgm:cxn modelId="{6773200B-820B-47D2-88C5-B9B080B9597B}" type="presParOf" srcId="{23E08954-DEFC-4A8C-B951-725E72315086}" destId="{18462591-2085-43A2-8617-BA9721C35F9F}" srcOrd="3" destOrd="0" presId="urn:microsoft.com/office/officeart/2005/8/layout/process1"/>
    <dgm:cxn modelId="{47384973-7BB3-45F8-B46A-6F9E481104F5}" type="presOf" srcId="{3E1956DE-23F8-4761-8F76-7ABD5A8AE770}" destId="{18462591-2085-43A2-8617-BA9721C35F9F}" srcOrd="0" destOrd="0" presId="urn:microsoft.com/office/officeart/2005/8/layout/process1"/>
    <dgm:cxn modelId="{B570E061-9F61-412F-BA03-8A378AD67D9F}" type="presParOf" srcId="{18462591-2085-43A2-8617-BA9721C35F9F}" destId="{F0328CDC-AC5A-41D2-969E-7D80009105F2}" srcOrd="0" destOrd="3" presId="urn:microsoft.com/office/officeart/2005/8/layout/process1"/>
    <dgm:cxn modelId="{C6FA9C90-FCBA-4F05-B2C5-6117805F3341}" type="presOf" srcId="{3E1956DE-23F8-4761-8F76-7ABD5A8AE770}" destId="{F0328CDC-AC5A-41D2-969E-7D80009105F2}" srcOrd="1" destOrd="0" presId="urn:microsoft.com/office/officeart/2005/8/layout/process1"/>
    <dgm:cxn modelId="{5B5494C6-6875-43D6-8419-AD0D19299C83}" type="presParOf" srcId="{23E08954-DEFC-4A8C-B951-725E72315086}" destId="{14807062-24A4-4595-B176-8B8322446628}" srcOrd="4" destOrd="0" presId="urn:microsoft.com/office/officeart/2005/8/layout/process1"/>
    <dgm:cxn modelId="{8D8E82A1-A28A-404D-B6BA-D8066B590087}" type="presOf" srcId="{AC2672CF-0BB7-47B1-934A-595EC89CDB47}" destId="{14807062-24A4-4595-B176-8B8322446628}" srcOrd="0" destOrd="0" presId="urn:microsoft.com/office/officeart/2005/8/layout/process1"/>
    <dgm:cxn modelId="{BE4F9F3A-525C-43A2-8469-2D10E919EF3F}" type="presParOf" srcId="{23E08954-DEFC-4A8C-B951-725E72315086}" destId="{4347C193-A79D-4938-ABFA-5CF367228C21}" srcOrd="5" destOrd="0" presId="urn:microsoft.com/office/officeart/2005/8/layout/process1"/>
    <dgm:cxn modelId="{D91FB234-62FC-4919-8BB9-90C900818694}" type="presOf" srcId="{5651218E-295A-491B-9D8F-924C08B6462E}" destId="{4347C193-A79D-4938-ABFA-5CF367228C21}" srcOrd="0" destOrd="0" presId="urn:microsoft.com/office/officeart/2005/8/layout/process1"/>
    <dgm:cxn modelId="{AB51DC22-9BC7-498E-B21D-080BCC650D2C}" type="presParOf" srcId="{4347C193-A79D-4938-ABFA-5CF367228C21}" destId="{2A6E6BFC-3D11-4732-9D91-7A21A0585A02}" srcOrd="0" destOrd="5" presId="urn:microsoft.com/office/officeart/2005/8/layout/process1"/>
    <dgm:cxn modelId="{76BADE61-2064-4DCF-B29D-0D93C91F947D}" type="presOf" srcId="{5651218E-295A-491B-9D8F-924C08B6462E}" destId="{2A6E6BFC-3D11-4732-9D91-7A21A0585A02}" srcOrd="1" destOrd="0" presId="urn:microsoft.com/office/officeart/2005/8/layout/process1"/>
    <dgm:cxn modelId="{D8BC0830-0204-43AA-9913-BA12756A18CC}" type="presParOf" srcId="{23E08954-DEFC-4A8C-B951-725E72315086}" destId="{507274D1-9FFA-4CA1-8C30-ADC25E352D22}" srcOrd="6" destOrd="0" presId="urn:microsoft.com/office/officeart/2005/8/layout/process1"/>
    <dgm:cxn modelId="{8226A49F-FE6B-43F3-98A5-9944AD1E24A9}" type="presOf" srcId="{16C98B6D-CC9A-459C-A148-3249240D3586}" destId="{507274D1-9FFA-4CA1-8C30-ADC25E352D22}" srcOrd="0" destOrd="0" presId="urn:microsoft.com/office/officeart/2005/8/layout/process1"/>
    <dgm:cxn modelId="{2B28FB7F-D841-4535-9072-8053C8B801D1}" type="presParOf" srcId="{23E08954-DEFC-4A8C-B951-725E72315086}" destId="{DD6D4A0F-2B1D-49A0-B5DB-820D3AB12455}" srcOrd="7" destOrd="0" presId="urn:microsoft.com/office/officeart/2005/8/layout/process1"/>
    <dgm:cxn modelId="{3AB47162-B012-415A-BA84-95654B8F9539}" type="presOf" srcId="{D9B5BE56-AD46-4CF8-8D6E-63CE26896AAC}" destId="{DD6D4A0F-2B1D-49A0-B5DB-820D3AB12455}" srcOrd="0" destOrd="0" presId="urn:microsoft.com/office/officeart/2005/8/layout/process1"/>
    <dgm:cxn modelId="{557320E6-0286-4025-BF36-F7E2083ACC46}" type="presParOf" srcId="{DD6D4A0F-2B1D-49A0-B5DB-820D3AB12455}" destId="{FDC1C32A-0A2D-4D53-8B9E-C129A77CD4BB}" srcOrd="0" destOrd="7" presId="urn:microsoft.com/office/officeart/2005/8/layout/process1"/>
    <dgm:cxn modelId="{B085A105-47A1-420B-B782-52AD218D253D}" type="presOf" srcId="{D9B5BE56-AD46-4CF8-8D6E-63CE26896AAC}" destId="{FDC1C32A-0A2D-4D53-8B9E-C129A77CD4BB}" srcOrd="1" destOrd="0" presId="urn:microsoft.com/office/officeart/2005/8/layout/process1"/>
    <dgm:cxn modelId="{BDDE1D54-8CBF-45F4-B860-22FBB36A8DB9}" type="presParOf" srcId="{23E08954-DEFC-4A8C-B951-725E72315086}" destId="{AE8B5853-40DC-409B-A494-F14A32A58630}" srcOrd="8" destOrd="0" presId="urn:microsoft.com/office/officeart/2005/8/layout/process1"/>
    <dgm:cxn modelId="{47D41AA1-2645-45DA-94C9-917A2A096637}" type="presOf" srcId="{AF793750-EB5C-4317-91AF-4A727F5A8528}" destId="{AE8B5853-40DC-409B-A494-F14A32A58630}" srcOrd="0" destOrd="0" presId="urn:microsoft.com/office/officeart/2005/8/layout/process1"/>
    <dgm:cxn modelId="{C493319D-7AEC-4DC6-9528-1D9ACFADA659}" type="presParOf" srcId="{23E08954-DEFC-4A8C-B951-725E72315086}" destId="{DF3A7BA3-3916-49DC-B9DE-D72286B0425E}" srcOrd="9" destOrd="0" presId="urn:microsoft.com/office/officeart/2005/8/layout/process1"/>
    <dgm:cxn modelId="{7CB1CEE4-D589-48E9-962E-DD43F6231634}" type="presOf" srcId="{164E521C-4BFC-44C4-81A6-A38BA2E35DF2}" destId="{DF3A7BA3-3916-49DC-B9DE-D72286B0425E}" srcOrd="0" destOrd="0" presId="urn:microsoft.com/office/officeart/2005/8/layout/process1"/>
    <dgm:cxn modelId="{3BA78167-A729-48E1-B774-D24E5EAC527B}" type="presParOf" srcId="{DF3A7BA3-3916-49DC-B9DE-D72286B0425E}" destId="{0DCEF3FA-1F6B-4117-B077-77B755B5C0EF}" srcOrd="0" destOrd="9" presId="urn:microsoft.com/office/officeart/2005/8/layout/process1"/>
    <dgm:cxn modelId="{B5048DEC-3190-4AD1-848C-1ED9F1BB8723}" type="presOf" srcId="{164E521C-4BFC-44C4-81A6-A38BA2E35DF2}" destId="{0DCEF3FA-1F6B-4117-B077-77B755B5C0EF}" srcOrd="1" destOrd="0" presId="urn:microsoft.com/office/officeart/2005/8/layout/process1"/>
    <dgm:cxn modelId="{B64173EF-C4AE-4351-9CD6-39446A8A6491}" type="presParOf" srcId="{23E08954-DEFC-4A8C-B951-725E72315086}" destId="{69499024-F4F3-42D8-B910-C967AD1CAB0E}" srcOrd="10" destOrd="0" presId="urn:microsoft.com/office/officeart/2005/8/layout/process1"/>
    <dgm:cxn modelId="{E1EFCE2F-A78D-467B-AD44-7D7F1D1B5CFD}" type="presOf" srcId="{1822CCEE-731A-4653-8EDA-859B5BD29CEF}" destId="{69499024-F4F3-42D8-B910-C967AD1CAB0E}" srcOrd="0" destOrd="0" presId="urn:microsoft.com/office/officeart/2005/8/layout/process1"/>
    <dgm:cxn modelId="{133E905F-DFDB-4D6B-8156-E34F0CF16840}" type="presParOf" srcId="{23E08954-DEFC-4A8C-B951-725E72315086}" destId="{33FB5B1E-CB34-4464-A004-B86EE7B745CD}" srcOrd="11" destOrd="0" presId="urn:microsoft.com/office/officeart/2005/8/layout/process1"/>
    <dgm:cxn modelId="{6F9E1A0A-9B7A-43C0-817B-E4733416B726}" type="presOf" srcId="{93885EAB-A2BB-42B4-B1FD-6C3DEF7D546E}" destId="{33FB5B1E-CB34-4464-A004-B86EE7B745CD}" srcOrd="0" destOrd="0" presId="urn:microsoft.com/office/officeart/2005/8/layout/process1"/>
    <dgm:cxn modelId="{6AC41F57-CAE0-4F4E-902C-FD11CCA1686D}" type="presParOf" srcId="{33FB5B1E-CB34-4464-A004-B86EE7B745CD}" destId="{59AA0294-3827-4BB2-B698-DD4771AA327A}" srcOrd="0" destOrd="11" presId="urn:microsoft.com/office/officeart/2005/8/layout/process1"/>
    <dgm:cxn modelId="{6C1D609C-32E4-4802-866B-F334BF0ADF5D}" type="presOf" srcId="{93885EAB-A2BB-42B4-B1FD-6C3DEF7D546E}" destId="{59AA0294-3827-4BB2-B698-DD4771AA327A}" srcOrd="1" destOrd="0" presId="urn:microsoft.com/office/officeart/2005/8/layout/process1"/>
    <dgm:cxn modelId="{1730B892-B7BA-4581-A3D5-6A5836C57D5B}" type="presParOf" srcId="{23E08954-DEFC-4A8C-B951-725E72315086}" destId="{50D4F33F-D3D1-42FA-A728-27CAF81385F6}" srcOrd="12" destOrd="0" presId="urn:microsoft.com/office/officeart/2005/8/layout/process1"/>
    <dgm:cxn modelId="{074E3DC6-722C-42F0-8155-74E404E6F011}" type="presOf" srcId="{C573F7DC-8C31-46BE-85F5-E41C9DBA507C}" destId="{50D4F33F-D3D1-42FA-A728-27CAF81385F6}" srcOrd="0" destOrd="0" presId="urn:microsoft.com/office/officeart/2005/8/layout/process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5563870" cy="3041650"/>
        <a:chOff x="0" y="0"/>
        <a:chExt cx="5563870" cy="3041650"/>
      </a:xfrm>
    </dsp:grpSpPr>
    <dsp:sp modelId="{C1069558-9A0D-4777-9B5C-1F8CC5A904D0}">
      <dsp:nvSpPr>
        <dsp:cNvPr id="3" name="直角上箭头 2"/>
        <dsp:cNvSpPr/>
      </dsp:nvSpPr>
      <dsp:spPr bwMode="white">
        <a:xfrm rot="5400000">
          <a:off x="868211" y="867705"/>
          <a:ext cx="736350" cy="838308"/>
        </a:xfrm>
        <a:prstGeom prst="bentUpArrow">
          <a:avLst>
            <a:gd name="adj1" fmla="val 32840"/>
            <a:gd name="adj2" fmla="val 25000"/>
            <a:gd name="adj3" fmla="val 35780"/>
          </a:avLst>
        </a:prstGeom>
      </dsp:spPr>
      <dsp:style>
        <a:lnRef idx="2">
          <a:schemeClr val="lt1"/>
        </a:lnRef>
        <a:fillRef idx="1">
          <a:schemeClr val="accent1">
            <a:tint val="50000"/>
          </a:schemeClr>
        </a:fillRef>
        <a:effectRef idx="0">
          <a:scrgbClr r="0" g="0" b="0"/>
        </a:effectRef>
        <a:fontRef idx="minor"/>
      </dsp:style>
      <dsp:txXfrm rot="5400000">
        <a:off x="868211" y="867705"/>
        <a:ext cx="736350" cy="838308"/>
      </dsp:txXfrm>
    </dsp:sp>
    <dsp:sp modelId="{B6B3DBAD-9628-4182-98C9-C3F56A96B563}">
      <dsp:nvSpPr>
        <dsp:cNvPr id="4" name="圆角矩形 3"/>
        <dsp:cNvSpPr/>
      </dsp:nvSpPr>
      <dsp:spPr bwMode="white">
        <a:xfrm>
          <a:off x="664575" y="0"/>
          <a:ext cx="1239579" cy="867665"/>
        </a:xfrm>
        <a:prstGeom prst="roundRect">
          <a:avLst>
            <a:gd name="adj" fmla="val 16670"/>
          </a:avLst>
        </a:prstGeom>
      </dsp:spPr>
      <dsp:style>
        <a:lnRef idx="2">
          <a:schemeClr val="lt1"/>
        </a:lnRef>
        <a:fillRef idx="1">
          <a:schemeClr val="accent1"/>
        </a:fillRef>
        <a:effectRef idx="0">
          <a:scrgbClr r="0" g="0" b="0"/>
        </a:effectRef>
        <a:fontRef idx="minor">
          <a:schemeClr val="lt1"/>
        </a:fontRef>
      </dsp:style>
      <dsp:txBody>
        <a:bodyPr vert="horz" wrap="square" lIns="76200" tIns="76200" rIns="76200" bIns="762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zh-CN" altLang="en-US"/>
            <a:t>源</a:t>
          </a:r>
          <a:r>
            <a:rPr lang="en-US" altLang="zh-CN"/>
            <a:t>WXSS</a:t>
          </a:r>
          <a:r>
            <a:rPr lang="zh-CN" altLang="en-US"/>
            <a:t>代码</a:t>
          </a:r>
          <a:endParaRPr lang="zh-CN" altLang="en-US"/>
        </a:p>
      </dsp:txBody>
      <dsp:txXfrm>
        <a:off x="664575" y="0"/>
        <a:ext cx="1239579" cy="867665"/>
      </dsp:txXfrm>
    </dsp:sp>
    <dsp:sp modelId="{CF563743-F0CD-43FF-8ED9-181590D5AEC7}">
      <dsp:nvSpPr>
        <dsp:cNvPr id="5" name="矩形 4"/>
        <dsp:cNvSpPr/>
      </dsp:nvSpPr>
      <dsp:spPr bwMode="white">
        <a:xfrm>
          <a:off x="1904154" y="87661"/>
          <a:ext cx="901552" cy="701285"/>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38100" tIns="38100" rIns="38100" bIns="38100" anchor="ctr"/>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marL="57150" lvl="1" indent="-57150">
            <a:lnSpc>
              <a:spcPct val="100000"/>
            </a:lnSpc>
            <a:spcBef>
              <a:spcPct val="0"/>
            </a:spcBef>
            <a:spcAft>
              <a:spcPct val="15000"/>
            </a:spcAft>
            <a:buChar char="•"/>
          </a:pPr>
          <a:r>
            <a:rPr lang="zh-CN" altLang="en-US" sz="1000">
              <a:solidFill>
                <a:schemeClr val="tx1"/>
              </a:solidFill>
            </a:rPr>
            <a:t>小程序支持</a:t>
          </a:r>
          <a:r>
            <a:rPr lang="en-US" altLang="zh-CN" sz="1000">
              <a:solidFill>
                <a:schemeClr val="tx1"/>
              </a:solidFill>
            </a:rPr>
            <a:t>less</a:t>
          </a:r>
          <a:r>
            <a:rPr lang="zh-CN" altLang="en-US" sz="1000">
              <a:solidFill>
                <a:schemeClr val="tx1"/>
              </a:solidFill>
            </a:rPr>
            <a:t>语法</a:t>
          </a:r>
          <a:r>
            <a:rPr lang="en-US" altLang="zh-CN" sz="1000">
              <a:solidFill>
                <a:schemeClr val="tx1"/>
              </a:solidFill>
            </a:rPr>
            <a:t>,</a:t>
          </a:r>
          <a:r>
            <a:rPr lang="zh-CN" altLang="en-US" sz="1000">
              <a:solidFill>
                <a:schemeClr val="tx1"/>
              </a:solidFill>
            </a:rPr>
            <a:t>需要经过</a:t>
          </a:r>
          <a:r>
            <a:rPr lang="en-US" altLang="zh-CN" sz="1000">
              <a:solidFill>
                <a:schemeClr val="tx1"/>
              </a:solidFill>
            </a:rPr>
            <a:t>less</a:t>
          </a:r>
          <a:r>
            <a:rPr lang="zh-CN" altLang="en-US" sz="1000">
              <a:solidFill>
                <a:schemeClr val="tx1"/>
              </a:solidFill>
            </a:rPr>
            <a:t>编译</a:t>
          </a:r>
          <a:endParaRPr lang="zh-CN" altLang="en-US" sz="1000">
            <a:solidFill>
              <a:schemeClr val="tx1"/>
            </a:solidFill>
          </a:endParaRPr>
        </a:p>
      </dsp:txBody>
      <dsp:txXfrm>
        <a:off x="1904154" y="87661"/>
        <a:ext cx="901552" cy="701285"/>
      </dsp:txXfrm>
    </dsp:sp>
    <dsp:sp modelId="{A3E57910-EB90-4850-9A4E-8662A513D003}">
      <dsp:nvSpPr>
        <dsp:cNvPr id="6" name="直角上箭头 5"/>
        <dsp:cNvSpPr/>
      </dsp:nvSpPr>
      <dsp:spPr bwMode="white">
        <a:xfrm rot="5400000">
          <a:off x="1915006" y="1954697"/>
          <a:ext cx="736350" cy="838308"/>
        </a:xfrm>
        <a:prstGeom prst="bentUpArrow">
          <a:avLst>
            <a:gd name="adj1" fmla="val 32840"/>
            <a:gd name="adj2" fmla="val 25000"/>
            <a:gd name="adj3" fmla="val 35780"/>
          </a:avLst>
        </a:prstGeom>
      </dsp:spPr>
      <dsp:style>
        <a:lnRef idx="2">
          <a:schemeClr val="lt1"/>
        </a:lnRef>
        <a:fillRef idx="1">
          <a:schemeClr val="accent1">
            <a:tint val="50000"/>
          </a:schemeClr>
        </a:fillRef>
        <a:effectRef idx="0">
          <a:scrgbClr r="0" g="0" b="0"/>
        </a:effectRef>
        <a:fontRef idx="minor"/>
      </dsp:style>
      <dsp:txXfrm rot="5400000">
        <a:off x="1915006" y="1954697"/>
        <a:ext cx="736350" cy="838308"/>
      </dsp:txXfrm>
    </dsp:sp>
    <dsp:sp modelId="{FAF4FC6F-67B2-4C23-BD82-FF5779C49F32}">
      <dsp:nvSpPr>
        <dsp:cNvPr id="7" name="圆角矩形 6"/>
        <dsp:cNvSpPr/>
      </dsp:nvSpPr>
      <dsp:spPr bwMode="white">
        <a:xfrm>
          <a:off x="1711369" y="1086992"/>
          <a:ext cx="1239579" cy="867665"/>
        </a:xfrm>
        <a:prstGeom prst="roundRect">
          <a:avLst>
            <a:gd name="adj" fmla="val 16670"/>
          </a:avLst>
        </a:prstGeom>
      </dsp:spPr>
      <dsp:style>
        <a:lnRef idx="2">
          <a:schemeClr val="lt1"/>
        </a:lnRef>
        <a:fillRef idx="1">
          <a:schemeClr val="accent1"/>
        </a:fillRef>
        <a:effectRef idx="0">
          <a:scrgbClr r="0" g="0" b="0"/>
        </a:effectRef>
        <a:fontRef idx="minor">
          <a:schemeClr val="lt1"/>
        </a:fontRef>
      </dsp:style>
      <dsp:txBody>
        <a:bodyPr vert="horz" wrap="square" lIns="76200" tIns="76200" rIns="76200" bIns="762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en-US" altLang="zh-CN"/>
            <a:t>CSS</a:t>
          </a:r>
          <a:endParaRPr lang="en-US" altLang="zh-CN"/>
        </a:p>
      </dsp:txBody>
      <dsp:txXfrm>
        <a:off x="1711369" y="1086992"/>
        <a:ext cx="1239579" cy="867665"/>
      </dsp:txXfrm>
    </dsp:sp>
    <dsp:sp modelId="{8F521252-50A6-4EA9-AC51-762FFBA643C9}">
      <dsp:nvSpPr>
        <dsp:cNvPr id="8" name="矩形 7"/>
        <dsp:cNvSpPr/>
      </dsp:nvSpPr>
      <dsp:spPr bwMode="white">
        <a:xfrm>
          <a:off x="2950949" y="1174653"/>
          <a:ext cx="901552" cy="701285"/>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38100" tIns="38100" rIns="38100" bIns="38100" anchor="ctr"/>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marL="57150" lvl="1" indent="-57150">
            <a:lnSpc>
              <a:spcPct val="100000"/>
            </a:lnSpc>
            <a:spcBef>
              <a:spcPct val="0"/>
            </a:spcBef>
            <a:spcAft>
              <a:spcPct val="15000"/>
            </a:spcAft>
            <a:buChar char="•"/>
          </a:pPr>
          <a:r>
            <a:rPr lang="en-US" altLang="zh-CN" sz="1000">
              <a:solidFill>
                <a:schemeClr val="tx1"/>
              </a:solidFill>
            </a:rPr>
            <a:t>CSS-Tree</a:t>
          </a:r>
          <a:r>
            <a:rPr lang="zh-CN" altLang="en-US" sz="1000">
              <a:solidFill>
                <a:schemeClr val="tx1"/>
              </a:solidFill>
            </a:rPr>
            <a:t>分析代码并转换</a:t>
          </a:r>
          <a:endParaRPr lang="zh-CN" altLang="en-US" sz="1000">
            <a:solidFill>
              <a:schemeClr val="tx1"/>
            </a:solidFill>
          </a:endParaRPr>
        </a:p>
      </dsp:txBody>
      <dsp:txXfrm>
        <a:off x="2950949" y="1174653"/>
        <a:ext cx="901552" cy="701285"/>
      </dsp:txXfrm>
    </dsp:sp>
    <dsp:sp modelId="{54F8B79A-809C-4F22-B417-84B1257C574F}">
      <dsp:nvSpPr>
        <dsp:cNvPr id="9" name="圆角矩形 8"/>
        <dsp:cNvSpPr/>
      </dsp:nvSpPr>
      <dsp:spPr bwMode="white">
        <a:xfrm>
          <a:off x="2758164" y="2173985"/>
          <a:ext cx="1239579" cy="867665"/>
        </a:xfrm>
        <a:prstGeom prst="roundRect">
          <a:avLst>
            <a:gd name="adj" fmla="val 16670"/>
          </a:avLst>
        </a:prstGeom>
      </dsp:spPr>
      <dsp:style>
        <a:lnRef idx="2">
          <a:schemeClr val="lt1"/>
        </a:lnRef>
        <a:fillRef idx="1">
          <a:schemeClr val="accent1"/>
        </a:fillRef>
        <a:effectRef idx="0">
          <a:scrgbClr r="0" g="0" b="0"/>
        </a:effectRef>
        <a:fontRef idx="minor">
          <a:schemeClr val="lt1"/>
        </a:fontRef>
      </dsp:style>
      <dsp:txBody>
        <a:bodyPr vert="horz" wrap="square" lIns="76200" tIns="76200" rIns="76200" bIns="762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zh-CN" altLang="en-US"/>
            <a:t>新</a:t>
          </a:r>
          <a:r>
            <a:rPr lang="en-US" altLang="zh-CN"/>
            <a:t>CSS</a:t>
          </a:r>
          <a:endParaRPr lang="en-US" altLang="zh-CN"/>
        </a:p>
      </dsp:txBody>
      <dsp:txXfrm>
        <a:off x="2758164" y="2173985"/>
        <a:ext cx="1239579" cy="867665"/>
      </dsp:txXfrm>
    </dsp:sp>
    <dsp:sp modelId="{77AE5A4C-F18E-45E4-8C28-51A262A9F8A9}">
      <dsp:nvSpPr>
        <dsp:cNvPr id="10" name="矩形 9"/>
        <dsp:cNvSpPr/>
      </dsp:nvSpPr>
      <dsp:spPr bwMode="white">
        <a:xfrm>
          <a:off x="3997743" y="2261645"/>
          <a:ext cx="901552" cy="701285"/>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87630" tIns="87630" rIns="87630" bIns="87630" anchor="ctr"/>
        <a:lstStyle>
          <a:lvl1pPr algn="l">
            <a:defRPr sz="23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1">
            <a:lnSpc>
              <a:spcPct val="100000"/>
            </a:lnSpc>
            <a:spcBef>
              <a:spcPct val="0"/>
            </a:spcBef>
            <a:spcAft>
              <a:spcPct val="15000"/>
            </a:spcAft>
            <a:buChar char="•"/>
          </a:pPr>
          <a:r>
            <a:rPr lang="en-US" altLang="zh-CN">
              <a:solidFill>
                <a:schemeClr val="tx1"/>
              </a:solidFill>
            </a:rPr>
            <a:t>rpx</a:t>
          </a:r>
          <a:r>
            <a:rPr lang="zh-CN" altLang="en-US">
              <a:solidFill>
                <a:schemeClr val="tx1"/>
              </a:solidFill>
            </a:rPr>
            <a:t>转</a:t>
          </a:r>
          <a:r>
            <a:rPr lang="en-US" altLang="zh-CN">
              <a:solidFill>
                <a:schemeClr val="tx1"/>
              </a:solidFill>
            </a:rPr>
            <a:t>px</a:t>
          </a:r>
          <a:endParaRPr lang="en-US" altLang="zh-CN">
            <a:solidFill>
              <a:schemeClr val="tx1"/>
            </a:solidFill>
          </a:endParaRPr>
        </a:p>
      </dsp:txBody>
      <dsp:txXfrm>
        <a:off x="3997743" y="2261645"/>
        <a:ext cx="901552" cy="701285"/>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101965" cy="2360295"/>
        <a:chOff x="0" y="0"/>
        <a:chExt cx="8101965" cy="2360295"/>
      </a:xfrm>
    </dsp:grpSpPr>
    <dsp:sp modelId="{4B3295A4-EBD8-4A6A-B7A4-457FE8EB5F6F}">
      <dsp:nvSpPr>
        <dsp:cNvPr id="14" name="圆角矩形 13"/>
        <dsp:cNvSpPr/>
      </dsp:nvSpPr>
      <dsp:spPr bwMode="white">
        <a:xfrm>
          <a:off x="0" y="670243"/>
          <a:ext cx="1012746" cy="1019810"/>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53340" tIns="53340" rIns="53340" bIns="53340" anchor="ctr"/>
        <a:lstStyle>
          <a:lvl1pPr algn="ctr">
            <a:defRPr sz="14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zh-CN"/>
            <a:t>编译</a:t>
          </a:r>
          <a:r>
            <a:rPr lang="en-US" altLang="zh-CN"/>
            <a:t>CSS</a:t>
          </a:r>
          <a:endParaRPr lang="en-US" altLang="zh-CN"/>
        </a:p>
      </dsp:txBody>
      <dsp:txXfrm>
        <a:off x="0" y="670243"/>
        <a:ext cx="1012746" cy="1019810"/>
      </dsp:txXfrm>
    </dsp:sp>
    <dsp:sp modelId="{61D56B86-D06B-4FE6-A1A8-DEDF01258997}">
      <dsp:nvSpPr>
        <dsp:cNvPr id="15" name="右箭头 14"/>
        <dsp:cNvSpPr/>
      </dsp:nvSpPr>
      <dsp:spPr bwMode="white">
        <a:xfrm>
          <a:off x="1107944" y="1054567"/>
          <a:ext cx="214702" cy="251161"/>
        </a:xfrm>
        <a:prstGeom prs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lIns="0" tIns="0" rIns="0" bIns="0" anchor="ctr"/>
        <a:lstStyle>
          <a:lvl1pPr algn="ctr">
            <a:defRPr sz="5500"/>
          </a:lvl1pPr>
          <a:lvl2pPr marL="285750" indent="-285750" algn="ctr">
            <a:defRPr sz="4200"/>
          </a:lvl2pPr>
          <a:lvl3pPr marL="571500" indent="-285750" algn="ctr">
            <a:defRPr sz="4200"/>
          </a:lvl3pPr>
          <a:lvl4pPr marL="857250" indent="-285750" algn="ctr">
            <a:defRPr sz="4200"/>
          </a:lvl4pPr>
          <a:lvl5pPr marL="1143000" indent="-285750" algn="ctr">
            <a:defRPr sz="4200"/>
          </a:lvl5pPr>
          <a:lvl6pPr marL="1428750" indent="-285750" algn="ctr">
            <a:defRPr sz="4200"/>
          </a:lvl6pPr>
          <a:lvl7pPr marL="1714500" indent="-285750" algn="ctr">
            <a:defRPr sz="4200"/>
          </a:lvl7pPr>
          <a:lvl8pPr marL="2000250" indent="-285750" algn="ctr">
            <a:defRPr sz="4200"/>
          </a:lvl8pPr>
          <a:lvl9pPr marL="2286000" indent="-285750" algn="ctr">
            <a:defRPr sz="4200"/>
          </a:lvl9pPr>
        </a:lstStyle>
        <a:p>
          <a:pPr lvl="0">
            <a:lnSpc>
              <a:spcPct val="100000"/>
            </a:lnSpc>
            <a:spcBef>
              <a:spcPct val="0"/>
            </a:spcBef>
            <a:spcAft>
              <a:spcPct val="35000"/>
            </a:spcAft>
          </a:pPr>
        </a:p>
      </dsp:txBody>
      <dsp:txXfrm>
        <a:off x="1107944" y="1054567"/>
        <a:ext cx="214702" cy="251161"/>
      </dsp:txXfrm>
    </dsp:sp>
    <dsp:sp modelId="{0C6A0E2D-4913-46C1-A93F-3832E34B4A9D}">
      <dsp:nvSpPr>
        <dsp:cNvPr id="5" name="圆角矩形 4"/>
        <dsp:cNvSpPr/>
      </dsp:nvSpPr>
      <dsp:spPr bwMode="white">
        <a:xfrm>
          <a:off x="1417844" y="670243"/>
          <a:ext cx="1012746" cy="1019810"/>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53340" tIns="53340" rIns="53340" bIns="53340" anchor="ctr"/>
        <a:lstStyle>
          <a:lvl1pPr algn="ctr">
            <a:defRPr sz="14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zh-CN" altLang="en-US"/>
            <a:t>遍历</a:t>
          </a:r>
          <a:r>
            <a:rPr lang="en-US" altLang="zh-CN"/>
            <a:t>AST</a:t>
          </a:r>
          <a:r>
            <a:rPr lang="zh-CN" altLang="en-US"/>
            <a:t>树</a:t>
          </a:r>
          <a:endParaRPr lang="en-US" altLang="zh-CN"/>
        </a:p>
      </dsp:txBody>
      <dsp:txXfrm>
        <a:off x="1417844" y="670243"/>
        <a:ext cx="1012746" cy="1019810"/>
      </dsp:txXfrm>
    </dsp:sp>
    <dsp:sp modelId="{18462591-2085-43A2-8617-BA9721C35F9F}">
      <dsp:nvSpPr>
        <dsp:cNvPr id="8" name="右箭头 7"/>
        <dsp:cNvSpPr/>
      </dsp:nvSpPr>
      <dsp:spPr bwMode="white">
        <a:xfrm>
          <a:off x="2525788" y="1054567"/>
          <a:ext cx="214702" cy="251161"/>
        </a:xfrm>
        <a:prstGeom prs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lIns="0" tIns="0" rIns="0" bIns="0" anchor="ctr"/>
        <a:lstStyle>
          <a:lvl1pPr algn="ctr">
            <a:defRPr sz="5500"/>
          </a:lvl1pPr>
          <a:lvl2pPr marL="285750" indent="-285750" algn="ctr">
            <a:defRPr sz="4200"/>
          </a:lvl2pPr>
          <a:lvl3pPr marL="571500" indent="-285750" algn="ctr">
            <a:defRPr sz="4200"/>
          </a:lvl3pPr>
          <a:lvl4pPr marL="857250" indent="-285750" algn="ctr">
            <a:defRPr sz="4200"/>
          </a:lvl4pPr>
          <a:lvl5pPr marL="1143000" indent="-285750" algn="ctr">
            <a:defRPr sz="4200"/>
          </a:lvl5pPr>
          <a:lvl6pPr marL="1428750" indent="-285750" algn="ctr">
            <a:defRPr sz="4200"/>
          </a:lvl6pPr>
          <a:lvl7pPr marL="1714500" indent="-285750" algn="ctr">
            <a:defRPr sz="4200"/>
          </a:lvl7pPr>
          <a:lvl8pPr marL="2000250" indent="-285750" algn="ctr">
            <a:defRPr sz="4200"/>
          </a:lvl8pPr>
          <a:lvl9pPr marL="2286000" indent="-285750" algn="ctr">
            <a:defRPr sz="4200"/>
          </a:lvl9pPr>
        </a:lstStyle>
        <a:p>
          <a:pPr lvl="0">
            <a:lnSpc>
              <a:spcPct val="100000"/>
            </a:lnSpc>
            <a:spcBef>
              <a:spcPct val="0"/>
            </a:spcBef>
            <a:spcAft>
              <a:spcPct val="35000"/>
            </a:spcAft>
          </a:pPr>
          <a:endParaRPr lang="zh-CN" altLang="en-US"/>
        </a:p>
      </dsp:txBody>
      <dsp:txXfrm>
        <a:off x="2525788" y="1054567"/>
        <a:ext cx="214702" cy="251161"/>
      </dsp:txXfrm>
    </dsp:sp>
    <dsp:sp modelId="{507274D1-9FFA-4CA1-8C30-ADC25E352D22}">
      <dsp:nvSpPr>
        <dsp:cNvPr id="9" name="圆角矩形 8"/>
        <dsp:cNvSpPr/>
      </dsp:nvSpPr>
      <dsp:spPr bwMode="white">
        <a:xfrm>
          <a:off x="2835688" y="670243"/>
          <a:ext cx="1012746" cy="1019810"/>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53340" tIns="53340" rIns="53340" bIns="53340" anchor="ctr"/>
        <a:lstStyle>
          <a:lvl1pPr algn="ctr">
            <a:defRPr sz="14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zh-CN" altLang="en-US"/>
            <a:t>找到</a:t>
          </a:r>
          <a:r>
            <a:rPr lang="en-US" altLang="zh-CN"/>
            <a:t>CSS</a:t>
          </a:r>
          <a:r>
            <a:rPr lang="zh-CN" altLang="en-US"/>
            <a:t>属性声明语句</a:t>
          </a:r>
          <a:endParaRPr lang="zh-CN" altLang="en-US"/>
        </a:p>
      </dsp:txBody>
      <dsp:txXfrm>
        <a:off x="2835688" y="670243"/>
        <a:ext cx="1012746" cy="1019810"/>
      </dsp:txXfrm>
    </dsp:sp>
    <dsp:sp modelId="{DD6D4A0F-2B1D-49A0-B5DB-820D3AB12455}">
      <dsp:nvSpPr>
        <dsp:cNvPr id="10" name="右箭头 9"/>
        <dsp:cNvSpPr/>
      </dsp:nvSpPr>
      <dsp:spPr bwMode="white">
        <a:xfrm>
          <a:off x="3943631" y="1054567"/>
          <a:ext cx="214702" cy="251161"/>
        </a:xfrm>
        <a:prstGeom prs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lIns="0" tIns="0" rIns="0" bIns="0" anchor="ctr"/>
        <a:lstStyle>
          <a:lvl1pPr algn="ctr">
            <a:defRPr sz="5500"/>
          </a:lvl1pPr>
          <a:lvl2pPr marL="285750" indent="-285750" algn="ctr">
            <a:defRPr sz="4200"/>
          </a:lvl2pPr>
          <a:lvl3pPr marL="571500" indent="-285750" algn="ctr">
            <a:defRPr sz="4200"/>
          </a:lvl3pPr>
          <a:lvl4pPr marL="857250" indent="-285750" algn="ctr">
            <a:defRPr sz="4200"/>
          </a:lvl4pPr>
          <a:lvl5pPr marL="1143000" indent="-285750" algn="ctr">
            <a:defRPr sz="4200"/>
          </a:lvl5pPr>
          <a:lvl6pPr marL="1428750" indent="-285750" algn="ctr">
            <a:defRPr sz="4200"/>
          </a:lvl6pPr>
          <a:lvl7pPr marL="1714500" indent="-285750" algn="ctr">
            <a:defRPr sz="4200"/>
          </a:lvl7pPr>
          <a:lvl8pPr marL="2000250" indent="-285750" algn="ctr">
            <a:defRPr sz="4200"/>
          </a:lvl8pPr>
          <a:lvl9pPr marL="2286000" indent="-285750" algn="ctr">
            <a:defRPr sz="4200"/>
          </a:lvl9pPr>
        </a:lstStyle>
        <a:p>
          <a:pPr lvl="0">
            <a:lnSpc>
              <a:spcPct val="100000"/>
            </a:lnSpc>
            <a:spcBef>
              <a:spcPct val="0"/>
            </a:spcBef>
            <a:spcAft>
              <a:spcPct val="35000"/>
            </a:spcAft>
          </a:pPr>
        </a:p>
      </dsp:txBody>
      <dsp:txXfrm>
        <a:off x="3943631" y="1054567"/>
        <a:ext cx="214702" cy="251161"/>
      </dsp:txXfrm>
    </dsp:sp>
    <dsp:sp modelId="{AE8B5853-40DC-409B-A494-F14A32A58630}">
      <dsp:nvSpPr>
        <dsp:cNvPr id="11" name="圆角矩形 10"/>
        <dsp:cNvSpPr/>
      </dsp:nvSpPr>
      <dsp:spPr bwMode="white">
        <a:xfrm>
          <a:off x="4253532" y="670243"/>
          <a:ext cx="1012746" cy="1019810"/>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53340" tIns="53340" rIns="53340" bIns="53340" anchor="ctr"/>
        <a:lstStyle>
          <a:lvl1pPr algn="ctr">
            <a:defRPr sz="14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zh-CN"/>
            <a:t>找到Dimension类型子节点</a:t>
          </a:r>
          <a:endParaRPr lang="zh-CN"/>
        </a:p>
      </dsp:txBody>
      <dsp:txXfrm>
        <a:off x="4253532" y="670243"/>
        <a:ext cx="1012746" cy="1019810"/>
      </dsp:txXfrm>
    </dsp:sp>
    <dsp:sp modelId="{2A84702C-2CF8-459F-A02F-4DB32DB76AC1}">
      <dsp:nvSpPr>
        <dsp:cNvPr id="12" name="右箭头 11"/>
        <dsp:cNvSpPr/>
      </dsp:nvSpPr>
      <dsp:spPr bwMode="white">
        <a:xfrm>
          <a:off x="5361475" y="1054567"/>
          <a:ext cx="214702" cy="251161"/>
        </a:xfrm>
        <a:prstGeom prs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lIns="0" tIns="0" rIns="0" bIns="0" anchor="ctr"/>
        <a:lstStyle>
          <a:lvl1pPr algn="ctr">
            <a:defRPr sz="5500"/>
          </a:lvl1pPr>
          <a:lvl2pPr marL="285750" indent="-285750" algn="ctr">
            <a:defRPr sz="4200"/>
          </a:lvl2pPr>
          <a:lvl3pPr marL="571500" indent="-285750" algn="ctr">
            <a:defRPr sz="4200"/>
          </a:lvl3pPr>
          <a:lvl4pPr marL="857250" indent="-285750" algn="ctr">
            <a:defRPr sz="4200"/>
          </a:lvl4pPr>
          <a:lvl5pPr marL="1143000" indent="-285750" algn="ctr">
            <a:defRPr sz="4200"/>
          </a:lvl5pPr>
          <a:lvl6pPr marL="1428750" indent="-285750" algn="ctr">
            <a:defRPr sz="4200"/>
          </a:lvl6pPr>
          <a:lvl7pPr marL="1714500" indent="-285750" algn="ctr">
            <a:defRPr sz="4200"/>
          </a:lvl7pPr>
          <a:lvl8pPr marL="2000250" indent="-285750" algn="ctr">
            <a:defRPr sz="4200"/>
          </a:lvl8pPr>
          <a:lvl9pPr marL="2286000" indent="-285750" algn="ctr">
            <a:defRPr sz="4200"/>
          </a:lvl9pPr>
        </a:lstStyle>
        <a:p>
          <a:pPr lvl="0">
            <a:lnSpc>
              <a:spcPct val="100000"/>
            </a:lnSpc>
            <a:spcBef>
              <a:spcPct val="0"/>
            </a:spcBef>
            <a:spcAft>
              <a:spcPct val="35000"/>
            </a:spcAft>
          </a:pPr>
        </a:p>
      </dsp:txBody>
      <dsp:txXfrm>
        <a:off x="5361475" y="1054567"/>
        <a:ext cx="214702" cy="251161"/>
      </dsp:txXfrm>
    </dsp:sp>
    <dsp:sp modelId="{2EE26896-7842-42A8-829F-9DF91F682F79}">
      <dsp:nvSpPr>
        <dsp:cNvPr id="13" name="圆角矩形 12"/>
        <dsp:cNvSpPr/>
      </dsp:nvSpPr>
      <dsp:spPr bwMode="white">
        <a:xfrm>
          <a:off x="5671376" y="670243"/>
          <a:ext cx="1012746" cy="1019810"/>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53340" tIns="53340" rIns="53340" bIns="53340" anchor="ctr"/>
        <a:lstStyle>
          <a:lvl1pPr algn="ctr">
            <a:defRPr sz="14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zh-CN"/>
            <a:t>替换单位并计结果</a:t>
          </a:r>
          <a:endParaRPr lang="zh-CN"/>
        </a:p>
      </dsp:txBody>
      <dsp:txXfrm>
        <a:off x="5671376" y="670243"/>
        <a:ext cx="1012746" cy="1019810"/>
      </dsp:txXfrm>
    </dsp:sp>
    <dsp:sp modelId="{19033519-7292-47B3-A79F-CE422F7F1A19}">
      <dsp:nvSpPr>
        <dsp:cNvPr id="16" name="右箭头 15"/>
        <dsp:cNvSpPr/>
      </dsp:nvSpPr>
      <dsp:spPr bwMode="white">
        <a:xfrm>
          <a:off x="6779319" y="1054567"/>
          <a:ext cx="214702" cy="251161"/>
        </a:xfrm>
        <a:prstGeom prs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lIns="0" tIns="0" rIns="0" bIns="0" anchor="ctr"/>
        <a:lstStyle>
          <a:lvl1pPr algn="ctr">
            <a:defRPr sz="5500"/>
          </a:lvl1pPr>
          <a:lvl2pPr marL="285750" indent="-285750" algn="ctr">
            <a:defRPr sz="4200"/>
          </a:lvl2pPr>
          <a:lvl3pPr marL="571500" indent="-285750" algn="ctr">
            <a:defRPr sz="4200"/>
          </a:lvl3pPr>
          <a:lvl4pPr marL="857250" indent="-285750" algn="ctr">
            <a:defRPr sz="4200"/>
          </a:lvl4pPr>
          <a:lvl5pPr marL="1143000" indent="-285750" algn="ctr">
            <a:defRPr sz="4200"/>
          </a:lvl5pPr>
          <a:lvl6pPr marL="1428750" indent="-285750" algn="ctr">
            <a:defRPr sz="4200"/>
          </a:lvl6pPr>
          <a:lvl7pPr marL="1714500" indent="-285750" algn="ctr">
            <a:defRPr sz="4200"/>
          </a:lvl7pPr>
          <a:lvl8pPr marL="2000250" indent="-285750" algn="ctr">
            <a:defRPr sz="4200"/>
          </a:lvl8pPr>
          <a:lvl9pPr marL="2286000" indent="-285750" algn="ctr">
            <a:defRPr sz="4200"/>
          </a:lvl9pPr>
        </a:lstStyle>
        <a:p>
          <a:pPr lvl="0">
            <a:lnSpc>
              <a:spcPct val="100000"/>
            </a:lnSpc>
            <a:spcBef>
              <a:spcPct val="0"/>
            </a:spcBef>
            <a:spcAft>
              <a:spcPct val="35000"/>
            </a:spcAft>
          </a:pPr>
        </a:p>
      </dsp:txBody>
      <dsp:txXfrm>
        <a:off x="6779319" y="1054567"/>
        <a:ext cx="214702" cy="251161"/>
      </dsp:txXfrm>
    </dsp:sp>
    <dsp:sp modelId="{2404CD8D-0111-4BC6-BA4E-3125D14D354E}">
      <dsp:nvSpPr>
        <dsp:cNvPr id="17" name="圆角矩形 16"/>
        <dsp:cNvSpPr/>
      </dsp:nvSpPr>
      <dsp:spPr bwMode="white">
        <a:xfrm>
          <a:off x="7089219" y="670243"/>
          <a:ext cx="1012746" cy="1019810"/>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53340" tIns="53340" rIns="53340" bIns="53340" anchor="ctr"/>
        <a:lstStyle>
          <a:lvl1pPr algn="ctr">
            <a:defRPr sz="14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zh-CN"/>
            <a:t>生成代码</a:t>
          </a:r>
          <a:endParaRPr lang="zh-CN"/>
        </a:p>
      </dsp:txBody>
      <dsp:txXfrm>
        <a:off x="7089219" y="670243"/>
        <a:ext cx="1012746" cy="1019810"/>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5563870" cy="3041650"/>
        <a:chOff x="0" y="0"/>
        <a:chExt cx="5563870" cy="3041650"/>
      </a:xfrm>
    </dsp:grpSpPr>
    <dsp:sp modelId="{C1069558-9A0D-4777-9B5C-1F8CC5A904D0}">
      <dsp:nvSpPr>
        <dsp:cNvPr id="3" name="直角上箭头 2"/>
        <dsp:cNvSpPr/>
      </dsp:nvSpPr>
      <dsp:spPr bwMode="white">
        <a:xfrm rot="5400000">
          <a:off x="868211" y="867705"/>
          <a:ext cx="736350" cy="838308"/>
        </a:xfrm>
        <a:prstGeom prst="bentUpArrow">
          <a:avLst>
            <a:gd name="adj1" fmla="val 32840"/>
            <a:gd name="adj2" fmla="val 25000"/>
            <a:gd name="adj3" fmla="val 35780"/>
          </a:avLst>
        </a:prstGeom>
      </dsp:spPr>
      <dsp:style>
        <a:lnRef idx="2">
          <a:schemeClr val="lt1"/>
        </a:lnRef>
        <a:fillRef idx="1">
          <a:schemeClr val="accent1">
            <a:tint val="50000"/>
          </a:schemeClr>
        </a:fillRef>
        <a:effectRef idx="0">
          <a:scrgbClr r="0" g="0" b="0"/>
        </a:effectRef>
        <a:fontRef idx="minor"/>
      </dsp:style>
      <dsp:txXfrm rot="5400000">
        <a:off x="868211" y="867705"/>
        <a:ext cx="736350" cy="838308"/>
      </dsp:txXfrm>
    </dsp:sp>
    <dsp:sp modelId="{B6B3DBAD-9628-4182-98C9-C3F56A96B563}">
      <dsp:nvSpPr>
        <dsp:cNvPr id="4" name="圆角矩形 3"/>
        <dsp:cNvSpPr/>
      </dsp:nvSpPr>
      <dsp:spPr bwMode="white">
        <a:xfrm>
          <a:off x="664575" y="0"/>
          <a:ext cx="1239579" cy="867665"/>
        </a:xfrm>
        <a:prstGeom prst="roundRect">
          <a:avLst>
            <a:gd name="adj" fmla="val 16670"/>
          </a:avLst>
        </a:prstGeom>
      </dsp:spPr>
      <dsp:style>
        <a:lnRef idx="2">
          <a:schemeClr val="lt1"/>
        </a:lnRef>
        <a:fillRef idx="1">
          <a:schemeClr val="accent1"/>
        </a:fillRef>
        <a:effectRef idx="0">
          <a:scrgbClr r="0" g="0" b="0"/>
        </a:effectRef>
        <a:fontRef idx="minor">
          <a:schemeClr val="lt1"/>
        </a:fontRef>
      </dsp:style>
      <dsp:txBody>
        <a:bodyPr vert="horz" wrap="square" lIns="76200" tIns="76200" rIns="76200" bIns="762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zh-CN" altLang="en-US"/>
            <a:t>源</a:t>
          </a:r>
          <a:r>
            <a:rPr lang="en-US" altLang="zh-CN"/>
            <a:t>WXSS</a:t>
          </a:r>
          <a:r>
            <a:rPr lang="zh-CN" altLang="en-US"/>
            <a:t>代码</a:t>
          </a:r>
          <a:endParaRPr lang="zh-CN" altLang="en-US"/>
        </a:p>
      </dsp:txBody>
      <dsp:txXfrm>
        <a:off x="664575" y="0"/>
        <a:ext cx="1239579" cy="867665"/>
      </dsp:txXfrm>
    </dsp:sp>
    <dsp:sp modelId="{CF563743-F0CD-43FF-8ED9-181590D5AEC7}">
      <dsp:nvSpPr>
        <dsp:cNvPr id="5" name="矩形 4"/>
        <dsp:cNvSpPr/>
      </dsp:nvSpPr>
      <dsp:spPr bwMode="white">
        <a:xfrm>
          <a:off x="1904154" y="87661"/>
          <a:ext cx="901552" cy="701285"/>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38100" tIns="38100" rIns="38100" bIns="38100" anchor="ctr"/>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marL="57150" lvl="1" indent="-57150">
            <a:lnSpc>
              <a:spcPct val="100000"/>
            </a:lnSpc>
            <a:spcBef>
              <a:spcPct val="0"/>
            </a:spcBef>
            <a:spcAft>
              <a:spcPct val="15000"/>
            </a:spcAft>
            <a:buChar char="•"/>
          </a:pPr>
          <a:r>
            <a:rPr lang="zh-CN" altLang="en-US" sz="1000">
              <a:solidFill>
                <a:schemeClr val="tx1"/>
              </a:solidFill>
            </a:rPr>
            <a:t>小程序支持</a:t>
          </a:r>
          <a:r>
            <a:rPr lang="en-US" altLang="zh-CN" sz="1000">
              <a:solidFill>
                <a:schemeClr val="tx1"/>
              </a:solidFill>
            </a:rPr>
            <a:t>less</a:t>
          </a:r>
          <a:r>
            <a:rPr lang="zh-CN" altLang="en-US" sz="1000">
              <a:solidFill>
                <a:schemeClr val="tx1"/>
              </a:solidFill>
            </a:rPr>
            <a:t>语法</a:t>
          </a:r>
          <a:r>
            <a:rPr lang="en-US" altLang="zh-CN" sz="1000">
              <a:solidFill>
                <a:schemeClr val="tx1"/>
              </a:solidFill>
            </a:rPr>
            <a:t>,</a:t>
          </a:r>
          <a:r>
            <a:rPr lang="zh-CN" altLang="en-US" sz="1000">
              <a:solidFill>
                <a:schemeClr val="tx1"/>
              </a:solidFill>
            </a:rPr>
            <a:t>需要经过</a:t>
          </a:r>
          <a:r>
            <a:rPr lang="en-US" altLang="zh-CN" sz="1000">
              <a:solidFill>
                <a:schemeClr val="tx1"/>
              </a:solidFill>
            </a:rPr>
            <a:t>less</a:t>
          </a:r>
          <a:r>
            <a:rPr lang="zh-CN" altLang="en-US" sz="1000">
              <a:solidFill>
                <a:schemeClr val="tx1"/>
              </a:solidFill>
            </a:rPr>
            <a:t>编译</a:t>
          </a:r>
          <a:endParaRPr lang="zh-CN" altLang="en-US" sz="1000">
            <a:solidFill>
              <a:schemeClr val="tx1"/>
            </a:solidFill>
          </a:endParaRPr>
        </a:p>
      </dsp:txBody>
      <dsp:txXfrm>
        <a:off x="1904154" y="87661"/>
        <a:ext cx="901552" cy="701285"/>
      </dsp:txXfrm>
    </dsp:sp>
    <dsp:sp modelId="{A3E57910-EB90-4850-9A4E-8662A513D003}">
      <dsp:nvSpPr>
        <dsp:cNvPr id="6" name="直角上箭头 5"/>
        <dsp:cNvSpPr/>
      </dsp:nvSpPr>
      <dsp:spPr bwMode="white">
        <a:xfrm rot="5400000">
          <a:off x="1915006" y="1954697"/>
          <a:ext cx="736350" cy="838308"/>
        </a:xfrm>
        <a:prstGeom prst="bentUpArrow">
          <a:avLst>
            <a:gd name="adj1" fmla="val 32840"/>
            <a:gd name="adj2" fmla="val 25000"/>
            <a:gd name="adj3" fmla="val 35780"/>
          </a:avLst>
        </a:prstGeom>
      </dsp:spPr>
      <dsp:style>
        <a:lnRef idx="2">
          <a:schemeClr val="lt1"/>
        </a:lnRef>
        <a:fillRef idx="1">
          <a:schemeClr val="accent1">
            <a:tint val="50000"/>
          </a:schemeClr>
        </a:fillRef>
        <a:effectRef idx="0">
          <a:scrgbClr r="0" g="0" b="0"/>
        </a:effectRef>
        <a:fontRef idx="minor"/>
      </dsp:style>
      <dsp:txXfrm rot="5400000">
        <a:off x="1915006" y="1954697"/>
        <a:ext cx="736350" cy="838308"/>
      </dsp:txXfrm>
    </dsp:sp>
    <dsp:sp modelId="{FAF4FC6F-67B2-4C23-BD82-FF5779C49F32}">
      <dsp:nvSpPr>
        <dsp:cNvPr id="7" name="圆角矩形 6"/>
        <dsp:cNvSpPr/>
      </dsp:nvSpPr>
      <dsp:spPr bwMode="white">
        <a:xfrm>
          <a:off x="1711369" y="1086992"/>
          <a:ext cx="1239579" cy="867665"/>
        </a:xfrm>
        <a:prstGeom prst="roundRect">
          <a:avLst>
            <a:gd name="adj" fmla="val 16670"/>
          </a:avLst>
        </a:prstGeom>
      </dsp:spPr>
      <dsp:style>
        <a:lnRef idx="2">
          <a:schemeClr val="lt1"/>
        </a:lnRef>
        <a:fillRef idx="1">
          <a:schemeClr val="accent1"/>
        </a:fillRef>
        <a:effectRef idx="0">
          <a:scrgbClr r="0" g="0" b="0"/>
        </a:effectRef>
        <a:fontRef idx="minor">
          <a:schemeClr val="lt1"/>
        </a:fontRef>
      </dsp:style>
      <dsp:txBody>
        <a:bodyPr vert="horz" wrap="square" lIns="76200" tIns="76200" rIns="76200" bIns="762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en-US" altLang="zh-CN"/>
            <a:t>CSS</a:t>
          </a:r>
          <a:endParaRPr lang="en-US" altLang="zh-CN"/>
        </a:p>
      </dsp:txBody>
      <dsp:txXfrm>
        <a:off x="1711369" y="1086992"/>
        <a:ext cx="1239579" cy="867665"/>
      </dsp:txXfrm>
    </dsp:sp>
    <dsp:sp modelId="{8F521252-50A6-4EA9-AC51-762FFBA643C9}">
      <dsp:nvSpPr>
        <dsp:cNvPr id="8" name="矩形 7"/>
        <dsp:cNvSpPr/>
      </dsp:nvSpPr>
      <dsp:spPr bwMode="white">
        <a:xfrm>
          <a:off x="2950949" y="1174653"/>
          <a:ext cx="901552" cy="701285"/>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38100" tIns="38100" rIns="38100" bIns="38100" anchor="ctr"/>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marL="57150" lvl="1" indent="-57150">
            <a:lnSpc>
              <a:spcPct val="100000"/>
            </a:lnSpc>
            <a:spcBef>
              <a:spcPct val="0"/>
            </a:spcBef>
            <a:spcAft>
              <a:spcPct val="15000"/>
            </a:spcAft>
            <a:buChar char="•"/>
          </a:pPr>
          <a:r>
            <a:rPr lang="en-US" altLang="zh-CN" sz="1000">
              <a:solidFill>
                <a:schemeClr val="tx1"/>
              </a:solidFill>
            </a:rPr>
            <a:t>CSS-Tree</a:t>
          </a:r>
          <a:r>
            <a:rPr lang="zh-CN" altLang="en-US" sz="1000">
              <a:solidFill>
                <a:schemeClr val="tx1"/>
              </a:solidFill>
            </a:rPr>
            <a:t>分析代码并转换</a:t>
          </a:r>
          <a:endParaRPr lang="zh-CN" altLang="en-US" sz="1000">
            <a:solidFill>
              <a:schemeClr val="tx1"/>
            </a:solidFill>
          </a:endParaRPr>
        </a:p>
      </dsp:txBody>
      <dsp:txXfrm>
        <a:off x="2950949" y="1174653"/>
        <a:ext cx="901552" cy="701285"/>
      </dsp:txXfrm>
    </dsp:sp>
    <dsp:sp modelId="{54F8B79A-809C-4F22-B417-84B1257C574F}">
      <dsp:nvSpPr>
        <dsp:cNvPr id="9" name="圆角矩形 8"/>
        <dsp:cNvSpPr/>
      </dsp:nvSpPr>
      <dsp:spPr bwMode="white">
        <a:xfrm>
          <a:off x="2758164" y="2173985"/>
          <a:ext cx="1239579" cy="867665"/>
        </a:xfrm>
        <a:prstGeom prst="roundRect">
          <a:avLst>
            <a:gd name="adj" fmla="val 16670"/>
          </a:avLst>
        </a:prstGeom>
      </dsp:spPr>
      <dsp:style>
        <a:lnRef idx="2">
          <a:schemeClr val="lt1"/>
        </a:lnRef>
        <a:fillRef idx="1">
          <a:schemeClr val="accent1"/>
        </a:fillRef>
        <a:effectRef idx="0">
          <a:scrgbClr r="0" g="0" b="0"/>
        </a:effectRef>
        <a:fontRef idx="minor">
          <a:schemeClr val="lt1"/>
        </a:fontRef>
      </dsp:style>
      <dsp:txBody>
        <a:bodyPr vert="horz" wrap="square" lIns="76200" tIns="76200" rIns="76200" bIns="762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zh-CN" altLang="en-US"/>
            <a:t>新</a:t>
          </a:r>
          <a:r>
            <a:rPr lang="en-US" altLang="zh-CN"/>
            <a:t>CSS</a:t>
          </a:r>
          <a:endParaRPr lang="en-US" altLang="zh-CN"/>
        </a:p>
      </dsp:txBody>
      <dsp:txXfrm>
        <a:off x="2758164" y="2173985"/>
        <a:ext cx="1239579" cy="867665"/>
      </dsp:txXfrm>
    </dsp:sp>
    <dsp:sp modelId="{77AE5A4C-F18E-45E4-8C28-51A262A9F8A9}">
      <dsp:nvSpPr>
        <dsp:cNvPr id="10" name="矩形 9"/>
        <dsp:cNvSpPr/>
      </dsp:nvSpPr>
      <dsp:spPr bwMode="white">
        <a:xfrm>
          <a:off x="3997743" y="2261645"/>
          <a:ext cx="901552" cy="701285"/>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87630" tIns="87630" rIns="87630" bIns="87630" anchor="ctr"/>
        <a:lstStyle>
          <a:lvl1pPr algn="l">
            <a:defRPr sz="23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1">
            <a:lnSpc>
              <a:spcPct val="100000"/>
            </a:lnSpc>
            <a:spcBef>
              <a:spcPct val="0"/>
            </a:spcBef>
            <a:spcAft>
              <a:spcPct val="15000"/>
            </a:spcAft>
            <a:buChar char="•"/>
          </a:pPr>
          <a:r>
            <a:rPr lang="en-US" altLang="zh-CN">
              <a:solidFill>
                <a:schemeClr val="tx1"/>
              </a:solidFill>
            </a:rPr>
            <a:t>rpx</a:t>
          </a:r>
          <a:r>
            <a:rPr lang="zh-CN" altLang="en-US">
              <a:solidFill>
                <a:schemeClr val="tx1"/>
              </a:solidFill>
            </a:rPr>
            <a:t>转</a:t>
          </a:r>
          <a:r>
            <a:rPr lang="en-US" altLang="zh-CN">
              <a:solidFill>
                <a:schemeClr val="tx1"/>
              </a:solidFill>
            </a:rPr>
            <a:t>px</a:t>
          </a:r>
          <a:endParaRPr lang="en-US" altLang="zh-CN">
            <a:solidFill>
              <a:schemeClr val="tx1"/>
            </a:solidFill>
          </a:endParaRPr>
        </a:p>
      </dsp:txBody>
      <dsp:txXfrm>
        <a:off x="3997743" y="2261645"/>
        <a:ext cx="901552" cy="701285"/>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101965" cy="2360295"/>
        <a:chOff x="0" y="0"/>
        <a:chExt cx="8101965" cy="2360295"/>
      </a:xfrm>
    </dsp:grpSpPr>
    <dsp:sp modelId="{4B3295A4-EBD8-4A6A-B7A4-457FE8EB5F6F}">
      <dsp:nvSpPr>
        <dsp:cNvPr id="14" name="圆角矩形 13"/>
        <dsp:cNvSpPr/>
      </dsp:nvSpPr>
      <dsp:spPr bwMode="white">
        <a:xfrm>
          <a:off x="0" y="670243"/>
          <a:ext cx="1012746" cy="1019810"/>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53340" tIns="53340" rIns="53340" bIns="53340" anchor="ctr"/>
        <a:lstStyle>
          <a:lvl1pPr algn="ctr">
            <a:defRPr sz="14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zh-CN"/>
            <a:t>编译</a:t>
          </a:r>
          <a:r>
            <a:rPr lang="en-US" altLang="zh-CN"/>
            <a:t>CSS</a:t>
          </a:r>
          <a:endParaRPr lang="en-US" altLang="zh-CN"/>
        </a:p>
      </dsp:txBody>
      <dsp:txXfrm>
        <a:off x="0" y="670243"/>
        <a:ext cx="1012746" cy="1019810"/>
      </dsp:txXfrm>
    </dsp:sp>
    <dsp:sp modelId="{61D56B86-D06B-4FE6-A1A8-DEDF01258997}">
      <dsp:nvSpPr>
        <dsp:cNvPr id="15" name="右箭头 14"/>
        <dsp:cNvSpPr/>
      </dsp:nvSpPr>
      <dsp:spPr bwMode="white">
        <a:xfrm>
          <a:off x="1107944" y="1054567"/>
          <a:ext cx="214702" cy="251161"/>
        </a:xfrm>
        <a:prstGeom prs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lIns="0" tIns="0" rIns="0" bIns="0" anchor="ctr"/>
        <a:lstStyle>
          <a:lvl1pPr algn="ctr">
            <a:defRPr sz="5500"/>
          </a:lvl1pPr>
          <a:lvl2pPr marL="285750" indent="-285750" algn="ctr">
            <a:defRPr sz="4200"/>
          </a:lvl2pPr>
          <a:lvl3pPr marL="571500" indent="-285750" algn="ctr">
            <a:defRPr sz="4200"/>
          </a:lvl3pPr>
          <a:lvl4pPr marL="857250" indent="-285750" algn="ctr">
            <a:defRPr sz="4200"/>
          </a:lvl4pPr>
          <a:lvl5pPr marL="1143000" indent="-285750" algn="ctr">
            <a:defRPr sz="4200"/>
          </a:lvl5pPr>
          <a:lvl6pPr marL="1428750" indent="-285750" algn="ctr">
            <a:defRPr sz="4200"/>
          </a:lvl6pPr>
          <a:lvl7pPr marL="1714500" indent="-285750" algn="ctr">
            <a:defRPr sz="4200"/>
          </a:lvl7pPr>
          <a:lvl8pPr marL="2000250" indent="-285750" algn="ctr">
            <a:defRPr sz="4200"/>
          </a:lvl8pPr>
          <a:lvl9pPr marL="2286000" indent="-285750" algn="ctr">
            <a:defRPr sz="4200"/>
          </a:lvl9pPr>
        </a:lstStyle>
        <a:p>
          <a:pPr lvl="0">
            <a:lnSpc>
              <a:spcPct val="100000"/>
            </a:lnSpc>
            <a:spcBef>
              <a:spcPct val="0"/>
            </a:spcBef>
            <a:spcAft>
              <a:spcPct val="35000"/>
            </a:spcAft>
          </a:pPr>
        </a:p>
      </dsp:txBody>
      <dsp:txXfrm>
        <a:off x="1107944" y="1054567"/>
        <a:ext cx="214702" cy="251161"/>
      </dsp:txXfrm>
    </dsp:sp>
    <dsp:sp modelId="{0C6A0E2D-4913-46C1-A93F-3832E34B4A9D}">
      <dsp:nvSpPr>
        <dsp:cNvPr id="5" name="圆角矩形 4"/>
        <dsp:cNvSpPr/>
      </dsp:nvSpPr>
      <dsp:spPr bwMode="white">
        <a:xfrm>
          <a:off x="1417844" y="670243"/>
          <a:ext cx="1012746" cy="1019810"/>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53340" tIns="53340" rIns="53340" bIns="53340" anchor="ctr"/>
        <a:lstStyle>
          <a:lvl1pPr algn="ctr">
            <a:defRPr sz="14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zh-CN" altLang="en-US"/>
            <a:t>遍历</a:t>
          </a:r>
          <a:r>
            <a:rPr lang="en-US" altLang="zh-CN"/>
            <a:t>AST</a:t>
          </a:r>
          <a:r>
            <a:rPr lang="zh-CN" altLang="en-US"/>
            <a:t>树</a:t>
          </a:r>
          <a:endParaRPr lang="en-US" altLang="zh-CN"/>
        </a:p>
      </dsp:txBody>
      <dsp:txXfrm>
        <a:off x="1417844" y="670243"/>
        <a:ext cx="1012746" cy="1019810"/>
      </dsp:txXfrm>
    </dsp:sp>
    <dsp:sp modelId="{18462591-2085-43A2-8617-BA9721C35F9F}">
      <dsp:nvSpPr>
        <dsp:cNvPr id="8" name="右箭头 7"/>
        <dsp:cNvSpPr/>
      </dsp:nvSpPr>
      <dsp:spPr bwMode="white">
        <a:xfrm>
          <a:off x="2525788" y="1054567"/>
          <a:ext cx="214702" cy="251161"/>
        </a:xfrm>
        <a:prstGeom prs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lIns="0" tIns="0" rIns="0" bIns="0" anchor="ctr"/>
        <a:lstStyle>
          <a:lvl1pPr algn="ctr">
            <a:defRPr sz="5500"/>
          </a:lvl1pPr>
          <a:lvl2pPr marL="285750" indent="-285750" algn="ctr">
            <a:defRPr sz="4200"/>
          </a:lvl2pPr>
          <a:lvl3pPr marL="571500" indent="-285750" algn="ctr">
            <a:defRPr sz="4200"/>
          </a:lvl3pPr>
          <a:lvl4pPr marL="857250" indent="-285750" algn="ctr">
            <a:defRPr sz="4200"/>
          </a:lvl4pPr>
          <a:lvl5pPr marL="1143000" indent="-285750" algn="ctr">
            <a:defRPr sz="4200"/>
          </a:lvl5pPr>
          <a:lvl6pPr marL="1428750" indent="-285750" algn="ctr">
            <a:defRPr sz="4200"/>
          </a:lvl6pPr>
          <a:lvl7pPr marL="1714500" indent="-285750" algn="ctr">
            <a:defRPr sz="4200"/>
          </a:lvl7pPr>
          <a:lvl8pPr marL="2000250" indent="-285750" algn="ctr">
            <a:defRPr sz="4200"/>
          </a:lvl8pPr>
          <a:lvl9pPr marL="2286000" indent="-285750" algn="ctr">
            <a:defRPr sz="4200"/>
          </a:lvl9pPr>
        </a:lstStyle>
        <a:p>
          <a:pPr lvl="0">
            <a:lnSpc>
              <a:spcPct val="100000"/>
            </a:lnSpc>
            <a:spcBef>
              <a:spcPct val="0"/>
            </a:spcBef>
            <a:spcAft>
              <a:spcPct val="35000"/>
            </a:spcAft>
          </a:pPr>
          <a:endParaRPr lang="zh-CN" altLang="en-US"/>
        </a:p>
      </dsp:txBody>
      <dsp:txXfrm>
        <a:off x="2525788" y="1054567"/>
        <a:ext cx="214702" cy="251161"/>
      </dsp:txXfrm>
    </dsp:sp>
    <dsp:sp modelId="{507274D1-9FFA-4CA1-8C30-ADC25E352D22}">
      <dsp:nvSpPr>
        <dsp:cNvPr id="9" name="圆角矩形 8"/>
        <dsp:cNvSpPr/>
      </dsp:nvSpPr>
      <dsp:spPr bwMode="white">
        <a:xfrm>
          <a:off x="2835688" y="670243"/>
          <a:ext cx="1012746" cy="1019810"/>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53340" tIns="53340" rIns="53340" bIns="53340" anchor="ctr"/>
        <a:lstStyle>
          <a:lvl1pPr algn="ctr">
            <a:defRPr sz="14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zh-CN" altLang="en-US"/>
            <a:t>找到</a:t>
          </a:r>
          <a:r>
            <a:rPr lang="en-US" altLang="zh-CN"/>
            <a:t>CSS</a:t>
          </a:r>
          <a:r>
            <a:rPr lang="zh-CN" altLang="en-US"/>
            <a:t>属性声明语句</a:t>
          </a:r>
          <a:endParaRPr lang="zh-CN" altLang="en-US"/>
        </a:p>
      </dsp:txBody>
      <dsp:txXfrm>
        <a:off x="2835688" y="670243"/>
        <a:ext cx="1012746" cy="1019810"/>
      </dsp:txXfrm>
    </dsp:sp>
    <dsp:sp modelId="{DD6D4A0F-2B1D-49A0-B5DB-820D3AB12455}">
      <dsp:nvSpPr>
        <dsp:cNvPr id="10" name="右箭头 9"/>
        <dsp:cNvSpPr/>
      </dsp:nvSpPr>
      <dsp:spPr bwMode="white">
        <a:xfrm>
          <a:off x="3943631" y="1054567"/>
          <a:ext cx="214702" cy="251161"/>
        </a:xfrm>
        <a:prstGeom prs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lIns="0" tIns="0" rIns="0" bIns="0" anchor="ctr"/>
        <a:lstStyle>
          <a:lvl1pPr algn="ctr">
            <a:defRPr sz="5500"/>
          </a:lvl1pPr>
          <a:lvl2pPr marL="285750" indent="-285750" algn="ctr">
            <a:defRPr sz="4200"/>
          </a:lvl2pPr>
          <a:lvl3pPr marL="571500" indent="-285750" algn="ctr">
            <a:defRPr sz="4200"/>
          </a:lvl3pPr>
          <a:lvl4pPr marL="857250" indent="-285750" algn="ctr">
            <a:defRPr sz="4200"/>
          </a:lvl4pPr>
          <a:lvl5pPr marL="1143000" indent="-285750" algn="ctr">
            <a:defRPr sz="4200"/>
          </a:lvl5pPr>
          <a:lvl6pPr marL="1428750" indent="-285750" algn="ctr">
            <a:defRPr sz="4200"/>
          </a:lvl6pPr>
          <a:lvl7pPr marL="1714500" indent="-285750" algn="ctr">
            <a:defRPr sz="4200"/>
          </a:lvl7pPr>
          <a:lvl8pPr marL="2000250" indent="-285750" algn="ctr">
            <a:defRPr sz="4200"/>
          </a:lvl8pPr>
          <a:lvl9pPr marL="2286000" indent="-285750" algn="ctr">
            <a:defRPr sz="4200"/>
          </a:lvl9pPr>
        </a:lstStyle>
        <a:p>
          <a:pPr lvl="0">
            <a:lnSpc>
              <a:spcPct val="100000"/>
            </a:lnSpc>
            <a:spcBef>
              <a:spcPct val="0"/>
            </a:spcBef>
            <a:spcAft>
              <a:spcPct val="35000"/>
            </a:spcAft>
          </a:pPr>
        </a:p>
      </dsp:txBody>
      <dsp:txXfrm>
        <a:off x="3943631" y="1054567"/>
        <a:ext cx="214702" cy="251161"/>
      </dsp:txXfrm>
    </dsp:sp>
    <dsp:sp modelId="{AE8B5853-40DC-409B-A494-F14A32A58630}">
      <dsp:nvSpPr>
        <dsp:cNvPr id="11" name="圆角矩形 10"/>
        <dsp:cNvSpPr/>
      </dsp:nvSpPr>
      <dsp:spPr bwMode="white">
        <a:xfrm>
          <a:off x="4253532" y="670243"/>
          <a:ext cx="1012746" cy="1019810"/>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53340" tIns="53340" rIns="53340" bIns="53340" anchor="ctr"/>
        <a:lstStyle>
          <a:lvl1pPr algn="ctr">
            <a:defRPr sz="14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zh-CN"/>
            <a:t>找到Dimension类型子节点</a:t>
          </a:r>
          <a:endParaRPr lang="zh-CN"/>
        </a:p>
      </dsp:txBody>
      <dsp:txXfrm>
        <a:off x="4253532" y="670243"/>
        <a:ext cx="1012746" cy="1019810"/>
      </dsp:txXfrm>
    </dsp:sp>
    <dsp:sp modelId="{2A84702C-2CF8-459F-A02F-4DB32DB76AC1}">
      <dsp:nvSpPr>
        <dsp:cNvPr id="12" name="右箭头 11"/>
        <dsp:cNvSpPr/>
      </dsp:nvSpPr>
      <dsp:spPr bwMode="white">
        <a:xfrm>
          <a:off x="5361475" y="1054567"/>
          <a:ext cx="214702" cy="251161"/>
        </a:xfrm>
        <a:prstGeom prs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lIns="0" tIns="0" rIns="0" bIns="0" anchor="ctr"/>
        <a:lstStyle>
          <a:lvl1pPr algn="ctr">
            <a:defRPr sz="5500"/>
          </a:lvl1pPr>
          <a:lvl2pPr marL="285750" indent="-285750" algn="ctr">
            <a:defRPr sz="4200"/>
          </a:lvl2pPr>
          <a:lvl3pPr marL="571500" indent="-285750" algn="ctr">
            <a:defRPr sz="4200"/>
          </a:lvl3pPr>
          <a:lvl4pPr marL="857250" indent="-285750" algn="ctr">
            <a:defRPr sz="4200"/>
          </a:lvl4pPr>
          <a:lvl5pPr marL="1143000" indent="-285750" algn="ctr">
            <a:defRPr sz="4200"/>
          </a:lvl5pPr>
          <a:lvl6pPr marL="1428750" indent="-285750" algn="ctr">
            <a:defRPr sz="4200"/>
          </a:lvl6pPr>
          <a:lvl7pPr marL="1714500" indent="-285750" algn="ctr">
            <a:defRPr sz="4200"/>
          </a:lvl7pPr>
          <a:lvl8pPr marL="2000250" indent="-285750" algn="ctr">
            <a:defRPr sz="4200"/>
          </a:lvl8pPr>
          <a:lvl9pPr marL="2286000" indent="-285750" algn="ctr">
            <a:defRPr sz="4200"/>
          </a:lvl9pPr>
        </a:lstStyle>
        <a:p>
          <a:pPr lvl="0">
            <a:lnSpc>
              <a:spcPct val="100000"/>
            </a:lnSpc>
            <a:spcBef>
              <a:spcPct val="0"/>
            </a:spcBef>
            <a:spcAft>
              <a:spcPct val="35000"/>
            </a:spcAft>
          </a:pPr>
        </a:p>
      </dsp:txBody>
      <dsp:txXfrm>
        <a:off x="5361475" y="1054567"/>
        <a:ext cx="214702" cy="251161"/>
      </dsp:txXfrm>
    </dsp:sp>
    <dsp:sp modelId="{2EE26896-7842-42A8-829F-9DF91F682F79}">
      <dsp:nvSpPr>
        <dsp:cNvPr id="13" name="圆角矩形 12"/>
        <dsp:cNvSpPr/>
      </dsp:nvSpPr>
      <dsp:spPr bwMode="white">
        <a:xfrm>
          <a:off x="5671376" y="670243"/>
          <a:ext cx="1012746" cy="1019810"/>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53340" tIns="53340" rIns="53340" bIns="53340" anchor="ctr"/>
        <a:lstStyle>
          <a:lvl1pPr algn="ctr">
            <a:defRPr sz="14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zh-CN"/>
            <a:t>替换单位并计结果</a:t>
          </a:r>
          <a:endParaRPr lang="zh-CN"/>
        </a:p>
      </dsp:txBody>
      <dsp:txXfrm>
        <a:off x="5671376" y="670243"/>
        <a:ext cx="1012746" cy="1019810"/>
      </dsp:txXfrm>
    </dsp:sp>
    <dsp:sp modelId="{19033519-7292-47B3-A79F-CE422F7F1A19}">
      <dsp:nvSpPr>
        <dsp:cNvPr id="16" name="右箭头 15"/>
        <dsp:cNvSpPr/>
      </dsp:nvSpPr>
      <dsp:spPr bwMode="white">
        <a:xfrm>
          <a:off x="6779319" y="1054567"/>
          <a:ext cx="214702" cy="251161"/>
        </a:xfrm>
        <a:prstGeom prs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lIns="0" tIns="0" rIns="0" bIns="0" anchor="ctr"/>
        <a:lstStyle>
          <a:lvl1pPr algn="ctr">
            <a:defRPr sz="5500"/>
          </a:lvl1pPr>
          <a:lvl2pPr marL="285750" indent="-285750" algn="ctr">
            <a:defRPr sz="4200"/>
          </a:lvl2pPr>
          <a:lvl3pPr marL="571500" indent="-285750" algn="ctr">
            <a:defRPr sz="4200"/>
          </a:lvl3pPr>
          <a:lvl4pPr marL="857250" indent="-285750" algn="ctr">
            <a:defRPr sz="4200"/>
          </a:lvl4pPr>
          <a:lvl5pPr marL="1143000" indent="-285750" algn="ctr">
            <a:defRPr sz="4200"/>
          </a:lvl5pPr>
          <a:lvl6pPr marL="1428750" indent="-285750" algn="ctr">
            <a:defRPr sz="4200"/>
          </a:lvl6pPr>
          <a:lvl7pPr marL="1714500" indent="-285750" algn="ctr">
            <a:defRPr sz="4200"/>
          </a:lvl7pPr>
          <a:lvl8pPr marL="2000250" indent="-285750" algn="ctr">
            <a:defRPr sz="4200"/>
          </a:lvl8pPr>
          <a:lvl9pPr marL="2286000" indent="-285750" algn="ctr">
            <a:defRPr sz="4200"/>
          </a:lvl9pPr>
        </a:lstStyle>
        <a:p>
          <a:pPr lvl="0">
            <a:lnSpc>
              <a:spcPct val="100000"/>
            </a:lnSpc>
            <a:spcBef>
              <a:spcPct val="0"/>
            </a:spcBef>
            <a:spcAft>
              <a:spcPct val="35000"/>
            </a:spcAft>
          </a:pPr>
        </a:p>
      </dsp:txBody>
      <dsp:txXfrm>
        <a:off x="6779319" y="1054567"/>
        <a:ext cx="214702" cy="251161"/>
      </dsp:txXfrm>
    </dsp:sp>
    <dsp:sp modelId="{2404CD8D-0111-4BC6-BA4E-3125D14D354E}">
      <dsp:nvSpPr>
        <dsp:cNvPr id="17" name="圆角矩形 16"/>
        <dsp:cNvSpPr/>
      </dsp:nvSpPr>
      <dsp:spPr bwMode="white">
        <a:xfrm>
          <a:off x="7089219" y="670243"/>
          <a:ext cx="1012746" cy="1019810"/>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53340" tIns="53340" rIns="53340" bIns="53340" anchor="ctr"/>
        <a:lstStyle>
          <a:lvl1pPr algn="ctr">
            <a:defRPr sz="14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zh-CN"/>
            <a:t>生成代码</a:t>
          </a:r>
          <a:endParaRPr lang="zh-CN"/>
        </a:p>
      </dsp:txBody>
      <dsp:txXfrm>
        <a:off x="7089219" y="670243"/>
        <a:ext cx="1012746" cy="1019810"/>
      </dsp:txXfrm>
    </dsp:sp>
  </dsp:spTree>
</dsp:drawing>
</file>

<file path=ppt/diagrams/drawing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5563870" cy="3041650"/>
        <a:chOff x="0" y="0"/>
        <a:chExt cx="5563870" cy="3041650"/>
      </a:xfrm>
    </dsp:grpSpPr>
    <dsp:sp modelId="{C1069558-9A0D-4777-9B5C-1F8CC5A904D0}">
      <dsp:nvSpPr>
        <dsp:cNvPr id="3" name="直角上箭头 2"/>
        <dsp:cNvSpPr/>
      </dsp:nvSpPr>
      <dsp:spPr bwMode="white">
        <a:xfrm rot="5400000">
          <a:off x="868211" y="867705"/>
          <a:ext cx="736350" cy="838308"/>
        </a:xfrm>
        <a:prstGeom prst="bentUpArrow">
          <a:avLst>
            <a:gd name="adj1" fmla="val 32840"/>
            <a:gd name="adj2" fmla="val 25000"/>
            <a:gd name="adj3" fmla="val 35780"/>
          </a:avLst>
        </a:prstGeom>
      </dsp:spPr>
      <dsp:style>
        <a:lnRef idx="2">
          <a:schemeClr val="lt1"/>
        </a:lnRef>
        <a:fillRef idx="1">
          <a:schemeClr val="accent1">
            <a:tint val="50000"/>
          </a:schemeClr>
        </a:fillRef>
        <a:effectRef idx="0">
          <a:scrgbClr r="0" g="0" b="0"/>
        </a:effectRef>
        <a:fontRef idx="minor"/>
      </dsp:style>
      <dsp:txXfrm rot="5400000">
        <a:off x="868211" y="867705"/>
        <a:ext cx="736350" cy="838308"/>
      </dsp:txXfrm>
    </dsp:sp>
    <dsp:sp modelId="{B6B3DBAD-9628-4182-98C9-C3F56A96B563}">
      <dsp:nvSpPr>
        <dsp:cNvPr id="4" name="圆角矩形 3"/>
        <dsp:cNvSpPr/>
      </dsp:nvSpPr>
      <dsp:spPr bwMode="white">
        <a:xfrm>
          <a:off x="664575" y="0"/>
          <a:ext cx="1239579" cy="867665"/>
        </a:xfrm>
        <a:prstGeom prst="roundRect">
          <a:avLst>
            <a:gd name="adj" fmla="val 16670"/>
          </a:avLst>
        </a:prstGeom>
      </dsp:spPr>
      <dsp:style>
        <a:lnRef idx="2">
          <a:schemeClr val="lt1"/>
        </a:lnRef>
        <a:fillRef idx="1">
          <a:schemeClr val="accent1"/>
        </a:fillRef>
        <a:effectRef idx="0">
          <a:scrgbClr r="0" g="0" b="0"/>
        </a:effectRef>
        <a:fontRef idx="minor">
          <a:schemeClr val="lt1"/>
        </a:fontRef>
      </dsp:style>
      <dsp:txBody>
        <a:bodyPr vert="horz" wrap="square" lIns="76200" tIns="76200" rIns="76200" bIns="762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zh-CN" altLang="en-US"/>
            <a:t>源</a:t>
          </a:r>
          <a:r>
            <a:rPr lang="en-US" altLang="zh-CN"/>
            <a:t>WXSS</a:t>
          </a:r>
          <a:r>
            <a:rPr lang="zh-CN" altLang="en-US"/>
            <a:t>代码</a:t>
          </a:r>
          <a:endParaRPr lang="zh-CN" altLang="en-US"/>
        </a:p>
      </dsp:txBody>
      <dsp:txXfrm>
        <a:off x="664575" y="0"/>
        <a:ext cx="1239579" cy="867665"/>
      </dsp:txXfrm>
    </dsp:sp>
    <dsp:sp modelId="{CF563743-F0CD-43FF-8ED9-181590D5AEC7}">
      <dsp:nvSpPr>
        <dsp:cNvPr id="5" name="矩形 4"/>
        <dsp:cNvSpPr/>
      </dsp:nvSpPr>
      <dsp:spPr bwMode="white">
        <a:xfrm>
          <a:off x="1904154" y="87661"/>
          <a:ext cx="901552" cy="701285"/>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38100" tIns="38100" rIns="38100" bIns="38100" anchor="ctr"/>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marL="57150" lvl="1" indent="-57150">
            <a:lnSpc>
              <a:spcPct val="100000"/>
            </a:lnSpc>
            <a:spcBef>
              <a:spcPct val="0"/>
            </a:spcBef>
            <a:spcAft>
              <a:spcPct val="15000"/>
            </a:spcAft>
            <a:buChar char="•"/>
          </a:pPr>
          <a:r>
            <a:rPr lang="zh-CN" altLang="en-US" sz="1000">
              <a:solidFill>
                <a:schemeClr val="tx1"/>
              </a:solidFill>
            </a:rPr>
            <a:t>小程序支持</a:t>
          </a:r>
          <a:r>
            <a:rPr lang="en-US" altLang="zh-CN" sz="1000">
              <a:solidFill>
                <a:schemeClr val="tx1"/>
              </a:solidFill>
            </a:rPr>
            <a:t>less</a:t>
          </a:r>
          <a:r>
            <a:rPr lang="zh-CN" altLang="en-US" sz="1000">
              <a:solidFill>
                <a:schemeClr val="tx1"/>
              </a:solidFill>
            </a:rPr>
            <a:t>语法</a:t>
          </a:r>
          <a:r>
            <a:rPr lang="en-US" altLang="zh-CN" sz="1000">
              <a:solidFill>
                <a:schemeClr val="tx1"/>
              </a:solidFill>
            </a:rPr>
            <a:t>,</a:t>
          </a:r>
          <a:r>
            <a:rPr lang="zh-CN" altLang="en-US" sz="1000">
              <a:solidFill>
                <a:schemeClr val="tx1"/>
              </a:solidFill>
            </a:rPr>
            <a:t>需要经过</a:t>
          </a:r>
          <a:r>
            <a:rPr lang="en-US" altLang="zh-CN" sz="1000">
              <a:solidFill>
                <a:schemeClr val="tx1"/>
              </a:solidFill>
            </a:rPr>
            <a:t>less</a:t>
          </a:r>
          <a:r>
            <a:rPr lang="zh-CN" altLang="en-US" sz="1000">
              <a:solidFill>
                <a:schemeClr val="tx1"/>
              </a:solidFill>
            </a:rPr>
            <a:t>编译</a:t>
          </a:r>
          <a:endParaRPr lang="zh-CN" altLang="en-US" sz="1000">
            <a:solidFill>
              <a:schemeClr val="tx1"/>
            </a:solidFill>
          </a:endParaRPr>
        </a:p>
      </dsp:txBody>
      <dsp:txXfrm>
        <a:off x="1904154" y="87661"/>
        <a:ext cx="901552" cy="701285"/>
      </dsp:txXfrm>
    </dsp:sp>
    <dsp:sp modelId="{A3E57910-EB90-4850-9A4E-8662A513D003}">
      <dsp:nvSpPr>
        <dsp:cNvPr id="6" name="直角上箭头 5"/>
        <dsp:cNvSpPr/>
      </dsp:nvSpPr>
      <dsp:spPr bwMode="white">
        <a:xfrm rot="5400000">
          <a:off x="1915006" y="1954697"/>
          <a:ext cx="736350" cy="838308"/>
        </a:xfrm>
        <a:prstGeom prst="bentUpArrow">
          <a:avLst>
            <a:gd name="adj1" fmla="val 32840"/>
            <a:gd name="adj2" fmla="val 25000"/>
            <a:gd name="adj3" fmla="val 35780"/>
          </a:avLst>
        </a:prstGeom>
      </dsp:spPr>
      <dsp:style>
        <a:lnRef idx="2">
          <a:schemeClr val="lt1"/>
        </a:lnRef>
        <a:fillRef idx="1">
          <a:schemeClr val="accent1">
            <a:tint val="50000"/>
          </a:schemeClr>
        </a:fillRef>
        <a:effectRef idx="0">
          <a:scrgbClr r="0" g="0" b="0"/>
        </a:effectRef>
        <a:fontRef idx="minor"/>
      </dsp:style>
      <dsp:txXfrm rot="5400000">
        <a:off x="1915006" y="1954697"/>
        <a:ext cx="736350" cy="838308"/>
      </dsp:txXfrm>
    </dsp:sp>
    <dsp:sp modelId="{FAF4FC6F-67B2-4C23-BD82-FF5779C49F32}">
      <dsp:nvSpPr>
        <dsp:cNvPr id="7" name="圆角矩形 6"/>
        <dsp:cNvSpPr/>
      </dsp:nvSpPr>
      <dsp:spPr bwMode="white">
        <a:xfrm>
          <a:off x="1711369" y="1086992"/>
          <a:ext cx="1239579" cy="867665"/>
        </a:xfrm>
        <a:prstGeom prst="roundRect">
          <a:avLst>
            <a:gd name="adj" fmla="val 16670"/>
          </a:avLst>
        </a:prstGeom>
      </dsp:spPr>
      <dsp:style>
        <a:lnRef idx="2">
          <a:schemeClr val="lt1"/>
        </a:lnRef>
        <a:fillRef idx="1">
          <a:schemeClr val="accent1"/>
        </a:fillRef>
        <a:effectRef idx="0">
          <a:scrgbClr r="0" g="0" b="0"/>
        </a:effectRef>
        <a:fontRef idx="minor">
          <a:schemeClr val="lt1"/>
        </a:fontRef>
      </dsp:style>
      <dsp:txBody>
        <a:bodyPr vert="horz" wrap="square" lIns="76200" tIns="76200" rIns="76200" bIns="762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en-US" altLang="zh-CN"/>
            <a:t>CSS</a:t>
          </a:r>
          <a:endParaRPr lang="en-US" altLang="zh-CN"/>
        </a:p>
      </dsp:txBody>
      <dsp:txXfrm>
        <a:off x="1711369" y="1086992"/>
        <a:ext cx="1239579" cy="867665"/>
      </dsp:txXfrm>
    </dsp:sp>
    <dsp:sp modelId="{8F521252-50A6-4EA9-AC51-762FFBA643C9}">
      <dsp:nvSpPr>
        <dsp:cNvPr id="8" name="矩形 7"/>
        <dsp:cNvSpPr/>
      </dsp:nvSpPr>
      <dsp:spPr bwMode="white">
        <a:xfrm>
          <a:off x="2950949" y="1174653"/>
          <a:ext cx="901552" cy="701285"/>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38100" tIns="38100" rIns="38100" bIns="38100" anchor="ctr"/>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marL="57150" lvl="1" indent="-57150">
            <a:lnSpc>
              <a:spcPct val="100000"/>
            </a:lnSpc>
            <a:spcBef>
              <a:spcPct val="0"/>
            </a:spcBef>
            <a:spcAft>
              <a:spcPct val="15000"/>
            </a:spcAft>
            <a:buChar char="•"/>
          </a:pPr>
          <a:r>
            <a:rPr lang="en-US" altLang="zh-CN" sz="1000">
              <a:solidFill>
                <a:schemeClr val="tx1"/>
              </a:solidFill>
            </a:rPr>
            <a:t>CSS-Tree</a:t>
          </a:r>
          <a:r>
            <a:rPr lang="zh-CN" altLang="en-US" sz="1000">
              <a:solidFill>
                <a:schemeClr val="tx1"/>
              </a:solidFill>
            </a:rPr>
            <a:t>分析代码并转换</a:t>
          </a:r>
          <a:endParaRPr lang="zh-CN" altLang="en-US" sz="1000">
            <a:solidFill>
              <a:schemeClr val="tx1"/>
            </a:solidFill>
          </a:endParaRPr>
        </a:p>
      </dsp:txBody>
      <dsp:txXfrm>
        <a:off x="2950949" y="1174653"/>
        <a:ext cx="901552" cy="701285"/>
      </dsp:txXfrm>
    </dsp:sp>
    <dsp:sp modelId="{54F8B79A-809C-4F22-B417-84B1257C574F}">
      <dsp:nvSpPr>
        <dsp:cNvPr id="9" name="圆角矩形 8"/>
        <dsp:cNvSpPr/>
      </dsp:nvSpPr>
      <dsp:spPr bwMode="white">
        <a:xfrm>
          <a:off x="2758164" y="2173985"/>
          <a:ext cx="1239579" cy="867665"/>
        </a:xfrm>
        <a:prstGeom prst="roundRect">
          <a:avLst>
            <a:gd name="adj" fmla="val 16670"/>
          </a:avLst>
        </a:prstGeom>
      </dsp:spPr>
      <dsp:style>
        <a:lnRef idx="2">
          <a:schemeClr val="lt1"/>
        </a:lnRef>
        <a:fillRef idx="1">
          <a:schemeClr val="accent1"/>
        </a:fillRef>
        <a:effectRef idx="0">
          <a:scrgbClr r="0" g="0" b="0"/>
        </a:effectRef>
        <a:fontRef idx="minor">
          <a:schemeClr val="lt1"/>
        </a:fontRef>
      </dsp:style>
      <dsp:txBody>
        <a:bodyPr vert="horz" wrap="square" lIns="76200" tIns="76200" rIns="76200" bIns="762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zh-CN" altLang="en-US"/>
            <a:t>新</a:t>
          </a:r>
          <a:r>
            <a:rPr lang="en-US" altLang="zh-CN"/>
            <a:t>CSS</a:t>
          </a:r>
          <a:endParaRPr lang="en-US" altLang="zh-CN"/>
        </a:p>
      </dsp:txBody>
      <dsp:txXfrm>
        <a:off x="2758164" y="2173985"/>
        <a:ext cx="1239579" cy="867665"/>
      </dsp:txXfrm>
    </dsp:sp>
    <dsp:sp modelId="{77AE5A4C-F18E-45E4-8C28-51A262A9F8A9}">
      <dsp:nvSpPr>
        <dsp:cNvPr id="10" name="矩形 9"/>
        <dsp:cNvSpPr/>
      </dsp:nvSpPr>
      <dsp:spPr bwMode="white">
        <a:xfrm>
          <a:off x="3997743" y="2261645"/>
          <a:ext cx="901552" cy="701285"/>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87630" tIns="87630" rIns="87630" bIns="87630" anchor="ctr"/>
        <a:lstStyle>
          <a:lvl1pPr algn="l">
            <a:defRPr sz="23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1">
            <a:lnSpc>
              <a:spcPct val="100000"/>
            </a:lnSpc>
            <a:spcBef>
              <a:spcPct val="0"/>
            </a:spcBef>
            <a:spcAft>
              <a:spcPct val="15000"/>
            </a:spcAft>
            <a:buChar char="•"/>
          </a:pPr>
          <a:r>
            <a:rPr lang="en-US" altLang="zh-CN">
              <a:solidFill>
                <a:schemeClr val="tx1"/>
              </a:solidFill>
            </a:rPr>
            <a:t>rpx</a:t>
          </a:r>
          <a:r>
            <a:rPr lang="zh-CN" altLang="en-US">
              <a:solidFill>
                <a:schemeClr val="tx1"/>
              </a:solidFill>
            </a:rPr>
            <a:t>转</a:t>
          </a:r>
          <a:r>
            <a:rPr lang="en-US" altLang="zh-CN">
              <a:solidFill>
                <a:schemeClr val="tx1"/>
              </a:solidFill>
            </a:rPr>
            <a:t>px</a:t>
          </a:r>
          <a:endParaRPr lang="en-US" altLang="zh-CN">
            <a:solidFill>
              <a:schemeClr val="tx1"/>
            </a:solidFill>
          </a:endParaRPr>
        </a:p>
      </dsp:txBody>
      <dsp:txXfrm>
        <a:off x="3997743" y="2261645"/>
        <a:ext cx="901552" cy="701285"/>
      </dsp:txXfrm>
    </dsp:sp>
  </dsp:spTree>
</dsp:drawing>
</file>

<file path=ppt/diagrams/drawing6.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101965" cy="2360295"/>
        <a:chOff x="0" y="0"/>
        <a:chExt cx="8101965" cy="2360295"/>
      </a:xfrm>
    </dsp:grpSpPr>
    <dsp:sp modelId="{4B3295A4-EBD8-4A6A-B7A4-457FE8EB5F6F}">
      <dsp:nvSpPr>
        <dsp:cNvPr id="14" name="圆角矩形 13"/>
        <dsp:cNvSpPr/>
      </dsp:nvSpPr>
      <dsp:spPr bwMode="white">
        <a:xfrm>
          <a:off x="0" y="670243"/>
          <a:ext cx="1012746" cy="1019810"/>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53340" tIns="53340" rIns="53340" bIns="53340" anchor="ctr"/>
        <a:lstStyle>
          <a:lvl1pPr algn="ctr">
            <a:defRPr sz="14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zh-CN"/>
            <a:t>编译</a:t>
          </a:r>
          <a:r>
            <a:rPr lang="en-US" altLang="zh-CN"/>
            <a:t>CSS</a:t>
          </a:r>
          <a:endParaRPr lang="en-US" altLang="zh-CN"/>
        </a:p>
      </dsp:txBody>
      <dsp:txXfrm>
        <a:off x="0" y="670243"/>
        <a:ext cx="1012746" cy="1019810"/>
      </dsp:txXfrm>
    </dsp:sp>
    <dsp:sp modelId="{61D56B86-D06B-4FE6-A1A8-DEDF01258997}">
      <dsp:nvSpPr>
        <dsp:cNvPr id="15" name="右箭头 14"/>
        <dsp:cNvSpPr/>
      </dsp:nvSpPr>
      <dsp:spPr bwMode="white">
        <a:xfrm>
          <a:off x="1107944" y="1054567"/>
          <a:ext cx="214702" cy="251161"/>
        </a:xfrm>
        <a:prstGeom prs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lIns="0" tIns="0" rIns="0" bIns="0" anchor="ctr"/>
        <a:lstStyle>
          <a:lvl1pPr algn="ctr">
            <a:defRPr sz="5500"/>
          </a:lvl1pPr>
          <a:lvl2pPr marL="285750" indent="-285750" algn="ctr">
            <a:defRPr sz="4200"/>
          </a:lvl2pPr>
          <a:lvl3pPr marL="571500" indent="-285750" algn="ctr">
            <a:defRPr sz="4200"/>
          </a:lvl3pPr>
          <a:lvl4pPr marL="857250" indent="-285750" algn="ctr">
            <a:defRPr sz="4200"/>
          </a:lvl4pPr>
          <a:lvl5pPr marL="1143000" indent="-285750" algn="ctr">
            <a:defRPr sz="4200"/>
          </a:lvl5pPr>
          <a:lvl6pPr marL="1428750" indent="-285750" algn="ctr">
            <a:defRPr sz="4200"/>
          </a:lvl6pPr>
          <a:lvl7pPr marL="1714500" indent="-285750" algn="ctr">
            <a:defRPr sz="4200"/>
          </a:lvl7pPr>
          <a:lvl8pPr marL="2000250" indent="-285750" algn="ctr">
            <a:defRPr sz="4200"/>
          </a:lvl8pPr>
          <a:lvl9pPr marL="2286000" indent="-285750" algn="ctr">
            <a:defRPr sz="4200"/>
          </a:lvl9pPr>
        </a:lstStyle>
        <a:p>
          <a:pPr lvl="0">
            <a:lnSpc>
              <a:spcPct val="100000"/>
            </a:lnSpc>
            <a:spcBef>
              <a:spcPct val="0"/>
            </a:spcBef>
            <a:spcAft>
              <a:spcPct val="35000"/>
            </a:spcAft>
          </a:pPr>
        </a:p>
      </dsp:txBody>
      <dsp:txXfrm>
        <a:off x="1107944" y="1054567"/>
        <a:ext cx="214702" cy="251161"/>
      </dsp:txXfrm>
    </dsp:sp>
    <dsp:sp modelId="{0C6A0E2D-4913-46C1-A93F-3832E34B4A9D}">
      <dsp:nvSpPr>
        <dsp:cNvPr id="5" name="圆角矩形 4"/>
        <dsp:cNvSpPr/>
      </dsp:nvSpPr>
      <dsp:spPr bwMode="white">
        <a:xfrm>
          <a:off x="1417844" y="670243"/>
          <a:ext cx="1012746" cy="1019810"/>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53340" tIns="53340" rIns="53340" bIns="53340" anchor="ctr"/>
        <a:lstStyle>
          <a:lvl1pPr algn="ctr">
            <a:defRPr sz="14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zh-CN" altLang="en-US"/>
            <a:t>遍历</a:t>
          </a:r>
          <a:r>
            <a:rPr lang="en-US" altLang="zh-CN"/>
            <a:t>AST</a:t>
          </a:r>
          <a:r>
            <a:rPr lang="zh-CN" altLang="en-US"/>
            <a:t>树</a:t>
          </a:r>
          <a:endParaRPr lang="en-US" altLang="zh-CN"/>
        </a:p>
      </dsp:txBody>
      <dsp:txXfrm>
        <a:off x="1417844" y="670243"/>
        <a:ext cx="1012746" cy="1019810"/>
      </dsp:txXfrm>
    </dsp:sp>
    <dsp:sp modelId="{18462591-2085-43A2-8617-BA9721C35F9F}">
      <dsp:nvSpPr>
        <dsp:cNvPr id="8" name="右箭头 7"/>
        <dsp:cNvSpPr/>
      </dsp:nvSpPr>
      <dsp:spPr bwMode="white">
        <a:xfrm>
          <a:off x="2525788" y="1054567"/>
          <a:ext cx="214702" cy="251161"/>
        </a:xfrm>
        <a:prstGeom prs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lIns="0" tIns="0" rIns="0" bIns="0" anchor="ctr"/>
        <a:lstStyle>
          <a:lvl1pPr algn="ctr">
            <a:defRPr sz="5500"/>
          </a:lvl1pPr>
          <a:lvl2pPr marL="285750" indent="-285750" algn="ctr">
            <a:defRPr sz="4200"/>
          </a:lvl2pPr>
          <a:lvl3pPr marL="571500" indent="-285750" algn="ctr">
            <a:defRPr sz="4200"/>
          </a:lvl3pPr>
          <a:lvl4pPr marL="857250" indent="-285750" algn="ctr">
            <a:defRPr sz="4200"/>
          </a:lvl4pPr>
          <a:lvl5pPr marL="1143000" indent="-285750" algn="ctr">
            <a:defRPr sz="4200"/>
          </a:lvl5pPr>
          <a:lvl6pPr marL="1428750" indent="-285750" algn="ctr">
            <a:defRPr sz="4200"/>
          </a:lvl6pPr>
          <a:lvl7pPr marL="1714500" indent="-285750" algn="ctr">
            <a:defRPr sz="4200"/>
          </a:lvl7pPr>
          <a:lvl8pPr marL="2000250" indent="-285750" algn="ctr">
            <a:defRPr sz="4200"/>
          </a:lvl8pPr>
          <a:lvl9pPr marL="2286000" indent="-285750" algn="ctr">
            <a:defRPr sz="4200"/>
          </a:lvl9pPr>
        </a:lstStyle>
        <a:p>
          <a:pPr lvl="0">
            <a:lnSpc>
              <a:spcPct val="100000"/>
            </a:lnSpc>
            <a:spcBef>
              <a:spcPct val="0"/>
            </a:spcBef>
            <a:spcAft>
              <a:spcPct val="35000"/>
            </a:spcAft>
          </a:pPr>
          <a:endParaRPr lang="zh-CN" altLang="en-US"/>
        </a:p>
      </dsp:txBody>
      <dsp:txXfrm>
        <a:off x="2525788" y="1054567"/>
        <a:ext cx="214702" cy="251161"/>
      </dsp:txXfrm>
    </dsp:sp>
    <dsp:sp modelId="{507274D1-9FFA-4CA1-8C30-ADC25E352D22}">
      <dsp:nvSpPr>
        <dsp:cNvPr id="9" name="圆角矩形 8"/>
        <dsp:cNvSpPr/>
      </dsp:nvSpPr>
      <dsp:spPr bwMode="white">
        <a:xfrm>
          <a:off x="2835688" y="670243"/>
          <a:ext cx="1012746" cy="1019810"/>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53340" tIns="53340" rIns="53340" bIns="53340" anchor="ctr"/>
        <a:lstStyle>
          <a:lvl1pPr algn="ctr">
            <a:defRPr sz="14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zh-CN" altLang="en-US"/>
            <a:t>找到</a:t>
          </a:r>
          <a:r>
            <a:rPr lang="en-US" altLang="zh-CN"/>
            <a:t>CSS</a:t>
          </a:r>
          <a:r>
            <a:rPr lang="zh-CN" altLang="en-US"/>
            <a:t>属性声明语句</a:t>
          </a:r>
          <a:endParaRPr lang="zh-CN" altLang="en-US"/>
        </a:p>
      </dsp:txBody>
      <dsp:txXfrm>
        <a:off x="2835688" y="670243"/>
        <a:ext cx="1012746" cy="1019810"/>
      </dsp:txXfrm>
    </dsp:sp>
    <dsp:sp modelId="{DD6D4A0F-2B1D-49A0-B5DB-820D3AB12455}">
      <dsp:nvSpPr>
        <dsp:cNvPr id="10" name="右箭头 9"/>
        <dsp:cNvSpPr/>
      </dsp:nvSpPr>
      <dsp:spPr bwMode="white">
        <a:xfrm>
          <a:off x="3943631" y="1054567"/>
          <a:ext cx="214702" cy="251161"/>
        </a:xfrm>
        <a:prstGeom prs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lIns="0" tIns="0" rIns="0" bIns="0" anchor="ctr"/>
        <a:lstStyle>
          <a:lvl1pPr algn="ctr">
            <a:defRPr sz="5500"/>
          </a:lvl1pPr>
          <a:lvl2pPr marL="285750" indent="-285750" algn="ctr">
            <a:defRPr sz="4200"/>
          </a:lvl2pPr>
          <a:lvl3pPr marL="571500" indent="-285750" algn="ctr">
            <a:defRPr sz="4200"/>
          </a:lvl3pPr>
          <a:lvl4pPr marL="857250" indent="-285750" algn="ctr">
            <a:defRPr sz="4200"/>
          </a:lvl4pPr>
          <a:lvl5pPr marL="1143000" indent="-285750" algn="ctr">
            <a:defRPr sz="4200"/>
          </a:lvl5pPr>
          <a:lvl6pPr marL="1428750" indent="-285750" algn="ctr">
            <a:defRPr sz="4200"/>
          </a:lvl6pPr>
          <a:lvl7pPr marL="1714500" indent="-285750" algn="ctr">
            <a:defRPr sz="4200"/>
          </a:lvl7pPr>
          <a:lvl8pPr marL="2000250" indent="-285750" algn="ctr">
            <a:defRPr sz="4200"/>
          </a:lvl8pPr>
          <a:lvl9pPr marL="2286000" indent="-285750" algn="ctr">
            <a:defRPr sz="4200"/>
          </a:lvl9pPr>
        </a:lstStyle>
        <a:p>
          <a:pPr lvl="0">
            <a:lnSpc>
              <a:spcPct val="100000"/>
            </a:lnSpc>
            <a:spcBef>
              <a:spcPct val="0"/>
            </a:spcBef>
            <a:spcAft>
              <a:spcPct val="35000"/>
            </a:spcAft>
          </a:pPr>
        </a:p>
      </dsp:txBody>
      <dsp:txXfrm>
        <a:off x="3943631" y="1054567"/>
        <a:ext cx="214702" cy="251161"/>
      </dsp:txXfrm>
    </dsp:sp>
    <dsp:sp modelId="{AE8B5853-40DC-409B-A494-F14A32A58630}">
      <dsp:nvSpPr>
        <dsp:cNvPr id="11" name="圆角矩形 10"/>
        <dsp:cNvSpPr/>
      </dsp:nvSpPr>
      <dsp:spPr bwMode="white">
        <a:xfrm>
          <a:off x="4253532" y="670243"/>
          <a:ext cx="1012746" cy="1019810"/>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53340" tIns="53340" rIns="53340" bIns="53340" anchor="ctr"/>
        <a:lstStyle>
          <a:lvl1pPr algn="ctr">
            <a:defRPr sz="14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zh-CN"/>
            <a:t>找到Dimension类型子节点</a:t>
          </a:r>
          <a:endParaRPr lang="zh-CN"/>
        </a:p>
      </dsp:txBody>
      <dsp:txXfrm>
        <a:off x="4253532" y="670243"/>
        <a:ext cx="1012746" cy="1019810"/>
      </dsp:txXfrm>
    </dsp:sp>
    <dsp:sp modelId="{2A84702C-2CF8-459F-A02F-4DB32DB76AC1}">
      <dsp:nvSpPr>
        <dsp:cNvPr id="12" name="右箭头 11"/>
        <dsp:cNvSpPr/>
      </dsp:nvSpPr>
      <dsp:spPr bwMode="white">
        <a:xfrm>
          <a:off x="5361475" y="1054567"/>
          <a:ext cx="214702" cy="251161"/>
        </a:xfrm>
        <a:prstGeom prs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lIns="0" tIns="0" rIns="0" bIns="0" anchor="ctr"/>
        <a:lstStyle>
          <a:lvl1pPr algn="ctr">
            <a:defRPr sz="5500"/>
          </a:lvl1pPr>
          <a:lvl2pPr marL="285750" indent="-285750" algn="ctr">
            <a:defRPr sz="4200"/>
          </a:lvl2pPr>
          <a:lvl3pPr marL="571500" indent="-285750" algn="ctr">
            <a:defRPr sz="4200"/>
          </a:lvl3pPr>
          <a:lvl4pPr marL="857250" indent="-285750" algn="ctr">
            <a:defRPr sz="4200"/>
          </a:lvl4pPr>
          <a:lvl5pPr marL="1143000" indent="-285750" algn="ctr">
            <a:defRPr sz="4200"/>
          </a:lvl5pPr>
          <a:lvl6pPr marL="1428750" indent="-285750" algn="ctr">
            <a:defRPr sz="4200"/>
          </a:lvl6pPr>
          <a:lvl7pPr marL="1714500" indent="-285750" algn="ctr">
            <a:defRPr sz="4200"/>
          </a:lvl7pPr>
          <a:lvl8pPr marL="2000250" indent="-285750" algn="ctr">
            <a:defRPr sz="4200"/>
          </a:lvl8pPr>
          <a:lvl9pPr marL="2286000" indent="-285750" algn="ctr">
            <a:defRPr sz="4200"/>
          </a:lvl9pPr>
        </a:lstStyle>
        <a:p>
          <a:pPr lvl="0">
            <a:lnSpc>
              <a:spcPct val="100000"/>
            </a:lnSpc>
            <a:spcBef>
              <a:spcPct val="0"/>
            </a:spcBef>
            <a:spcAft>
              <a:spcPct val="35000"/>
            </a:spcAft>
          </a:pPr>
        </a:p>
      </dsp:txBody>
      <dsp:txXfrm>
        <a:off x="5361475" y="1054567"/>
        <a:ext cx="214702" cy="251161"/>
      </dsp:txXfrm>
    </dsp:sp>
    <dsp:sp modelId="{2EE26896-7842-42A8-829F-9DF91F682F79}">
      <dsp:nvSpPr>
        <dsp:cNvPr id="13" name="圆角矩形 12"/>
        <dsp:cNvSpPr/>
      </dsp:nvSpPr>
      <dsp:spPr bwMode="white">
        <a:xfrm>
          <a:off x="5671376" y="670243"/>
          <a:ext cx="1012746" cy="1019810"/>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53340" tIns="53340" rIns="53340" bIns="53340" anchor="ctr"/>
        <a:lstStyle>
          <a:lvl1pPr algn="ctr">
            <a:defRPr sz="14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zh-CN"/>
            <a:t>替换单位并计结果</a:t>
          </a:r>
          <a:endParaRPr lang="zh-CN"/>
        </a:p>
      </dsp:txBody>
      <dsp:txXfrm>
        <a:off x="5671376" y="670243"/>
        <a:ext cx="1012746" cy="1019810"/>
      </dsp:txXfrm>
    </dsp:sp>
    <dsp:sp modelId="{19033519-7292-47B3-A79F-CE422F7F1A19}">
      <dsp:nvSpPr>
        <dsp:cNvPr id="16" name="右箭头 15"/>
        <dsp:cNvSpPr/>
      </dsp:nvSpPr>
      <dsp:spPr bwMode="white">
        <a:xfrm>
          <a:off x="6779319" y="1054567"/>
          <a:ext cx="214702" cy="251161"/>
        </a:xfrm>
        <a:prstGeom prs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lIns="0" tIns="0" rIns="0" bIns="0" anchor="ctr"/>
        <a:lstStyle>
          <a:lvl1pPr algn="ctr">
            <a:defRPr sz="5500"/>
          </a:lvl1pPr>
          <a:lvl2pPr marL="285750" indent="-285750" algn="ctr">
            <a:defRPr sz="4200"/>
          </a:lvl2pPr>
          <a:lvl3pPr marL="571500" indent="-285750" algn="ctr">
            <a:defRPr sz="4200"/>
          </a:lvl3pPr>
          <a:lvl4pPr marL="857250" indent="-285750" algn="ctr">
            <a:defRPr sz="4200"/>
          </a:lvl4pPr>
          <a:lvl5pPr marL="1143000" indent="-285750" algn="ctr">
            <a:defRPr sz="4200"/>
          </a:lvl5pPr>
          <a:lvl6pPr marL="1428750" indent="-285750" algn="ctr">
            <a:defRPr sz="4200"/>
          </a:lvl6pPr>
          <a:lvl7pPr marL="1714500" indent="-285750" algn="ctr">
            <a:defRPr sz="4200"/>
          </a:lvl7pPr>
          <a:lvl8pPr marL="2000250" indent="-285750" algn="ctr">
            <a:defRPr sz="4200"/>
          </a:lvl8pPr>
          <a:lvl9pPr marL="2286000" indent="-285750" algn="ctr">
            <a:defRPr sz="4200"/>
          </a:lvl9pPr>
        </a:lstStyle>
        <a:p>
          <a:pPr lvl="0">
            <a:lnSpc>
              <a:spcPct val="100000"/>
            </a:lnSpc>
            <a:spcBef>
              <a:spcPct val="0"/>
            </a:spcBef>
            <a:spcAft>
              <a:spcPct val="35000"/>
            </a:spcAft>
          </a:pPr>
        </a:p>
      </dsp:txBody>
      <dsp:txXfrm>
        <a:off x="6779319" y="1054567"/>
        <a:ext cx="214702" cy="251161"/>
      </dsp:txXfrm>
    </dsp:sp>
    <dsp:sp modelId="{2404CD8D-0111-4BC6-BA4E-3125D14D354E}">
      <dsp:nvSpPr>
        <dsp:cNvPr id="17" name="圆角矩形 16"/>
        <dsp:cNvSpPr/>
      </dsp:nvSpPr>
      <dsp:spPr bwMode="white">
        <a:xfrm>
          <a:off x="7089219" y="670243"/>
          <a:ext cx="1012746" cy="1019810"/>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53340" tIns="53340" rIns="53340" bIns="53340" anchor="ctr"/>
        <a:lstStyle>
          <a:lvl1pPr algn="ctr">
            <a:defRPr sz="14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zh-CN"/>
            <a:t>生成代码</a:t>
          </a:r>
          <a:endParaRPr lang="zh-CN"/>
        </a:p>
      </dsp:txBody>
      <dsp:txXfrm>
        <a:off x="7089219" y="670243"/>
        <a:ext cx="1012746" cy="1019810"/>
      </dsp:txXfrm>
    </dsp:sp>
  </dsp:spTree>
</dsp:drawing>
</file>

<file path=ppt/diagrams/drawing7.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101965" cy="2360295"/>
        <a:chOff x="0" y="0"/>
        <a:chExt cx="8101965" cy="2360295"/>
      </a:xfrm>
    </dsp:grpSpPr>
    <dsp:sp modelId="{4B3295A4-EBD8-4A6A-B7A4-457FE8EB5F6F}">
      <dsp:nvSpPr>
        <dsp:cNvPr id="14" name="圆角矩形 13"/>
        <dsp:cNvSpPr/>
      </dsp:nvSpPr>
      <dsp:spPr bwMode="white">
        <a:xfrm>
          <a:off x="0" y="670243"/>
          <a:ext cx="1012746" cy="1019810"/>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53340" tIns="53340" rIns="53340" bIns="53340" anchor="ctr"/>
        <a:lstStyle>
          <a:lvl1pPr algn="ctr">
            <a:defRPr sz="14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zh-CN"/>
            <a:t>编译</a:t>
          </a:r>
          <a:r>
            <a:rPr lang="en-US" altLang="zh-CN"/>
            <a:t>CSS</a:t>
          </a:r>
          <a:endParaRPr lang="en-US" altLang="zh-CN"/>
        </a:p>
      </dsp:txBody>
      <dsp:txXfrm>
        <a:off x="0" y="670243"/>
        <a:ext cx="1012746" cy="1019810"/>
      </dsp:txXfrm>
    </dsp:sp>
    <dsp:sp modelId="{61D56B86-D06B-4FE6-A1A8-DEDF01258997}">
      <dsp:nvSpPr>
        <dsp:cNvPr id="15" name="右箭头 14"/>
        <dsp:cNvSpPr/>
      </dsp:nvSpPr>
      <dsp:spPr bwMode="white">
        <a:xfrm>
          <a:off x="1107944" y="1054567"/>
          <a:ext cx="214702" cy="251161"/>
        </a:xfrm>
        <a:prstGeom prs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lIns="0" tIns="0" rIns="0" bIns="0" anchor="ctr"/>
        <a:lstStyle>
          <a:lvl1pPr algn="ctr">
            <a:defRPr sz="5500"/>
          </a:lvl1pPr>
          <a:lvl2pPr marL="285750" indent="-285750" algn="ctr">
            <a:defRPr sz="4200"/>
          </a:lvl2pPr>
          <a:lvl3pPr marL="571500" indent="-285750" algn="ctr">
            <a:defRPr sz="4200"/>
          </a:lvl3pPr>
          <a:lvl4pPr marL="857250" indent="-285750" algn="ctr">
            <a:defRPr sz="4200"/>
          </a:lvl4pPr>
          <a:lvl5pPr marL="1143000" indent="-285750" algn="ctr">
            <a:defRPr sz="4200"/>
          </a:lvl5pPr>
          <a:lvl6pPr marL="1428750" indent="-285750" algn="ctr">
            <a:defRPr sz="4200"/>
          </a:lvl6pPr>
          <a:lvl7pPr marL="1714500" indent="-285750" algn="ctr">
            <a:defRPr sz="4200"/>
          </a:lvl7pPr>
          <a:lvl8pPr marL="2000250" indent="-285750" algn="ctr">
            <a:defRPr sz="4200"/>
          </a:lvl8pPr>
          <a:lvl9pPr marL="2286000" indent="-285750" algn="ctr">
            <a:defRPr sz="4200"/>
          </a:lvl9pPr>
        </a:lstStyle>
        <a:p>
          <a:pPr lvl="0">
            <a:lnSpc>
              <a:spcPct val="100000"/>
            </a:lnSpc>
            <a:spcBef>
              <a:spcPct val="0"/>
            </a:spcBef>
            <a:spcAft>
              <a:spcPct val="35000"/>
            </a:spcAft>
          </a:pPr>
        </a:p>
      </dsp:txBody>
      <dsp:txXfrm>
        <a:off x="1107944" y="1054567"/>
        <a:ext cx="214702" cy="251161"/>
      </dsp:txXfrm>
    </dsp:sp>
    <dsp:sp modelId="{0C6A0E2D-4913-46C1-A93F-3832E34B4A9D}">
      <dsp:nvSpPr>
        <dsp:cNvPr id="5" name="圆角矩形 4"/>
        <dsp:cNvSpPr/>
      </dsp:nvSpPr>
      <dsp:spPr bwMode="white">
        <a:xfrm>
          <a:off x="1417844" y="670243"/>
          <a:ext cx="1012746" cy="1019810"/>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53340" tIns="53340" rIns="53340" bIns="53340" anchor="ctr"/>
        <a:lstStyle>
          <a:lvl1pPr algn="ctr">
            <a:defRPr sz="14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zh-CN" altLang="en-US"/>
            <a:t>遍历</a:t>
          </a:r>
          <a:r>
            <a:rPr lang="en-US" altLang="zh-CN"/>
            <a:t>AST</a:t>
          </a:r>
          <a:r>
            <a:rPr lang="zh-CN" altLang="en-US"/>
            <a:t>树</a:t>
          </a:r>
          <a:endParaRPr lang="en-US" altLang="zh-CN"/>
        </a:p>
      </dsp:txBody>
      <dsp:txXfrm>
        <a:off x="1417844" y="670243"/>
        <a:ext cx="1012746" cy="1019810"/>
      </dsp:txXfrm>
    </dsp:sp>
    <dsp:sp modelId="{18462591-2085-43A2-8617-BA9721C35F9F}">
      <dsp:nvSpPr>
        <dsp:cNvPr id="8" name="右箭头 7"/>
        <dsp:cNvSpPr/>
      </dsp:nvSpPr>
      <dsp:spPr bwMode="white">
        <a:xfrm>
          <a:off x="2525788" y="1054567"/>
          <a:ext cx="214702" cy="251161"/>
        </a:xfrm>
        <a:prstGeom prs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lIns="0" tIns="0" rIns="0" bIns="0" anchor="ctr"/>
        <a:lstStyle>
          <a:lvl1pPr algn="ctr">
            <a:defRPr sz="5500"/>
          </a:lvl1pPr>
          <a:lvl2pPr marL="285750" indent="-285750" algn="ctr">
            <a:defRPr sz="4200"/>
          </a:lvl2pPr>
          <a:lvl3pPr marL="571500" indent="-285750" algn="ctr">
            <a:defRPr sz="4200"/>
          </a:lvl3pPr>
          <a:lvl4pPr marL="857250" indent="-285750" algn="ctr">
            <a:defRPr sz="4200"/>
          </a:lvl4pPr>
          <a:lvl5pPr marL="1143000" indent="-285750" algn="ctr">
            <a:defRPr sz="4200"/>
          </a:lvl5pPr>
          <a:lvl6pPr marL="1428750" indent="-285750" algn="ctr">
            <a:defRPr sz="4200"/>
          </a:lvl6pPr>
          <a:lvl7pPr marL="1714500" indent="-285750" algn="ctr">
            <a:defRPr sz="4200"/>
          </a:lvl7pPr>
          <a:lvl8pPr marL="2000250" indent="-285750" algn="ctr">
            <a:defRPr sz="4200"/>
          </a:lvl8pPr>
          <a:lvl9pPr marL="2286000" indent="-285750" algn="ctr">
            <a:defRPr sz="4200"/>
          </a:lvl9pPr>
        </a:lstStyle>
        <a:p>
          <a:pPr lvl="0">
            <a:lnSpc>
              <a:spcPct val="100000"/>
            </a:lnSpc>
            <a:spcBef>
              <a:spcPct val="0"/>
            </a:spcBef>
            <a:spcAft>
              <a:spcPct val="35000"/>
            </a:spcAft>
          </a:pPr>
          <a:endParaRPr lang="zh-CN" altLang="en-US"/>
        </a:p>
      </dsp:txBody>
      <dsp:txXfrm>
        <a:off x="2525788" y="1054567"/>
        <a:ext cx="214702" cy="251161"/>
      </dsp:txXfrm>
    </dsp:sp>
    <dsp:sp modelId="{507274D1-9FFA-4CA1-8C30-ADC25E352D22}">
      <dsp:nvSpPr>
        <dsp:cNvPr id="9" name="圆角矩形 8"/>
        <dsp:cNvSpPr/>
      </dsp:nvSpPr>
      <dsp:spPr bwMode="white">
        <a:xfrm>
          <a:off x="2835688" y="670243"/>
          <a:ext cx="1012746" cy="1019810"/>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53340" tIns="53340" rIns="53340" bIns="53340" anchor="ctr"/>
        <a:lstStyle>
          <a:lvl1pPr algn="ctr">
            <a:defRPr sz="14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zh-CN" altLang="en-US"/>
            <a:t>找到</a:t>
          </a:r>
          <a:r>
            <a:rPr lang="en-US" altLang="zh-CN"/>
            <a:t>CSS</a:t>
          </a:r>
          <a:r>
            <a:rPr lang="zh-CN" altLang="en-US"/>
            <a:t>属性声明语句</a:t>
          </a:r>
          <a:endParaRPr lang="zh-CN" altLang="en-US"/>
        </a:p>
      </dsp:txBody>
      <dsp:txXfrm>
        <a:off x="2835688" y="670243"/>
        <a:ext cx="1012746" cy="1019810"/>
      </dsp:txXfrm>
    </dsp:sp>
    <dsp:sp modelId="{DD6D4A0F-2B1D-49A0-B5DB-820D3AB12455}">
      <dsp:nvSpPr>
        <dsp:cNvPr id="10" name="右箭头 9"/>
        <dsp:cNvSpPr/>
      </dsp:nvSpPr>
      <dsp:spPr bwMode="white">
        <a:xfrm>
          <a:off x="3943631" y="1054567"/>
          <a:ext cx="214702" cy="251161"/>
        </a:xfrm>
        <a:prstGeom prs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lIns="0" tIns="0" rIns="0" bIns="0" anchor="ctr"/>
        <a:lstStyle>
          <a:lvl1pPr algn="ctr">
            <a:defRPr sz="5500"/>
          </a:lvl1pPr>
          <a:lvl2pPr marL="285750" indent="-285750" algn="ctr">
            <a:defRPr sz="4200"/>
          </a:lvl2pPr>
          <a:lvl3pPr marL="571500" indent="-285750" algn="ctr">
            <a:defRPr sz="4200"/>
          </a:lvl3pPr>
          <a:lvl4pPr marL="857250" indent="-285750" algn="ctr">
            <a:defRPr sz="4200"/>
          </a:lvl4pPr>
          <a:lvl5pPr marL="1143000" indent="-285750" algn="ctr">
            <a:defRPr sz="4200"/>
          </a:lvl5pPr>
          <a:lvl6pPr marL="1428750" indent="-285750" algn="ctr">
            <a:defRPr sz="4200"/>
          </a:lvl6pPr>
          <a:lvl7pPr marL="1714500" indent="-285750" algn="ctr">
            <a:defRPr sz="4200"/>
          </a:lvl7pPr>
          <a:lvl8pPr marL="2000250" indent="-285750" algn="ctr">
            <a:defRPr sz="4200"/>
          </a:lvl8pPr>
          <a:lvl9pPr marL="2286000" indent="-285750" algn="ctr">
            <a:defRPr sz="4200"/>
          </a:lvl9pPr>
        </a:lstStyle>
        <a:p>
          <a:pPr lvl="0">
            <a:lnSpc>
              <a:spcPct val="100000"/>
            </a:lnSpc>
            <a:spcBef>
              <a:spcPct val="0"/>
            </a:spcBef>
            <a:spcAft>
              <a:spcPct val="35000"/>
            </a:spcAft>
          </a:pPr>
        </a:p>
      </dsp:txBody>
      <dsp:txXfrm>
        <a:off x="3943631" y="1054567"/>
        <a:ext cx="214702" cy="251161"/>
      </dsp:txXfrm>
    </dsp:sp>
    <dsp:sp modelId="{AE8B5853-40DC-409B-A494-F14A32A58630}">
      <dsp:nvSpPr>
        <dsp:cNvPr id="11" name="圆角矩形 10"/>
        <dsp:cNvSpPr/>
      </dsp:nvSpPr>
      <dsp:spPr bwMode="white">
        <a:xfrm>
          <a:off x="4253532" y="670243"/>
          <a:ext cx="1012746" cy="1019810"/>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53340" tIns="53340" rIns="53340" bIns="53340" anchor="ctr"/>
        <a:lstStyle>
          <a:lvl1pPr algn="ctr">
            <a:defRPr sz="14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zh-CN"/>
            <a:t>找到Dimension类型子节点</a:t>
          </a:r>
          <a:endParaRPr lang="zh-CN"/>
        </a:p>
      </dsp:txBody>
      <dsp:txXfrm>
        <a:off x="4253532" y="670243"/>
        <a:ext cx="1012746" cy="1019810"/>
      </dsp:txXfrm>
    </dsp:sp>
    <dsp:sp modelId="{2A84702C-2CF8-459F-A02F-4DB32DB76AC1}">
      <dsp:nvSpPr>
        <dsp:cNvPr id="12" name="右箭头 11"/>
        <dsp:cNvSpPr/>
      </dsp:nvSpPr>
      <dsp:spPr bwMode="white">
        <a:xfrm>
          <a:off x="5361475" y="1054567"/>
          <a:ext cx="214702" cy="251161"/>
        </a:xfrm>
        <a:prstGeom prs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lIns="0" tIns="0" rIns="0" bIns="0" anchor="ctr"/>
        <a:lstStyle>
          <a:lvl1pPr algn="ctr">
            <a:defRPr sz="5500"/>
          </a:lvl1pPr>
          <a:lvl2pPr marL="285750" indent="-285750" algn="ctr">
            <a:defRPr sz="4200"/>
          </a:lvl2pPr>
          <a:lvl3pPr marL="571500" indent="-285750" algn="ctr">
            <a:defRPr sz="4200"/>
          </a:lvl3pPr>
          <a:lvl4pPr marL="857250" indent="-285750" algn="ctr">
            <a:defRPr sz="4200"/>
          </a:lvl4pPr>
          <a:lvl5pPr marL="1143000" indent="-285750" algn="ctr">
            <a:defRPr sz="4200"/>
          </a:lvl5pPr>
          <a:lvl6pPr marL="1428750" indent="-285750" algn="ctr">
            <a:defRPr sz="4200"/>
          </a:lvl6pPr>
          <a:lvl7pPr marL="1714500" indent="-285750" algn="ctr">
            <a:defRPr sz="4200"/>
          </a:lvl7pPr>
          <a:lvl8pPr marL="2000250" indent="-285750" algn="ctr">
            <a:defRPr sz="4200"/>
          </a:lvl8pPr>
          <a:lvl9pPr marL="2286000" indent="-285750" algn="ctr">
            <a:defRPr sz="4200"/>
          </a:lvl9pPr>
        </a:lstStyle>
        <a:p>
          <a:pPr lvl="0">
            <a:lnSpc>
              <a:spcPct val="100000"/>
            </a:lnSpc>
            <a:spcBef>
              <a:spcPct val="0"/>
            </a:spcBef>
            <a:spcAft>
              <a:spcPct val="35000"/>
            </a:spcAft>
          </a:pPr>
        </a:p>
      </dsp:txBody>
      <dsp:txXfrm>
        <a:off x="5361475" y="1054567"/>
        <a:ext cx="214702" cy="251161"/>
      </dsp:txXfrm>
    </dsp:sp>
    <dsp:sp modelId="{2EE26896-7842-42A8-829F-9DF91F682F79}">
      <dsp:nvSpPr>
        <dsp:cNvPr id="13" name="圆角矩形 12"/>
        <dsp:cNvSpPr/>
      </dsp:nvSpPr>
      <dsp:spPr bwMode="white">
        <a:xfrm>
          <a:off x="5671376" y="670243"/>
          <a:ext cx="1012746" cy="1019810"/>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53340" tIns="53340" rIns="53340" bIns="53340" anchor="ctr"/>
        <a:lstStyle>
          <a:lvl1pPr algn="ctr">
            <a:defRPr sz="14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zh-CN"/>
            <a:t>替换单位并计结果</a:t>
          </a:r>
          <a:endParaRPr lang="zh-CN"/>
        </a:p>
      </dsp:txBody>
      <dsp:txXfrm>
        <a:off x="5671376" y="670243"/>
        <a:ext cx="1012746" cy="1019810"/>
      </dsp:txXfrm>
    </dsp:sp>
    <dsp:sp modelId="{19033519-7292-47B3-A79F-CE422F7F1A19}">
      <dsp:nvSpPr>
        <dsp:cNvPr id="16" name="右箭头 15"/>
        <dsp:cNvSpPr/>
      </dsp:nvSpPr>
      <dsp:spPr bwMode="white">
        <a:xfrm>
          <a:off x="6779319" y="1054567"/>
          <a:ext cx="214702" cy="251161"/>
        </a:xfrm>
        <a:prstGeom prs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lIns="0" tIns="0" rIns="0" bIns="0" anchor="ctr"/>
        <a:lstStyle>
          <a:lvl1pPr algn="ctr">
            <a:defRPr sz="5500"/>
          </a:lvl1pPr>
          <a:lvl2pPr marL="285750" indent="-285750" algn="ctr">
            <a:defRPr sz="4200"/>
          </a:lvl2pPr>
          <a:lvl3pPr marL="571500" indent="-285750" algn="ctr">
            <a:defRPr sz="4200"/>
          </a:lvl3pPr>
          <a:lvl4pPr marL="857250" indent="-285750" algn="ctr">
            <a:defRPr sz="4200"/>
          </a:lvl4pPr>
          <a:lvl5pPr marL="1143000" indent="-285750" algn="ctr">
            <a:defRPr sz="4200"/>
          </a:lvl5pPr>
          <a:lvl6pPr marL="1428750" indent="-285750" algn="ctr">
            <a:defRPr sz="4200"/>
          </a:lvl6pPr>
          <a:lvl7pPr marL="1714500" indent="-285750" algn="ctr">
            <a:defRPr sz="4200"/>
          </a:lvl7pPr>
          <a:lvl8pPr marL="2000250" indent="-285750" algn="ctr">
            <a:defRPr sz="4200"/>
          </a:lvl8pPr>
          <a:lvl9pPr marL="2286000" indent="-285750" algn="ctr">
            <a:defRPr sz="4200"/>
          </a:lvl9pPr>
        </a:lstStyle>
        <a:p>
          <a:pPr lvl="0">
            <a:lnSpc>
              <a:spcPct val="100000"/>
            </a:lnSpc>
            <a:spcBef>
              <a:spcPct val="0"/>
            </a:spcBef>
            <a:spcAft>
              <a:spcPct val="35000"/>
            </a:spcAft>
          </a:pPr>
        </a:p>
      </dsp:txBody>
      <dsp:txXfrm>
        <a:off x="6779319" y="1054567"/>
        <a:ext cx="214702" cy="251161"/>
      </dsp:txXfrm>
    </dsp:sp>
    <dsp:sp modelId="{2404CD8D-0111-4BC6-BA4E-3125D14D354E}">
      <dsp:nvSpPr>
        <dsp:cNvPr id="17" name="圆角矩形 16"/>
        <dsp:cNvSpPr/>
      </dsp:nvSpPr>
      <dsp:spPr bwMode="white">
        <a:xfrm>
          <a:off x="7089219" y="670243"/>
          <a:ext cx="1012746" cy="1019810"/>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53340" tIns="53340" rIns="53340" bIns="53340" anchor="ctr"/>
        <a:lstStyle>
          <a:lvl1pPr algn="ctr">
            <a:defRPr sz="14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zh-CN"/>
            <a:t>生成代码</a:t>
          </a:r>
          <a:endParaRPr lang="zh-CN"/>
        </a:p>
      </dsp:txBody>
      <dsp:txXfrm>
        <a:off x="7089219" y="670243"/>
        <a:ext cx="1012746" cy="1019810"/>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rSet qsTypeId="urn:microsoft.com/office/officeart/2005/8/quickstyle/simple5"/>
        </dgm:pt>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bkpt" val="fixed"/>
          <dgm:param type="bkPtFixedVal" val="1"/>
          <dgm:param type="off" val="off"/>
          <dgm:param type="grDir" val="tL"/>
          <dgm:param type="flowDir" val="row"/>
        </dgm:alg>
      </dgm:if>
      <dgm:else name="Name2">
        <dgm:alg type="snake">
          <dgm:param type="bkpt" val="fixed"/>
          <dgm:param type="bkPtFixedVal" val="1"/>
          <dgm:param type="off" val="off"/>
          <dgm:param type="grDir" val="tR"/>
          <dgm:param type="flowDir" val="row"/>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type="bentUpArrow" r:blip="" rot="90">
                    <dgm:adjLst>
                      <dgm:adj idx="1" val="0.3284"/>
                      <dgm:adj idx="2" val="0.25"/>
                      <dgm:adj idx="3" val="0.3578"/>
                    </dgm:adjLst>
                  </dgm:shape>
                </dgm:if>
                <dgm:else name="Name13">
                  <dgm:shape xmlns:r="http://schemas.openxmlformats.org/officeDocument/2006/relationships" type="bentArrow" r:blip="" rot="180">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rSet qsTypeId="urn:microsoft.com/office/officeart/2005/8/quickstyle/simple5"/>
        </dgm:pt>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bkpt" val="fixed"/>
          <dgm:param type="bkPtFixedVal" val="1"/>
          <dgm:param type="off" val="off"/>
          <dgm:param type="grDir" val="tL"/>
          <dgm:param type="flowDir" val="row"/>
        </dgm:alg>
      </dgm:if>
      <dgm:else name="Name2">
        <dgm:alg type="snake">
          <dgm:param type="bkpt" val="fixed"/>
          <dgm:param type="bkPtFixedVal" val="1"/>
          <dgm:param type="off" val="off"/>
          <dgm:param type="grDir" val="tR"/>
          <dgm:param type="flowDir" val="row"/>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type="bentUpArrow" r:blip="" rot="90">
                    <dgm:adjLst>
                      <dgm:adj idx="1" val="0.3284"/>
                      <dgm:adj idx="2" val="0.25"/>
                      <dgm:adj idx="3" val="0.3578"/>
                    </dgm:adjLst>
                  </dgm:shape>
                </dgm:if>
                <dgm:else name="Name13">
                  <dgm:shape xmlns:r="http://schemas.openxmlformats.org/officeDocument/2006/relationships" type="bentArrow" r:blip="" rot="180">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rSet qsTypeId="urn:microsoft.com/office/officeart/2005/8/quickstyle/simple5"/>
        </dgm:pt>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bkpt" val="fixed"/>
          <dgm:param type="bkPtFixedVal" val="1"/>
          <dgm:param type="off" val="off"/>
          <dgm:param type="grDir" val="tL"/>
          <dgm:param type="flowDir" val="row"/>
        </dgm:alg>
      </dgm:if>
      <dgm:else name="Name2">
        <dgm:alg type="snake">
          <dgm:param type="bkpt" val="fixed"/>
          <dgm:param type="bkPtFixedVal" val="1"/>
          <dgm:param type="off" val="off"/>
          <dgm:param type="grDir" val="tR"/>
          <dgm:param type="flowDir" val="row"/>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type="bentUpArrow" r:blip="" rot="90">
                    <dgm:adjLst>
                      <dgm:adj idx="1" val="0.3284"/>
                      <dgm:adj idx="2" val="0.25"/>
                      <dgm:adj idx="3" val="0.3578"/>
                    </dgm:adjLst>
                  </dgm:shape>
                </dgm:if>
                <dgm:else name="Name13">
                  <dgm:shape xmlns:r="http://schemas.openxmlformats.org/officeDocument/2006/relationships" type="bentArrow" r:blip="" rot="180">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9750" y="1609990"/>
            <a:ext cx="7994650" cy="1277805"/>
          </a:xfrm>
        </p:spPr>
        <p:txBody>
          <a:bodyPr anchor="ctr" anchorCtr="0"/>
          <a:lstStyle>
            <a:lvl1pPr algn="l">
              <a:defRPr sz="4500">
                <a:solidFill>
                  <a:schemeClr val="bg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539750" y="2887795"/>
            <a:ext cx="7994650" cy="768218"/>
          </a:xfrm>
        </p:spPr>
        <p:txBody>
          <a:bodyPr/>
          <a:lstStyle>
            <a:lvl1pPr marL="0" indent="0" algn="l">
              <a:buNone/>
              <a:defRPr sz="1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pic>
        <p:nvPicPr>
          <p:cNvPr id="7" name="图片 6"/>
          <p:cNvPicPr>
            <a:picLocks noChangeAspect="1"/>
          </p:cNvPicPr>
          <p:nvPr userDrawn="1"/>
        </p:nvPicPr>
        <p:blipFill>
          <a:blip r:embed="rId3" cstate="screen"/>
          <a:stretch>
            <a:fillRect/>
          </a:stretch>
        </p:blipFill>
        <p:spPr>
          <a:xfrm>
            <a:off x="551659" y="463074"/>
            <a:ext cx="1037730" cy="378698"/>
          </a:xfrm>
          <a:prstGeom prst="rect">
            <a:avLst/>
          </a:prstGeom>
        </p:spPr>
      </p:pic>
      <p:sp>
        <p:nvSpPr>
          <p:cNvPr id="8" name="文本框 7"/>
          <p:cNvSpPr txBox="1"/>
          <p:nvPr userDrawn="1"/>
        </p:nvSpPr>
        <p:spPr>
          <a:xfrm>
            <a:off x="466992" y="4739252"/>
            <a:ext cx="747320" cy="200055"/>
          </a:xfrm>
          <a:prstGeom prst="rect">
            <a:avLst/>
          </a:prstGeom>
          <a:noFill/>
        </p:spPr>
        <p:txBody>
          <a:bodyPr wrap="none" rtlCol="0">
            <a:spAutoFit/>
          </a:bodyPr>
          <a:lstStyle/>
          <a:p>
            <a:pPr algn="l"/>
            <a:r>
              <a:rPr kumimoji="1" lang="en-US" altLang="zh-CN" sz="680" b="0" i="0" dirty="0">
                <a:solidFill>
                  <a:schemeClr val="bg1">
                    <a:alpha val="70000"/>
                  </a:schemeClr>
                </a:solidFill>
                <a:latin typeface="Arial" panose="020B0604020202090204" pitchFamily="34" charset="0"/>
                <a:cs typeface="Arial" panose="020B0604020202090204" pitchFamily="34" charset="0"/>
              </a:rPr>
              <a:t>© 2020 TUHU</a:t>
            </a:r>
            <a:endParaRPr kumimoji="1" lang="zh-CN" altLang="en-US" sz="680" b="0" i="0" dirty="0">
              <a:solidFill>
                <a:schemeClr val="bg1">
                  <a:alpha val="70000"/>
                </a:schemeClr>
              </a:solidFill>
              <a:latin typeface="Arial" panose="020B0604020202090204" pitchFamily="34" charset="0"/>
              <a:cs typeface="Arial" panose="020B060402020209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a:xfrm>
            <a:off x="162983" y="1185332"/>
            <a:ext cx="8544872" cy="3462867"/>
          </a:xfrm>
        </p:spPr>
        <p:txBody>
          <a:bodyPr>
            <a:normAutofit/>
          </a:bodyPr>
          <a:lstStyle>
            <a:lvl1pPr>
              <a:defRPr sz="1600"/>
            </a:lvl1pPr>
            <a:lvl2pPr>
              <a:defRPr sz="1200"/>
            </a:lvl2pPr>
            <a:lvl3pPr>
              <a:defRPr sz="1100"/>
            </a:lvl3pPr>
            <a:lvl4pPr>
              <a:defRPr sz="1050"/>
            </a:lvl4pPr>
            <a:lvl5pPr>
              <a:defRPr sz="1050"/>
            </a:lvl5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44600" y="1654838"/>
            <a:ext cx="6612467" cy="1037701"/>
          </a:xfrm>
        </p:spPr>
        <p:txBody>
          <a:bodyPr anchor="ctr" anchorCtr="0">
            <a:normAutofit/>
          </a:bodyPr>
          <a:lstStyle>
            <a:lvl1pPr>
              <a:defRPr sz="3600"/>
            </a:lvl1pPr>
          </a:lstStyle>
          <a:p>
            <a:r>
              <a:rPr lang="zh-CN" altLang="en-US" dirty="0"/>
              <a:t>单击此处编辑母版标题样式</a:t>
            </a:r>
            <a:endParaRPr lang="en-US" dirty="0"/>
          </a:p>
        </p:txBody>
      </p:sp>
      <p:sp>
        <p:nvSpPr>
          <p:cNvPr id="3" name="Text Placeholder 2"/>
          <p:cNvSpPr>
            <a:spLocks noGrp="1"/>
          </p:cNvSpPr>
          <p:nvPr>
            <p:ph type="body" idx="1" hasCustomPrompt="1"/>
          </p:nvPr>
        </p:nvSpPr>
        <p:spPr>
          <a:xfrm>
            <a:off x="1244600" y="2790165"/>
            <a:ext cx="6612467" cy="545702"/>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编辑母版文本样式</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11" name="内容占位符 2"/>
          <p:cNvSpPr>
            <a:spLocks noGrp="1"/>
          </p:cNvSpPr>
          <p:nvPr>
            <p:ph sz="half" idx="1" hasCustomPrompt="1"/>
          </p:nvPr>
        </p:nvSpPr>
        <p:spPr>
          <a:xfrm>
            <a:off x="162983" y="1185333"/>
            <a:ext cx="4098015" cy="3462867"/>
          </a:xfrm>
          <a:prstGeom prst="rect">
            <a:avLst/>
          </a:prstGeom>
        </p:spPr>
        <p:txBody>
          <a:bodyPr>
            <a:normAutofit/>
          </a:bodyPr>
          <a:lstStyle>
            <a:lvl1pPr>
              <a:defRPr sz="1600"/>
            </a:lvl1pPr>
            <a:lvl2pPr>
              <a:defRPr sz="1200"/>
            </a:lvl2pPr>
            <a:lvl3pPr>
              <a:defRPr sz="1100"/>
            </a:lvl3pPr>
            <a:lvl4pPr>
              <a:defRPr sz="1050"/>
            </a:lvl4pPr>
            <a:lvl5pPr>
              <a:defRPr sz="1050"/>
            </a:lvl5pPr>
          </a:lstStyle>
          <a:p>
            <a:pPr lvl="0"/>
            <a:r>
              <a:rPr kumimoji="1" lang="zh-CN" altLang="en-US" dirty="0"/>
              <a:t>编辑母版文本样式</a:t>
            </a:r>
            <a:endParaRPr kumimoji="1" lang="zh-CN" altLang="en-US" dirty="0"/>
          </a:p>
          <a:p>
            <a:pPr lvl="1"/>
            <a:r>
              <a:rPr kumimoji="1" lang="zh-CN" altLang="en-US" dirty="0"/>
              <a:t>第二级</a:t>
            </a:r>
            <a:endParaRPr kumimoji="1" lang="zh-CN" altLang="en-US" dirty="0"/>
          </a:p>
          <a:p>
            <a:pPr lvl="2"/>
            <a:r>
              <a:rPr kumimoji="1" lang="zh-CN" altLang="en-US" dirty="0"/>
              <a:t>第三级</a:t>
            </a:r>
            <a:endParaRPr kumimoji="1" lang="zh-CN" altLang="en-US" dirty="0"/>
          </a:p>
          <a:p>
            <a:pPr lvl="3"/>
            <a:r>
              <a:rPr kumimoji="1" lang="zh-CN" altLang="en-US" dirty="0"/>
              <a:t>第四级</a:t>
            </a:r>
            <a:endParaRPr kumimoji="1" lang="zh-CN" altLang="en-US" dirty="0"/>
          </a:p>
          <a:p>
            <a:pPr lvl="4"/>
            <a:r>
              <a:rPr kumimoji="1" lang="zh-CN" altLang="en-US" dirty="0"/>
              <a:t>第五级</a:t>
            </a:r>
            <a:endParaRPr kumimoji="1" lang="zh-CN" altLang="en-US" dirty="0"/>
          </a:p>
        </p:txBody>
      </p:sp>
      <p:sp>
        <p:nvSpPr>
          <p:cNvPr id="12" name="内容占位符 3"/>
          <p:cNvSpPr>
            <a:spLocks noGrp="1"/>
          </p:cNvSpPr>
          <p:nvPr>
            <p:ph sz="half" idx="2" hasCustomPrompt="1"/>
          </p:nvPr>
        </p:nvSpPr>
        <p:spPr>
          <a:xfrm>
            <a:off x="4609839" y="1185333"/>
            <a:ext cx="4098015" cy="3462867"/>
          </a:xfrm>
          <a:prstGeom prst="rect">
            <a:avLst/>
          </a:prstGeom>
        </p:spPr>
        <p:txBody>
          <a:bodyPr>
            <a:normAutofit/>
          </a:bodyPr>
          <a:lstStyle>
            <a:lvl1pPr>
              <a:defRPr sz="1600"/>
            </a:lvl1pPr>
            <a:lvl2pPr>
              <a:defRPr sz="1200"/>
            </a:lvl2pPr>
            <a:lvl3pPr>
              <a:defRPr sz="1100"/>
            </a:lvl3pPr>
            <a:lvl4pPr>
              <a:defRPr sz="1050"/>
            </a:lvl4pPr>
            <a:lvl5pPr>
              <a:defRPr sz="1050"/>
            </a:lvl5pPr>
          </a:lstStyle>
          <a:p>
            <a:pPr lvl="0"/>
            <a:r>
              <a:rPr kumimoji="1" lang="zh-CN" altLang="en-US"/>
              <a:t>编辑母版文本样式</a:t>
            </a:r>
            <a:endParaRPr kumimoji="1" lang="zh-CN" altLang="en-US"/>
          </a:p>
          <a:p>
            <a:pPr lvl="1"/>
            <a:r>
              <a:rPr kumimoji="1" lang="zh-CN" altLang="en-US"/>
              <a:t>第二级</a:t>
            </a:r>
            <a:endParaRPr kumimoji="1" lang="zh-CN" altLang="en-US"/>
          </a:p>
          <a:p>
            <a:pPr lvl="2"/>
            <a:r>
              <a:rPr kumimoji="1" lang="zh-CN" altLang="en-US"/>
              <a:t>第三级</a:t>
            </a:r>
            <a:endParaRPr kumimoji="1" lang="zh-CN" altLang="en-US"/>
          </a:p>
          <a:p>
            <a:pPr lvl="3"/>
            <a:r>
              <a:rPr kumimoji="1" lang="zh-CN" altLang="en-US"/>
              <a:t>第四级</a:t>
            </a:r>
            <a:endParaRPr kumimoji="1" lang="zh-CN" altLang="en-US"/>
          </a:p>
          <a:p>
            <a:pPr lvl="4"/>
            <a:r>
              <a:rPr kumimoji="1" lang="zh-CN" altLang="en-US"/>
              <a:t>第五级</a:t>
            </a:r>
            <a:endParaRPr kumimoji="1" lang="zh-CN" altLang="en-US"/>
          </a:p>
        </p:txBody>
      </p:sp>
      <p:sp>
        <p:nvSpPr>
          <p:cNvPr id="13" name="Title Placeholder 1"/>
          <p:cNvSpPr>
            <a:spLocks noGrp="1"/>
          </p:cNvSpPr>
          <p:nvPr>
            <p:ph type="title"/>
          </p:nvPr>
        </p:nvSpPr>
        <p:spPr>
          <a:xfrm>
            <a:off x="162983" y="17689"/>
            <a:ext cx="8544872" cy="106660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两项内容">
    <p:spTree>
      <p:nvGrpSpPr>
        <p:cNvPr id="1" name=""/>
        <p:cNvGrpSpPr/>
        <p:nvPr/>
      </p:nvGrpSpPr>
      <p:grpSpPr>
        <a:xfrm>
          <a:off x="0" y="0"/>
          <a:ext cx="0" cy="0"/>
          <a:chOff x="0" y="0"/>
          <a:chExt cx="0" cy="0"/>
        </a:xfrm>
      </p:grpSpPr>
      <p:sp>
        <p:nvSpPr>
          <p:cNvPr id="8" name="文本占位符 2"/>
          <p:cNvSpPr>
            <a:spLocks noGrp="1"/>
          </p:cNvSpPr>
          <p:nvPr>
            <p:ph type="body" idx="1" hasCustomPrompt="1"/>
          </p:nvPr>
        </p:nvSpPr>
        <p:spPr>
          <a:xfrm>
            <a:off x="162984" y="1185332"/>
            <a:ext cx="4097278" cy="539537"/>
          </a:xfrm>
          <a:prstGeom prst="rect">
            <a:avLst/>
          </a:prstGeom>
        </p:spPr>
        <p:txBody>
          <a:bodyPr anchor="t" anchorCtr="0">
            <a:normAutofit/>
          </a:bodyPr>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zh-CN" altLang="en-US" dirty="0"/>
              <a:t>编辑母版文本样式</a:t>
            </a:r>
            <a:endParaRPr kumimoji="1" lang="zh-CN" altLang="en-US" dirty="0"/>
          </a:p>
        </p:txBody>
      </p:sp>
      <p:sp>
        <p:nvSpPr>
          <p:cNvPr id="9" name="内容占位符 3"/>
          <p:cNvSpPr>
            <a:spLocks noGrp="1"/>
          </p:cNvSpPr>
          <p:nvPr>
            <p:ph sz="half" idx="2" hasCustomPrompt="1"/>
          </p:nvPr>
        </p:nvSpPr>
        <p:spPr>
          <a:xfrm>
            <a:off x="162984" y="1802219"/>
            <a:ext cx="4097278" cy="2845981"/>
          </a:xfrm>
          <a:prstGeom prst="rect">
            <a:avLst/>
          </a:prstGeom>
        </p:spPr>
        <p:txBody>
          <a:bodyPr>
            <a:normAutofit/>
          </a:bodyPr>
          <a:lstStyle>
            <a:lvl1pPr>
              <a:defRPr sz="1600"/>
            </a:lvl1pPr>
            <a:lvl2pPr>
              <a:defRPr sz="1200"/>
            </a:lvl2pPr>
            <a:lvl3pPr>
              <a:defRPr sz="1100"/>
            </a:lvl3pPr>
            <a:lvl4pPr>
              <a:defRPr sz="1050"/>
            </a:lvl4pPr>
            <a:lvl5pPr>
              <a:defRPr sz="1050"/>
            </a:lvl5pPr>
          </a:lstStyle>
          <a:p>
            <a:pPr lvl="0"/>
            <a:r>
              <a:rPr kumimoji="1" lang="zh-CN" altLang="en-US" dirty="0"/>
              <a:t>编辑母版文本样式</a:t>
            </a:r>
            <a:endParaRPr kumimoji="1" lang="zh-CN" altLang="en-US" dirty="0"/>
          </a:p>
          <a:p>
            <a:pPr lvl="1"/>
            <a:r>
              <a:rPr kumimoji="1" lang="zh-CN" altLang="en-US" dirty="0"/>
              <a:t>第二级</a:t>
            </a:r>
            <a:endParaRPr kumimoji="1" lang="zh-CN" altLang="en-US" dirty="0"/>
          </a:p>
          <a:p>
            <a:pPr lvl="2"/>
            <a:r>
              <a:rPr kumimoji="1" lang="zh-CN" altLang="en-US" dirty="0"/>
              <a:t>第三级</a:t>
            </a:r>
            <a:endParaRPr kumimoji="1" lang="zh-CN" altLang="en-US" dirty="0"/>
          </a:p>
          <a:p>
            <a:pPr lvl="3"/>
            <a:r>
              <a:rPr kumimoji="1" lang="zh-CN" altLang="en-US" dirty="0"/>
              <a:t>第四级</a:t>
            </a:r>
            <a:endParaRPr kumimoji="1" lang="zh-CN" altLang="en-US" dirty="0"/>
          </a:p>
          <a:p>
            <a:pPr lvl="4"/>
            <a:r>
              <a:rPr kumimoji="1" lang="zh-CN" altLang="en-US" dirty="0"/>
              <a:t>第五级</a:t>
            </a:r>
            <a:endParaRPr kumimoji="1" lang="zh-CN" altLang="en-US" dirty="0"/>
          </a:p>
        </p:txBody>
      </p:sp>
      <p:sp>
        <p:nvSpPr>
          <p:cNvPr id="10" name="文本占位符 4"/>
          <p:cNvSpPr>
            <a:spLocks noGrp="1"/>
          </p:cNvSpPr>
          <p:nvPr>
            <p:ph type="body" sz="quarter" idx="3" hasCustomPrompt="1"/>
          </p:nvPr>
        </p:nvSpPr>
        <p:spPr>
          <a:xfrm>
            <a:off x="4590398" y="1185332"/>
            <a:ext cx="4117456" cy="539537"/>
          </a:xfrm>
          <a:prstGeom prst="rect">
            <a:avLst/>
          </a:prstGeom>
        </p:spPr>
        <p:txBody>
          <a:bodyPr anchor="t" anchorCtr="0">
            <a:normAutofit/>
          </a:bodyPr>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zh-CN" altLang="en-US" dirty="0"/>
              <a:t>编辑母版文本样式</a:t>
            </a:r>
            <a:endParaRPr kumimoji="1" lang="zh-CN" altLang="en-US" dirty="0"/>
          </a:p>
        </p:txBody>
      </p:sp>
      <p:sp>
        <p:nvSpPr>
          <p:cNvPr id="11" name="内容占位符 5"/>
          <p:cNvSpPr>
            <a:spLocks noGrp="1"/>
          </p:cNvSpPr>
          <p:nvPr>
            <p:ph sz="quarter" idx="4" hasCustomPrompt="1"/>
          </p:nvPr>
        </p:nvSpPr>
        <p:spPr>
          <a:xfrm>
            <a:off x="4590398" y="1802219"/>
            <a:ext cx="4117456" cy="2845981"/>
          </a:xfrm>
          <a:prstGeom prst="rect">
            <a:avLst/>
          </a:prstGeom>
        </p:spPr>
        <p:txBody>
          <a:bodyPr>
            <a:normAutofit/>
          </a:bodyPr>
          <a:lstStyle>
            <a:lvl1pPr>
              <a:defRPr sz="1600"/>
            </a:lvl1pPr>
            <a:lvl2pPr>
              <a:defRPr sz="1200"/>
            </a:lvl2pPr>
            <a:lvl3pPr>
              <a:defRPr sz="1100"/>
            </a:lvl3pPr>
            <a:lvl4pPr>
              <a:defRPr sz="1050"/>
            </a:lvl4pPr>
            <a:lvl5pPr>
              <a:defRPr sz="1050"/>
            </a:lvl5pPr>
          </a:lstStyle>
          <a:p>
            <a:pPr lvl="0"/>
            <a:r>
              <a:rPr kumimoji="1" lang="zh-CN" altLang="en-US"/>
              <a:t>编辑母版文本样式</a:t>
            </a:r>
            <a:endParaRPr kumimoji="1" lang="zh-CN" altLang="en-US"/>
          </a:p>
          <a:p>
            <a:pPr lvl="1"/>
            <a:r>
              <a:rPr kumimoji="1" lang="zh-CN" altLang="en-US"/>
              <a:t>第二级</a:t>
            </a:r>
            <a:endParaRPr kumimoji="1" lang="zh-CN" altLang="en-US"/>
          </a:p>
          <a:p>
            <a:pPr lvl="2"/>
            <a:r>
              <a:rPr kumimoji="1" lang="zh-CN" altLang="en-US"/>
              <a:t>第三级</a:t>
            </a:r>
            <a:endParaRPr kumimoji="1" lang="zh-CN" altLang="en-US"/>
          </a:p>
          <a:p>
            <a:pPr lvl="3"/>
            <a:r>
              <a:rPr kumimoji="1" lang="zh-CN" altLang="en-US"/>
              <a:t>第四级</a:t>
            </a:r>
            <a:endParaRPr kumimoji="1" lang="zh-CN" altLang="en-US"/>
          </a:p>
          <a:p>
            <a:pPr lvl="4"/>
            <a:r>
              <a:rPr kumimoji="1" lang="zh-CN" altLang="en-US"/>
              <a:t>第五级</a:t>
            </a:r>
            <a:endParaRPr kumimoji="1" lang="zh-CN" altLang="en-US"/>
          </a:p>
        </p:txBody>
      </p:sp>
      <p:sp>
        <p:nvSpPr>
          <p:cNvPr id="15" name="Title Placeholder 1"/>
          <p:cNvSpPr>
            <a:spLocks noGrp="1"/>
          </p:cNvSpPr>
          <p:nvPr>
            <p:ph type="title"/>
          </p:nvPr>
        </p:nvSpPr>
        <p:spPr>
          <a:xfrm>
            <a:off x="162983" y="17689"/>
            <a:ext cx="8544872" cy="106660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三项内容">
    <p:spTree>
      <p:nvGrpSpPr>
        <p:cNvPr id="1" name=""/>
        <p:cNvGrpSpPr/>
        <p:nvPr/>
      </p:nvGrpSpPr>
      <p:grpSpPr>
        <a:xfrm>
          <a:off x="0" y="0"/>
          <a:ext cx="0" cy="0"/>
          <a:chOff x="0" y="0"/>
          <a:chExt cx="0" cy="0"/>
        </a:xfrm>
      </p:grpSpPr>
      <p:sp>
        <p:nvSpPr>
          <p:cNvPr id="3" name="文本占位符 2"/>
          <p:cNvSpPr>
            <a:spLocks noGrp="1"/>
          </p:cNvSpPr>
          <p:nvPr>
            <p:ph type="body" idx="1" hasCustomPrompt="1"/>
          </p:nvPr>
        </p:nvSpPr>
        <p:spPr>
          <a:xfrm>
            <a:off x="162983" y="1185332"/>
            <a:ext cx="2804126" cy="542603"/>
          </a:xfrm>
          <a:prstGeom prst="rect">
            <a:avLst/>
          </a:prstGeom>
        </p:spPr>
        <p:txBody>
          <a:bodyPr anchor="t" anchorCtr="0">
            <a:normAutofit/>
          </a:bodyPr>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zh-CN" altLang="en-US" dirty="0"/>
              <a:t>编辑母版文本样式</a:t>
            </a:r>
            <a:endParaRPr kumimoji="1" lang="zh-CN" altLang="en-US" dirty="0"/>
          </a:p>
        </p:txBody>
      </p:sp>
      <p:sp>
        <p:nvSpPr>
          <p:cNvPr id="4" name="内容占位符 3"/>
          <p:cNvSpPr>
            <a:spLocks noGrp="1"/>
          </p:cNvSpPr>
          <p:nvPr>
            <p:ph sz="half" idx="2" hasCustomPrompt="1"/>
          </p:nvPr>
        </p:nvSpPr>
        <p:spPr>
          <a:xfrm>
            <a:off x="162983" y="1802219"/>
            <a:ext cx="2804126" cy="2845981"/>
          </a:xfrm>
          <a:prstGeom prst="rect">
            <a:avLst/>
          </a:prstGeom>
        </p:spPr>
        <p:txBody>
          <a:bodyPr>
            <a:normAutofit/>
          </a:bodyPr>
          <a:lstStyle>
            <a:lvl1pPr>
              <a:defRPr sz="1600"/>
            </a:lvl1pPr>
            <a:lvl2pPr>
              <a:defRPr sz="1200"/>
            </a:lvl2pPr>
            <a:lvl3pPr>
              <a:defRPr sz="1100"/>
            </a:lvl3pPr>
            <a:lvl4pPr>
              <a:defRPr sz="1050"/>
            </a:lvl4pPr>
            <a:lvl5pPr>
              <a:defRPr sz="1050"/>
            </a:lvl5pPr>
          </a:lstStyle>
          <a:p>
            <a:pPr lvl="0"/>
            <a:r>
              <a:rPr kumimoji="1" lang="zh-CN" altLang="en-US" dirty="0"/>
              <a:t>编辑母版文本样式</a:t>
            </a:r>
            <a:endParaRPr kumimoji="1" lang="zh-CN" altLang="en-US" dirty="0"/>
          </a:p>
          <a:p>
            <a:pPr lvl="1"/>
            <a:r>
              <a:rPr kumimoji="1" lang="zh-CN" altLang="en-US" dirty="0"/>
              <a:t>第二级</a:t>
            </a:r>
            <a:endParaRPr kumimoji="1" lang="zh-CN" altLang="en-US" dirty="0"/>
          </a:p>
          <a:p>
            <a:pPr lvl="2"/>
            <a:r>
              <a:rPr kumimoji="1" lang="zh-CN" altLang="en-US" dirty="0"/>
              <a:t>第三级</a:t>
            </a:r>
            <a:endParaRPr kumimoji="1" lang="zh-CN" altLang="en-US" dirty="0"/>
          </a:p>
          <a:p>
            <a:pPr lvl="3"/>
            <a:r>
              <a:rPr kumimoji="1" lang="zh-CN" altLang="en-US" dirty="0"/>
              <a:t>第四级</a:t>
            </a:r>
            <a:endParaRPr kumimoji="1" lang="zh-CN" altLang="en-US" dirty="0"/>
          </a:p>
          <a:p>
            <a:pPr lvl="4"/>
            <a:r>
              <a:rPr kumimoji="1" lang="zh-CN" altLang="en-US" dirty="0"/>
              <a:t>第五级</a:t>
            </a:r>
            <a:endParaRPr kumimoji="1" lang="zh-CN" altLang="en-US" dirty="0"/>
          </a:p>
        </p:txBody>
      </p:sp>
      <p:sp>
        <p:nvSpPr>
          <p:cNvPr id="5" name="文本占位符 4"/>
          <p:cNvSpPr>
            <a:spLocks noGrp="1"/>
          </p:cNvSpPr>
          <p:nvPr>
            <p:ph type="body" sz="quarter" idx="3" hasCustomPrompt="1"/>
          </p:nvPr>
        </p:nvSpPr>
        <p:spPr>
          <a:xfrm>
            <a:off x="3019547" y="1185332"/>
            <a:ext cx="2817936" cy="542603"/>
          </a:xfrm>
          <a:prstGeom prst="rect">
            <a:avLst/>
          </a:prstGeom>
        </p:spPr>
        <p:txBody>
          <a:bodyPr anchor="t" anchorCtr="0">
            <a:normAutofit/>
          </a:bodyPr>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zh-CN" altLang="en-US" dirty="0"/>
              <a:t>编辑母版文本样式</a:t>
            </a:r>
            <a:endParaRPr kumimoji="1" lang="zh-CN" altLang="en-US" dirty="0"/>
          </a:p>
        </p:txBody>
      </p:sp>
      <p:sp>
        <p:nvSpPr>
          <p:cNvPr id="6" name="内容占位符 5"/>
          <p:cNvSpPr>
            <a:spLocks noGrp="1"/>
          </p:cNvSpPr>
          <p:nvPr>
            <p:ph sz="quarter" idx="4" hasCustomPrompt="1"/>
          </p:nvPr>
        </p:nvSpPr>
        <p:spPr>
          <a:xfrm>
            <a:off x="3019547" y="1802219"/>
            <a:ext cx="2817936" cy="2845981"/>
          </a:xfrm>
          <a:prstGeom prst="rect">
            <a:avLst/>
          </a:prstGeom>
        </p:spPr>
        <p:txBody>
          <a:bodyPr>
            <a:normAutofit/>
          </a:bodyPr>
          <a:lstStyle>
            <a:lvl1pPr>
              <a:defRPr sz="1600"/>
            </a:lvl1pPr>
            <a:lvl2pPr>
              <a:defRPr sz="1200"/>
            </a:lvl2pPr>
            <a:lvl3pPr>
              <a:defRPr sz="1100"/>
            </a:lvl3pPr>
            <a:lvl4pPr>
              <a:defRPr sz="1050"/>
            </a:lvl4pPr>
            <a:lvl5pPr>
              <a:defRPr sz="1050"/>
            </a:lvl5pPr>
          </a:lstStyle>
          <a:p>
            <a:pPr lvl="0"/>
            <a:r>
              <a:rPr kumimoji="1" lang="zh-CN" altLang="en-US"/>
              <a:t>编辑母版文本样式</a:t>
            </a:r>
            <a:endParaRPr kumimoji="1" lang="zh-CN" altLang="en-US"/>
          </a:p>
          <a:p>
            <a:pPr lvl="1"/>
            <a:r>
              <a:rPr kumimoji="1" lang="zh-CN" altLang="en-US"/>
              <a:t>第二级</a:t>
            </a:r>
            <a:endParaRPr kumimoji="1" lang="zh-CN" altLang="en-US"/>
          </a:p>
          <a:p>
            <a:pPr lvl="2"/>
            <a:r>
              <a:rPr kumimoji="1" lang="zh-CN" altLang="en-US"/>
              <a:t>第三级</a:t>
            </a:r>
            <a:endParaRPr kumimoji="1" lang="zh-CN" altLang="en-US"/>
          </a:p>
          <a:p>
            <a:pPr lvl="3"/>
            <a:r>
              <a:rPr kumimoji="1" lang="zh-CN" altLang="en-US"/>
              <a:t>第四级</a:t>
            </a:r>
            <a:endParaRPr kumimoji="1" lang="zh-CN" altLang="en-US"/>
          </a:p>
          <a:p>
            <a:pPr lvl="4"/>
            <a:r>
              <a:rPr kumimoji="1" lang="zh-CN" altLang="en-US"/>
              <a:t>第五级</a:t>
            </a:r>
            <a:endParaRPr kumimoji="1" lang="zh-CN" altLang="en-US"/>
          </a:p>
        </p:txBody>
      </p:sp>
      <p:sp>
        <p:nvSpPr>
          <p:cNvPr id="7" name="文本占位符 4"/>
          <p:cNvSpPr>
            <a:spLocks noGrp="1"/>
          </p:cNvSpPr>
          <p:nvPr>
            <p:ph type="body" sz="quarter" idx="10" hasCustomPrompt="1"/>
          </p:nvPr>
        </p:nvSpPr>
        <p:spPr>
          <a:xfrm>
            <a:off x="5889920" y="1185332"/>
            <a:ext cx="2817936" cy="542603"/>
          </a:xfrm>
          <a:prstGeom prst="rect">
            <a:avLst/>
          </a:prstGeom>
        </p:spPr>
        <p:txBody>
          <a:bodyPr anchor="t" anchorCtr="0">
            <a:normAutofit/>
          </a:bodyPr>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zh-CN" altLang="en-US" dirty="0"/>
              <a:t>编辑母版文本样式</a:t>
            </a:r>
            <a:endParaRPr kumimoji="1" lang="zh-CN" altLang="en-US" dirty="0"/>
          </a:p>
        </p:txBody>
      </p:sp>
      <p:sp>
        <p:nvSpPr>
          <p:cNvPr id="8" name="内容占位符 5"/>
          <p:cNvSpPr>
            <a:spLocks noGrp="1"/>
          </p:cNvSpPr>
          <p:nvPr>
            <p:ph sz="quarter" idx="11" hasCustomPrompt="1"/>
          </p:nvPr>
        </p:nvSpPr>
        <p:spPr>
          <a:xfrm>
            <a:off x="5889920" y="1802219"/>
            <a:ext cx="2817936" cy="2845981"/>
          </a:xfrm>
          <a:prstGeom prst="rect">
            <a:avLst/>
          </a:prstGeom>
        </p:spPr>
        <p:txBody>
          <a:bodyPr>
            <a:normAutofit/>
          </a:bodyPr>
          <a:lstStyle>
            <a:lvl1pPr>
              <a:defRPr sz="1600"/>
            </a:lvl1pPr>
            <a:lvl2pPr>
              <a:defRPr sz="1200"/>
            </a:lvl2pPr>
            <a:lvl3pPr>
              <a:defRPr sz="1100"/>
            </a:lvl3pPr>
            <a:lvl4pPr>
              <a:defRPr sz="1050"/>
            </a:lvl4pPr>
            <a:lvl5pPr>
              <a:defRPr sz="1050"/>
            </a:lvl5pPr>
          </a:lstStyle>
          <a:p>
            <a:pPr lvl="0"/>
            <a:r>
              <a:rPr kumimoji="1" lang="zh-CN" altLang="en-US"/>
              <a:t>编辑母版文本样式</a:t>
            </a:r>
            <a:endParaRPr kumimoji="1" lang="zh-CN" altLang="en-US"/>
          </a:p>
          <a:p>
            <a:pPr lvl="1"/>
            <a:r>
              <a:rPr kumimoji="1" lang="zh-CN" altLang="en-US"/>
              <a:t>第二级</a:t>
            </a:r>
            <a:endParaRPr kumimoji="1" lang="zh-CN" altLang="en-US"/>
          </a:p>
          <a:p>
            <a:pPr lvl="2"/>
            <a:r>
              <a:rPr kumimoji="1" lang="zh-CN" altLang="en-US"/>
              <a:t>第三级</a:t>
            </a:r>
            <a:endParaRPr kumimoji="1" lang="zh-CN" altLang="en-US"/>
          </a:p>
          <a:p>
            <a:pPr lvl="3"/>
            <a:r>
              <a:rPr kumimoji="1" lang="zh-CN" altLang="en-US"/>
              <a:t>第四级</a:t>
            </a:r>
            <a:endParaRPr kumimoji="1" lang="zh-CN" altLang="en-US"/>
          </a:p>
          <a:p>
            <a:pPr lvl="4"/>
            <a:r>
              <a:rPr kumimoji="1" lang="zh-CN" altLang="en-US"/>
              <a:t>第五级</a:t>
            </a:r>
            <a:endParaRPr kumimoji="1" lang="zh-CN" altLang="en-US"/>
          </a:p>
        </p:txBody>
      </p:sp>
      <p:sp>
        <p:nvSpPr>
          <p:cNvPr id="9" name="Title Placeholder 1"/>
          <p:cNvSpPr>
            <a:spLocks noGrp="1"/>
          </p:cNvSpPr>
          <p:nvPr>
            <p:ph type="title"/>
          </p:nvPr>
        </p:nvSpPr>
        <p:spPr>
          <a:xfrm>
            <a:off x="162983" y="17689"/>
            <a:ext cx="8544872" cy="106660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userDrawn="1">
  <p:cSld name="结尾">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3" cstate="screen"/>
          <a:stretch>
            <a:fillRect/>
          </a:stretch>
        </p:blipFill>
        <p:spPr>
          <a:xfrm>
            <a:off x="3745922" y="2218267"/>
            <a:ext cx="1657053" cy="604707"/>
          </a:xfrm>
          <a:prstGeom prst="rect">
            <a:avLst/>
          </a:prstGeom>
        </p:spPr>
      </p:pic>
      <p:sp>
        <p:nvSpPr>
          <p:cNvPr id="5" name="文本框 4"/>
          <p:cNvSpPr txBox="1"/>
          <p:nvPr userDrawn="1"/>
        </p:nvSpPr>
        <p:spPr>
          <a:xfrm>
            <a:off x="4200789" y="4671517"/>
            <a:ext cx="747320" cy="200055"/>
          </a:xfrm>
          <a:prstGeom prst="rect">
            <a:avLst/>
          </a:prstGeom>
          <a:noFill/>
        </p:spPr>
        <p:txBody>
          <a:bodyPr wrap="none" rtlCol="0">
            <a:spAutoFit/>
          </a:bodyPr>
          <a:lstStyle/>
          <a:p>
            <a:pPr algn="ctr"/>
            <a:r>
              <a:rPr kumimoji="1" lang="en-US" altLang="zh-CN" sz="680" b="0" i="0" dirty="0">
                <a:solidFill>
                  <a:schemeClr val="bg1">
                    <a:alpha val="70000"/>
                  </a:schemeClr>
                </a:solidFill>
                <a:latin typeface="Arial" panose="020B0604020202090204" pitchFamily="34" charset="0"/>
                <a:cs typeface="Arial" panose="020B0604020202090204" pitchFamily="34" charset="0"/>
              </a:rPr>
              <a:t>© 2020 TUHU</a:t>
            </a:r>
            <a:endParaRPr kumimoji="1" lang="zh-CN" altLang="en-US" sz="680" b="0" i="0" dirty="0">
              <a:solidFill>
                <a:schemeClr val="bg1">
                  <a:alpha val="70000"/>
                </a:schemeClr>
              </a:solidFill>
              <a:latin typeface="Arial" panose="020B0604020202090204" pitchFamily="34" charset="0"/>
              <a:cs typeface="Arial" panose="020B060402020209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4.png"/><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2983" y="17689"/>
            <a:ext cx="8544872" cy="106660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62983" y="1185333"/>
            <a:ext cx="8544872" cy="3462867"/>
          </a:xfrm>
          <a:prstGeom prst="rect">
            <a:avLst/>
          </a:prstGeom>
        </p:spPr>
        <p:txBody>
          <a:bodyPr vert="horz" lIns="91440" tIns="45720" rIns="91440" bIns="45720" rtlCol="0">
            <a:normAutofit/>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7" name="矩形 6"/>
          <p:cNvSpPr/>
          <p:nvPr userDrawn="1"/>
        </p:nvSpPr>
        <p:spPr>
          <a:xfrm>
            <a:off x="3" y="1"/>
            <a:ext cx="34289" cy="42230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a:p>
        </p:txBody>
      </p:sp>
      <p:sp>
        <p:nvSpPr>
          <p:cNvPr id="8" name="矩形 7"/>
          <p:cNvSpPr/>
          <p:nvPr userDrawn="1"/>
        </p:nvSpPr>
        <p:spPr>
          <a:xfrm>
            <a:off x="3" y="4223085"/>
            <a:ext cx="34289" cy="9204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a:p>
        </p:txBody>
      </p:sp>
      <p:sp>
        <p:nvSpPr>
          <p:cNvPr id="9" name="三角形 8"/>
          <p:cNvSpPr/>
          <p:nvPr userDrawn="1"/>
        </p:nvSpPr>
        <p:spPr>
          <a:xfrm rot="5400000">
            <a:off x="-17857" y="437940"/>
            <a:ext cx="136681" cy="8472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a:p>
        </p:txBody>
      </p:sp>
      <p:pic>
        <p:nvPicPr>
          <p:cNvPr id="10" name="图片 9"/>
          <p:cNvPicPr>
            <a:picLocks noChangeAspect="1"/>
          </p:cNvPicPr>
          <p:nvPr userDrawn="1"/>
        </p:nvPicPr>
        <p:blipFill>
          <a:blip r:embed="rId9"/>
          <a:stretch>
            <a:fillRect/>
          </a:stretch>
        </p:blipFill>
        <p:spPr>
          <a:xfrm>
            <a:off x="8708733" y="4774711"/>
            <a:ext cx="259930" cy="22258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685800" rtl="0" eaLnBrk="1" latinLnBrk="0" hangingPunct="1">
        <a:lnSpc>
          <a:spcPct val="90000"/>
        </a:lnSpc>
        <a:spcBef>
          <a:spcPct val="0"/>
        </a:spcBef>
        <a:buNone/>
        <a:defRPr sz="2800" b="1" kern="1200">
          <a:solidFill>
            <a:schemeClr val="accent2"/>
          </a:solidFill>
          <a:latin typeface="微软雅黑" panose="020B0503020204020204" pitchFamily="34" charset="-122"/>
          <a:ea typeface="微软雅黑" panose="020B0503020204020204" pitchFamily="34" charset="-122"/>
          <a:cs typeface="+mj-cs"/>
        </a:defRPr>
      </a:lvl1pPr>
    </p:titleStyle>
    <p:bodyStyle>
      <a:lvl1pPr marL="171450" indent="-171450" algn="l" defTabSz="685800" rtl="0" eaLnBrk="1" latinLnBrk="0" hangingPunct="1">
        <a:lnSpc>
          <a:spcPct val="90000"/>
        </a:lnSpc>
        <a:spcBef>
          <a:spcPts val="750"/>
        </a:spcBef>
        <a:buFont typeface="Arial" panose="020B060402020209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9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90000"/>
        </a:lnSpc>
        <a:spcBef>
          <a:spcPts val="375"/>
        </a:spcBef>
        <a:buFont typeface="Arial" panose="020B0604020202090204" pitchFamily="34" charset="0"/>
        <a:buChar char="•"/>
        <a:defRPr sz="12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Arial" panose="020B0604020202090204" pitchFamily="34" charset="0"/>
        <a:buChar char="•"/>
        <a:defRPr sz="110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90204" pitchFamily="34" charset="0"/>
        <a:buChar char="•"/>
        <a:defRPr sz="110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5.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5.xml"/><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6.xml"/><Relationship Id="rId4" Type="http://schemas.openxmlformats.org/officeDocument/2006/relationships/diagramColors" Target="../diagrams/colors6.xml"/><Relationship Id="rId3" Type="http://schemas.openxmlformats.org/officeDocument/2006/relationships/diagramQuickStyle" Target="../diagrams/quickStyle6.xml"/><Relationship Id="rId2" Type="http://schemas.openxmlformats.org/officeDocument/2006/relationships/diagramLayout" Target="../diagrams/layout6.xml"/><Relationship Id="rId1" Type="http://schemas.openxmlformats.org/officeDocument/2006/relationships/diagramData" Target="../diagrams/data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7.xml"/><Relationship Id="rId4" Type="http://schemas.openxmlformats.org/officeDocument/2006/relationships/diagramColors" Target="../diagrams/colors7.xml"/><Relationship Id="rId3" Type="http://schemas.openxmlformats.org/officeDocument/2006/relationships/diagramQuickStyle" Target="../diagrams/quickStyle7.xml"/><Relationship Id="rId2" Type="http://schemas.openxmlformats.org/officeDocument/2006/relationships/diagramLayout" Target="../diagrams/layout7.xml"/><Relationship Id="rId1" Type="http://schemas.openxmlformats.org/officeDocument/2006/relationships/diagramData" Target="../diagrams/data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574675" y="1609990"/>
            <a:ext cx="7994650" cy="1277805"/>
          </a:xfrm>
        </p:spPr>
        <p:txBody>
          <a:bodyPr>
            <a:normAutofit fontScale="90000"/>
          </a:bodyPr>
          <a:lstStyle/>
          <a:p>
            <a:pPr algn="ctr"/>
            <a:r>
              <a:rPr dirty="0"/>
              <a:t>抽象语法树（AST）原理与实践</a:t>
            </a:r>
            <a:endParaRPr dirty="0"/>
          </a:p>
        </p:txBody>
      </p:sp>
      <p:sp>
        <p:nvSpPr>
          <p:cNvPr id="3" name="标题 4"/>
          <p:cNvSpPr txBox="1"/>
          <p:nvPr/>
        </p:nvSpPr>
        <p:spPr>
          <a:xfrm>
            <a:off x="492528" y="2992322"/>
            <a:ext cx="7994650" cy="1277805"/>
          </a:xfrm>
          <a:prstGeom prst="rect">
            <a:avLst/>
          </a:prstGeom>
        </p:spPr>
        <p:txBody>
          <a:bodyPr vert="horz" lIns="91440" tIns="45720" rIns="91440" bIns="45720" rtlCol="0" anchor="ctr" anchorCtr="0">
            <a:normAutofit/>
          </a:bodyPr>
          <a:lstStyle>
            <a:lvl1pPr algn="l" defTabSz="685800" rtl="0" eaLnBrk="1" latinLnBrk="0" hangingPunct="1">
              <a:lnSpc>
                <a:spcPct val="90000"/>
              </a:lnSpc>
              <a:spcBef>
                <a:spcPct val="0"/>
              </a:spcBef>
              <a:buNone/>
              <a:defRPr sz="4500" b="1" kern="1200">
                <a:solidFill>
                  <a:schemeClr val="bg1"/>
                </a:solidFill>
                <a:latin typeface="微软雅黑" panose="020B0503020204020204" pitchFamily="34" charset="-122"/>
                <a:ea typeface="微软雅黑" panose="020B0503020204020204" pitchFamily="34" charset="-122"/>
                <a:cs typeface="+mj-cs"/>
              </a:defRPr>
            </a:lvl1pPr>
          </a:lstStyle>
          <a:p>
            <a:pPr algn="ctr"/>
            <a:r>
              <a:rPr lang="zh-CN" altLang="en-US" sz="3200" dirty="0" smtClean="0"/>
              <a:t>范义辉</a:t>
            </a:r>
            <a:endParaRPr lang="zh-CN" altLang="en-US" sz="3200" dirty="0" smtClean="0"/>
          </a:p>
        </p:txBody>
      </p:sp>
      <p:sp>
        <p:nvSpPr>
          <p:cNvPr id="2" name="文本框 1"/>
          <p:cNvSpPr txBox="1"/>
          <p:nvPr/>
        </p:nvSpPr>
        <p:spPr>
          <a:xfrm>
            <a:off x="2382520" y="4270375"/>
            <a:ext cx="4215130" cy="337185"/>
          </a:xfrm>
          <a:prstGeom prst="rect">
            <a:avLst/>
          </a:prstGeom>
          <a:noFill/>
        </p:spPr>
        <p:txBody>
          <a:bodyPr wrap="square" rtlCol="0">
            <a:spAutoFit/>
          </a:bodyPr>
          <a:p>
            <a:r>
              <a:rPr lang="zh-CN" altLang="en-US" sz="1600" dirty="0" smtClean="0">
                <a:solidFill>
                  <a:schemeClr val="bg1"/>
                </a:solidFill>
                <a:sym typeface="+mn-ea"/>
              </a:rPr>
              <a:t>终端技术中心</a:t>
            </a:r>
            <a:r>
              <a:rPr lang="en-US" altLang="zh-CN" sz="1600" dirty="0" smtClean="0">
                <a:solidFill>
                  <a:schemeClr val="bg1"/>
                </a:solidFill>
                <a:sym typeface="+mn-ea"/>
              </a:rPr>
              <a:t>-</a:t>
            </a:r>
            <a:r>
              <a:rPr lang="zh-CN" altLang="en-US" sz="1600" dirty="0" smtClean="0">
                <a:solidFill>
                  <a:schemeClr val="bg1"/>
                </a:solidFill>
                <a:sym typeface="+mn-ea"/>
              </a:rPr>
              <a:t>商业应用前端组</a:t>
            </a:r>
            <a:r>
              <a:rPr lang="en-US" altLang="zh-CN" sz="1600" dirty="0" smtClean="0">
                <a:solidFill>
                  <a:schemeClr val="bg1"/>
                </a:solidFill>
                <a:sym typeface="+mn-ea"/>
              </a:rPr>
              <a:t>-</a:t>
            </a:r>
            <a:r>
              <a:rPr lang="zh-CN" altLang="en-US" sz="1600" dirty="0" smtClean="0">
                <a:solidFill>
                  <a:schemeClr val="bg1"/>
                </a:solidFill>
                <a:sym typeface="+mn-ea"/>
              </a:rPr>
              <a:t>移动开发组</a:t>
            </a:r>
            <a:endParaRPr lang="zh-CN" altLang="en-US" sz="1600" dirty="0" smtClean="0">
              <a:solidFill>
                <a:schemeClr val="bg1"/>
              </a:solidFill>
              <a:sym typeface="+mn-ea"/>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2983" y="5624"/>
            <a:ext cx="8544872" cy="1066603"/>
          </a:xfrm>
        </p:spPr>
        <p:txBody>
          <a:bodyPr>
            <a:normAutofit/>
          </a:bodyPr>
          <a:lstStyle/>
          <a:p>
            <a:r>
              <a:rPr lang="zh-CN" altLang="en-US" dirty="0"/>
              <a:t>设计思想</a:t>
            </a:r>
            <a:endParaRPr lang="zh-CN" altLang="en-US" dirty="0"/>
          </a:p>
        </p:txBody>
      </p:sp>
      <p:sp>
        <p:nvSpPr>
          <p:cNvPr id="5" name="文本框 4"/>
          <p:cNvSpPr txBox="1"/>
          <p:nvPr/>
        </p:nvSpPr>
        <p:spPr>
          <a:xfrm>
            <a:off x="664845" y="901700"/>
            <a:ext cx="6253480" cy="506730"/>
          </a:xfrm>
          <a:prstGeom prst="rect">
            <a:avLst/>
          </a:prstGeom>
          <a:noFill/>
        </p:spPr>
        <p:txBody>
          <a:bodyPr wrap="square" rtlCol="0">
            <a:spAutoFit/>
          </a:bodyPr>
          <a:p>
            <a:r>
              <a:rPr lang="zh-CN" altLang="en-US"/>
              <a:t>核心原理就是将代码编译成代码。一般来说，将一种结构化语言的代码编译成另一种类似的结构化语言的代码包括以下几个步骤：</a:t>
            </a:r>
            <a:endParaRPr lang="zh-CN" altLang="en-US"/>
          </a:p>
        </p:txBody>
      </p:sp>
      <p:pic>
        <p:nvPicPr>
          <p:cNvPr id="6" name="图片 5"/>
          <p:cNvPicPr>
            <a:picLocks noChangeAspect="1"/>
          </p:cNvPicPr>
          <p:nvPr/>
        </p:nvPicPr>
        <p:blipFill>
          <a:blip r:embed="rId1"/>
          <a:stretch>
            <a:fillRect/>
          </a:stretch>
        </p:blipFill>
        <p:spPr>
          <a:xfrm>
            <a:off x="664845" y="1616075"/>
            <a:ext cx="6253480" cy="1620520"/>
          </a:xfrm>
          <a:prstGeom prst="rect">
            <a:avLst/>
          </a:prstGeom>
        </p:spPr>
      </p:pic>
      <p:sp>
        <p:nvSpPr>
          <p:cNvPr id="7" name="文本框 6"/>
          <p:cNvSpPr txBox="1"/>
          <p:nvPr/>
        </p:nvSpPr>
        <p:spPr>
          <a:xfrm>
            <a:off x="664845" y="3526790"/>
            <a:ext cx="6253480" cy="922020"/>
          </a:xfrm>
          <a:prstGeom prst="rect">
            <a:avLst/>
          </a:prstGeom>
          <a:noFill/>
        </p:spPr>
        <p:txBody>
          <a:bodyPr wrap="square" rtlCol="0">
            <a:spAutoFit/>
          </a:bodyPr>
          <a:p>
            <a:r>
              <a:rPr lang="zh-CN" altLang="en-US"/>
              <a:t>首先是 Parse，将代码解析（Parse）成抽象语法树（Abstract Syntex Tree），然后对 AST 进行遍历（traverse）和替换(replace)（这对于前端来说其实并不陌生，可以类比 DOM 树的操作），最后是生成（generate），根据新的 AST 生成编译后的代码。</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1730" y="2052983"/>
            <a:ext cx="6612467" cy="1037701"/>
          </a:xfrm>
        </p:spPr>
        <p:txBody>
          <a:bodyPr/>
          <a:lstStyle/>
          <a:p>
            <a:pPr algn="ctr"/>
            <a:r>
              <a:rPr lang="en-US" altLang="zh-CN" sz="4400" dirty="0">
                <a:sym typeface="+mn-ea"/>
              </a:rPr>
              <a:t>CSS AST</a:t>
            </a:r>
            <a:endParaRPr lang="en-US" altLang="zh-CN" sz="4400" dirty="0">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62983" y="17689"/>
            <a:ext cx="8544872" cy="1066603"/>
          </a:xfrm>
        </p:spPr>
        <p:txBody>
          <a:bodyPr/>
          <a:p>
            <a:r>
              <a:rPr lang="zh-CN" altLang="en-US"/>
              <a:t>介绍</a:t>
            </a:r>
            <a:endParaRPr lang="zh-CN" altLang="en-US"/>
          </a:p>
        </p:txBody>
      </p:sp>
      <p:graphicFrame>
        <p:nvGraphicFramePr>
          <p:cNvPr id="8" name="图示 7"/>
          <p:cNvGraphicFramePr/>
          <p:nvPr/>
        </p:nvGraphicFramePr>
        <p:xfrm>
          <a:off x="1653540" y="1084580"/>
          <a:ext cx="5563870" cy="304165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实现px2vw</a:t>
            </a:r>
            <a:endParaRPr kumimoji="1" lang="en-US" altLang="zh-CN" dirty="0" err="1"/>
          </a:p>
        </p:txBody>
      </p:sp>
      <p:graphicFrame>
        <p:nvGraphicFramePr>
          <p:cNvPr id="4" name="图示 3"/>
          <p:cNvGraphicFramePr/>
          <p:nvPr/>
        </p:nvGraphicFramePr>
        <p:xfrm>
          <a:off x="605155" y="1178560"/>
          <a:ext cx="8101965" cy="236029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1730" y="2052983"/>
            <a:ext cx="6612467" cy="1037701"/>
          </a:xfrm>
        </p:spPr>
        <p:txBody>
          <a:bodyPr/>
          <a:lstStyle/>
          <a:p>
            <a:pPr algn="ctr"/>
            <a:r>
              <a:rPr lang="en-US" altLang="zh-CN" sz="4400" dirty="0">
                <a:sym typeface="+mn-ea"/>
              </a:rPr>
              <a:t>HTML AST</a:t>
            </a:r>
            <a:endParaRPr lang="en-US" altLang="zh-CN" sz="4400" dirty="0">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407035" y="194310"/>
            <a:ext cx="7597775" cy="1506855"/>
          </a:xfrm>
          <a:prstGeom prst="rect">
            <a:avLst/>
          </a:prstGeom>
          <a:noFill/>
        </p:spPr>
        <p:txBody>
          <a:bodyPr wrap="square" rtlCol="0">
            <a:spAutoFit/>
          </a:bodyPr>
          <a:lstStyle/>
          <a:p>
            <a:r>
              <a:rPr lang="zh-CN" altLang="en-US" sz="3200" b="1">
                <a:solidFill>
                  <a:schemeClr val="accent2"/>
                </a:solidFill>
                <a:latin typeface="微软雅黑" panose="020B0503020204020204" pitchFamily="34" charset="-122"/>
                <a:ea typeface="微软雅黑" panose="020B0503020204020204" pitchFamily="34" charset="-122"/>
                <a:cs typeface="微软雅黑" panose="020B0503020204020204" pitchFamily="34" charset="-122"/>
              </a:rPr>
              <a:t>介绍</a:t>
            </a:r>
            <a:endParaRPr lang="zh-CN" altLang="en-US" sz="3200" b="1">
              <a:solidFill>
                <a:schemeClr val="accent2"/>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000">
              <a:solidFill>
                <a:schemeClr val="accent2"/>
              </a:solidFill>
              <a:latin typeface="微软雅黑" panose="020B0503020204020204" pitchFamily="34" charset="-122"/>
              <a:ea typeface="微软雅黑" panose="020B0503020204020204" pitchFamily="34" charset="-122"/>
              <a:cs typeface="微软雅黑" panose="020B0503020204020204" pitchFamily="34" charset="-122"/>
            </a:endParaRPr>
          </a:p>
          <a:p>
            <a:pPr algn="ctr"/>
            <a:endParaRPr lang="zh-CN" altLang="en-US" sz="2000">
              <a:solidFill>
                <a:schemeClr val="accent2"/>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000">
              <a:solidFill>
                <a:schemeClr val="accent2"/>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2" name="图示 1"/>
          <p:cNvGraphicFramePr/>
          <p:nvPr/>
        </p:nvGraphicFramePr>
        <p:xfrm>
          <a:off x="1653540" y="1084580"/>
          <a:ext cx="5563870" cy="304165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3" name="文本框 2"/>
          <p:cNvSpPr txBox="1"/>
          <p:nvPr/>
        </p:nvSpPr>
        <p:spPr>
          <a:xfrm>
            <a:off x="4758055" y="2421890"/>
            <a:ext cx="525780" cy="299085"/>
          </a:xfrm>
          <a:prstGeom prst="rect">
            <a:avLst/>
          </a:prstGeom>
          <a:noFill/>
        </p:spPr>
        <p:txBody>
          <a:bodyPr wrap="none" rtlCol="0" anchor="t">
            <a:spAutoFit/>
          </a:bodyPr>
          <a:p>
            <a:r>
              <a:rPr lang="zh-CN" altLang="en-US"/>
              <a:t>生成</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normAutofit/>
          </a:bodyPr>
          <a:lstStyle/>
          <a:p>
            <a:r>
              <a:rPr lang="en-US" altLang="zh-CN" dirty="0">
                <a:sym typeface="+mn-ea"/>
              </a:rPr>
              <a:t>实现vue模板转WXML</a:t>
            </a:r>
            <a:endParaRPr lang="zh-CN" altLang="en-US"/>
          </a:p>
        </p:txBody>
      </p:sp>
      <p:graphicFrame>
        <p:nvGraphicFramePr>
          <p:cNvPr id="4" name="图示 3"/>
          <p:cNvGraphicFramePr/>
          <p:nvPr/>
        </p:nvGraphicFramePr>
        <p:xfrm>
          <a:off x="605155" y="1178560"/>
          <a:ext cx="8101965" cy="236029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1730" y="2052983"/>
            <a:ext cx="6612467" cy="1037701"/>
          </a:xfrm>
        </p:spPr>
        <p:txBody>
          <a:bodyPr>
            <a:normAutofit/>
          </a:bodyPr>
          <a:lstStyle/>
          <a:p>
            <a:pPr algn="ctr"/>
            <a:r>
              <a:rPr kumimoji="1" lang="en-US" altLang="zh-CN" sz="4400" dirty="0" smtClean="0"/>
              <a:t>JavaScript AST</a:t>
            </a:r>
            <a:endParaRPr kumimoji="1" lang="en-US" altLang="zh-CN" sz="4400"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sym typeface="+mn-ea"/>
              </a:rPr>
              <a:t>介绍</a:t>
            </a:r>
            <a:endParaRPr lang="zh-CN" altLang="en-US" dirty="0">
              <a:sym typeface="+mn-ea"/>
            </a:endParaRPr>
          </a:p>
        </p:txBody>
      </p:sp>
      <p:graphicFrame>
        <p:nvGraphicFramePr>
          <p:cNvPr id="2" name="图示 1"/>
          <p:cNvGraphicFramePr/>
          <p:nvPr/>
        </p:nvGraphicFramePr>
        <p:xfrm>
          <a:off x="1653540" y="1084580"/>
          <a:ext cx="5563870" cy="304165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sym typeface="+mn-ea"/>
              </a:rPr>
              <a:t>实现箭头函数转普通函数</a:t>
            </a:r>
            <a:endParaRPr lang="zh-CN" altLang="en-US" dirty="0" smtClean="0">
              <a:latin typeface="微软雅黑" charset="0"/>
              <a:ea typeface="微软雅黑" charset="0"/>
            </a:endParaRPr>
          </a:p>
        </p:txBody>
      </p:sp>
      <p:graphicFrame>
        <p:nvGraphicFramePr>
          <p:cNvPr id="5" name="图示 4"/>
          <p:cNvGraphicFramePr/>
          <p:nvPr/>
        </p:nvGraphicFramePr>
        <p:xfrm>
          <a:off x="575310" y="1528445"/>
          <a:ext cx="7993380" cy="112839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15595" y="205740"/>
            <a:ext cx="3408045" cy="1999615"/>
          </a:xfrm>
          <a:prstGeom prst="rect">
            <a:avLst/>
          </a:prstGeom>
          <a:noFill/>
        </p:spPr>
        <p:txBody>
          <a:bodyPr wrap="square" rtlCol="0">
            <a:spAutoFit/>
          </a:bodyPr>
          <a:lstStyle/>
          <a:p>
            <a:r>
              <a:rPr lang="zh-CN" altLang="en-US" sz="3200" b="1">
                <a:solidFill>
                  <a:schemeClr val="accent2"/>
                </a:solidFill>
                <a:latin typeface="微软雅黑" panose="020B0503020204020204" pitchFamily="34" charset="-122"/>
                <a:ea typeface="微软雅黑" panose="020B0503020204020204" pitchFamily="34" charset="-122"/>
                <a:cs typeface="微软雅黑" panose="020B0503020204020204" pitchFamily="34" charset="-122"/>
              </a:rPr>
              <a:t>大纲总览</a:t>
            </a:r>
            <a:endParaRPr lang="zh-CN" altLang="en-US" sz="3200" b="1">
              <a:solidFill>
                <a:schemeClr val="accent2"/>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3200" b="1">
              <a:solidFill>
                <a:schemeClr val="accent2"/>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000">
              <a:solidFill>
                <a:schemeClr val="accent2"/>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000">
                <a:solidFill>
                  <a:schemeClr val="accent2"/>
                </a:solidFill>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2000">
              <a:solidFill>
                <a:schemeClr val="accent2"/>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000">
              <a:solidFill>
                <a:schemeClr val="accent2"/>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文本框 1"/>
          <p:cNvSpPr txBox="1"/>
          <p:nvPr/>
        </p:nvSpPr>
        <p:spPr>
          <a:xfrm>
            <a:off x="315595" y="854075"/>
            <a:ext cx="5374005" cy="4030980"/>
          </a:xfrm>
          <a:prstGeom prst="rect">
            <a:avLst/>
          </a:prstGeom>
          <a:noFill/>
        </p:spPr>
        <p:txBody>
          <a:bodyPr wrap="square" rtlCol="0">
            <a:spAutoFit/>
          </a:bodyPr>
          <a:lstStyle/>
          <a:p>
            <a:pPr marL="342900" indent="-342900">
              <a:buFont typeface="Arial" panose="020B0604020202090204" pitchFamily="34" charset="0"/>
              <a:buAutoNum type="arabicPeriod"/>
            </a:pPr>
            <a:r>
              <a:rPr lang="zh-CN" altLang="en-US" sz="1400" dirty="0"/>
              <a:t>写在前面</a:t>
            </a:r>
            <a:endParaRPr lang="zh-CN" altLang="en-US" sz="1400" dirty="0"/>
          </a:p>
          <a:p>
            <a:pPr marL="742950" lvl="1" indent="-285750">
              <a:buFont typeface="Arial" panose="020B0604020202090204" pitchFamily="34" charset="0"/>
              <a:buChar char="•"/>
            </a:pPr>
            <a:r>
              <a:rPr lang="zh-CN" altLang="en-US" sz="1400" dirty="0"/>
              <a:t>前言</a:t>
            </a:r>
            <a:endParaRPr lang="zh-CN" altLang="en-US" sz="1400" dirty="0"/>
          </a:p>
          <a:p>
            <a:pPr marL="742950" lvl="1" indent="-285750">
              <a:buFont typeface="Arial" panose="020B0604020202090204" pitchFamily="34" charset="0"/>
              <a:buChar char="•"/>
            </a:pPr>
            <a:r>
              <a:rPr lang="zh-CN" altLang="en-US" sz="1400" dirty="0"/>
              <a:t>什么是AST</a:t>
            </a:r>
            <a:r>
              <a:rPr lang="en-US" altLang="zh-CN" sz="1400" dirty="0"/>
              <a:t>?</a:t>
            </a:r>
            <a:endParaRPr lang="zh-CN" altLang="en-US" sz="1400" dirty="0"/>
          </a:p>
          <a:p>
            <a:pPr marL="742950" lvl="1" indent="-285750">
              <a:buFont typeface="Arial" panose="020B0604020202090204" pitchFamily="34" charset="0"/>
              <a:buChar char="•"/>
            </a:pPr>
            <a:r>
              <a:rPr lang="zh-CN" altLang="en-US" sz="1400" dirty="0"/>
              <a:t>应用场景</a:t>
            </a:r>
            <a:endParaRPr lang="zh-CN" altLang="en-US" sz="1400" dirty="0"/>
          </a:p>
          <a:p>
            <a:pPr marL="742950" lvl="1" indent="-285750">
              <a:buFont typeface="Arial" panose="020B0604020202090204" pitchFamily="34" charset="0"/>
              <a:buChar char="•"/>
            </a:pPr>
            <a:r>
              <a:rPr lang="zh-CN" altLang="en-US" sz="1400" dirty="0"/>
              <a:t>工具介绍</a:t>
            </a:r>
            <a:endParaRPr lang="zh-CN" altLang="en-US" sz="1400" dirty="0"/>
          </a:p>
          <a:p>
            <a:pPr marL="342900" indent="-342900">
              <a:buFont typeface="Arial" panose="020B0604020202090204" pitchFamily="34" charset="0"/>
              <a:buAutoNum type="arabicPeriod"/>
            </a:pPr>
            <a:r>
              <a:rPr lang="zh-CN" altLang="en-US" sz="1400" dirty="0">
                <a:sym typeface="+mn-ea"/>
              </a:rPr>
              <a:t>小程序转</a:t>
            </a:r>
            <a:r>
              <a:rPr lang="en-US" altLang="zh-CN" sz="1400" dirty="0">
                <a:sym typeface="+mn-ea"/>
              </a:rPr>
              <a:t>Vue</a:t>
            </a:r>
            <a:r>
              <a:rPr lang="zh-CN" altLang="en-US" sz="1400" dirty="0">
                <a:sym typeface="+mn-ea"/>
              </a:rPr>
              <a:t>实现原理</a:t>
            </a:r>
            <a:endParaRPr lang="zh-CN" altLang="en-US" sz="1400" dirty="0">
              <a:sym typeface="+mn-ea"/>
            </a:endParaRPr>
          </a:p>
          <a:p>
            <a:pPr marL="800100" lvl="1" indent="-342900">
              <a:buFont typeface="Arial" panose="020B0604020202090204" pitchFamily="34" charset="0"/>
              <a:buChar char="•"/>
            </a:pPr>
            <a:r>
              <a:rPr lang="zh-CN" altLang="en-US" sz="1400" dirty="0">
                <a:sym typeface="+mn-ea"/>
              </a:rPr>
              <a:t>设计思想</a:t>
            </a:r>
            <a:endParaRPr lang="zh-CN" altLang="en-US" sz="1400" dirty="0">
              <a:sym typeface="+mn-ea"/>
            </a:endParaRPr>
          </a:p>
          <a:p>
            <a:pPr marL="342900" indent="-342900">
              <a:buFont typeface="Arial" panose="020B0604020202090204" pitchFamily="34" charset="0"/>
              <a:buAutoNum type="arabicPeriod"/>
            </a:pPr>
            <a:r>
              <a:rPr lang="zh-CN" altLang="en-US" sz="1400" dirty="0"/>
              <a:t>CSS AST</a:t>
            </a:r>
            <a:endParaRPr lang="zh-CN" altLang="en-US" sz="1400" dirty="0"/>
          </a:p>
          <a:p>
            <a:pPr marL="742950" lvl="1" indent="-285750">
              <a:buFont typeface="Arial" panose="020B0604020202090204" pitchFamily="34" charset="0"/>
              <a:buChar char="•"/>
            </a:pPr>
            <a:r>
              <a:rPr lang="zh-CN" altLang="en-US" sz="1400" dirty="0"/>
              <a:t>介绍</a:t>
            </a:r>
            <a:endParaRPr lang="zh-CN" altLang="en-US" sz="1400" dirty="0"/>
          </a:p>
          <a:p>
            <a:pPr marL="742950" lvl="1" indent="-285750">
              <a:buFont typeface="Arial" panose="020B0604020202090204" pitchFamily="34" charset="0"/>
              <a:buChar char="•"/>
            </a:pPr>
            <a:r>
              <a:rPr lang="zh-CN" altLang="en-US" sz="1400" dirty="0"/>
              <a:t>实现px2vw</a:t>
            </a:r>
            <a:endParaRPr lang="zh-CN" altLang="en-US" sz="1400" dirty="0"/>
          </a:p>
          <a:p>
            <a:pPr marL="342900" indent="-342900">
              <a:buFont typeface="Arial" panose="020B0604020202090204" pitchFamily="34" charset="0"/>
              <a:buAutoNum type="arabicPeriod"/>
            </a:pPr>
            <a:r>
              <a:rPr lang="en-US" altLang="zh-CN" sz="1400" dirty="0"/>
              <a:t>HTML AST</a:t>
            </a:r>
            <a:endParaRPr lang="en-US" altLang="zh-CN" sz="1400" dirty="0"/>
          </a:p>
          <a:p>
            <a:pPr marL="800100" lvl="1" indent="-342900">
              <a:buFont typeface="Arial" panose="020B0604020202090204" pitchFamily="34" charset="0"/>
              <a:buChar char="•"/>
            </a:pPr>
            <a:r>
              <a:rPr lang="zh-CN" altLang="en-US" sz="1400" dirty="0"/>
              <a:t>介绍</a:t>
            </a:r>
            <a:endParaRPr lang="en-US" altLang="zh-CN" sz="1400" dirty="0"/>
          </a:p>
          <a:p>
            <a:pPr marL="800100" lvl="1" indent="-342900">
              <a:buFont typeface="Arial" panose="020B0604020202090204" pitchFamily="34" charset="0"/>
              <a:buChar char="•"/>
            </a:pPr>
            <a:r>
              <a:rPr lang="en-US" altLang="zh-CN" sz="1400" dirty="0"/>
              <a:t>实现vue模板转WXML</a:t>
            </a:r>
            <a:endParaRPr lang="en-US" altLang="zh-CN" sz="1400" dirty="0"/>
          </a:p>
          <a:p>
            <a:pPr marL="342900" lvl="0" indent="-342900">
              <a:buFont typeface="Arial" panose="020B0604020202090204" pitchFamily="34" charset="0"/>
              <a:buAutoNum type="arabicPeriod"/>
            </a:pPr>
            <a:r>
              <a:rPr lang="en-US" altLang="zh-CN" sz="1400" dirty="0"/>
              <a:t>JavaScript AST</a:t>
            </a:r>
            <a:endParaRPr lang="en-US" altLang="zh-CN" sz="1400" dirty="0"/>
          </a:p>
          <a:p>
            <a:pPr marL="800100" lvl="1" indent="-342900">
              <a:buFont typeface="Arial" panose="020B0604020202090204" pitchFamily="34" charset="0"/>
              <a:buChar char="•"/>
            </a:pPr>
            <a:r>
              <a:rPr lang="zh-CN" altLang="en-US" sz="1400" dirty="0"/>
              <a:t>介绍</a:t>
            </a:r>
            <a:endParaRPr lang="en-US" altLang="zh-CN" sz="1400" dirty="0"/>
          </a:p>
          <a:p>
            <a:pPr marL="800100" lvl="1" indent="-342900">
              <a:buFont typeface="Arial" panose="020B0604020202090204" pitchFamily="34" charset="0"/>
              <a:buChar char="•"/>
            </a:pPr>
            <a:r>
              <a:rPr lang="zh-CN" altLang="en-US" sz="1400" dirty="0"/>
              <a:t>实现箭头函数转普通函数</a:t>
            </a:r>
            <a:endParaRPr lang="zh-CN" altLang="en-US" sz="1400" dirty="0"/>
          </a:p>
          <a:p>
            <a:pPr marL="800100" lvl="1" indent="-342900">
              <a:buFont typeface="Arial" panose="020B0604020202090204" pitchFamily="34" charset="0"/>
              <a:buChar char="•"/>
            </a:pPr>
            <a:r>
              <a:rPr lang="zh-CN" altLang="en-US" sz="1400" dirty="0"/>
              <a:t>实现简易</a:t>
            </a:r>
            <a:r>
              <a:rPr lang="en-US" altLang="zh-CN" sz="1400" dirty="0"/>
              <a:t>Webpack</a:t>
            </a:r>
            <a:r>
              <a:rPr lang="zh-CN" altLang="en-US" sz="1400" dirty="0"/>
              <a:t>编译</a:t>
            </a:r>
            <a:r>
              <a:rPr lang="zh-CN" altLang="en-US" sz="1400" dirty="0">
                <a:sym typeface="+mn-ea"/>
              </a:rPr>
              <a:t>文件</a:t>
            </a:r>
            <a:r>
              <a:rPr lang="zh-CN" altLang="en-US" sz="1400" dirty="0"/>
              <a:t>并打包</a:t>
            </a:r>
            <a:endParaRPr lang="en-US" altLang="zh-CN" sz="1800" dirty="0"/>
          </a:p>
          <a:p>
            <a:pPr marL="457200" lvl="1" indent="0">
              <a:buFont typeface="Arial" panose="020B0604020202090204" pitchFamily="34" charset="0"/>
              <a:buNone/>
            </a:pPr>
            <a:endParaRPr lang="en-US" altLang="zh-CN"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sym typeface="+mn-ea"/>
              </a:rPr>
              <a:t>实现</a:t>
            </a:r>
            <a:r>
              <a:rPr lang="en-US" altLang="zh-CN" dirty="0">
                <a:sym typeface="+mn-ea"/>
              </a:rPr>
              <a:t>Webpack</a:t>
            </a:r>
            <a:r>
              <a:rPr lang="zh-CN" altLang="en-US" dirty="0">
                <a:sym typeface="+mn-ea"/>
              </a:rPr>
              <a:t>编译并打包文件</a:t>
            </a:r>
            <a:endParaRPr lang="zh-CN" altLang="en-US" dirty="0"/>
          </a:p>
        </p:txBody>
      </p:sp>
      <p:graphicFrame>
        <p:nvGraphicFramePr>
          <p:cNvPr id="5" name="图示 4"/>
          <p:cNvGraphicFramePr/>
          <p:nvPr/>
        </p:nvGraphicFramePr>
        <p:xfrm>
          <a:off x="575310" y="1528445"/>
          <a:ext cx="7993380" cy="112839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1730" y="2052983"/>
            <a:ext cx="6612467" cy="1037701"/>
          </a:xfrm>
        </p:spPr>
        <p:txBody>
          <a:bodyPr>
            <a:normAutofit/>
          </a:bodyPr>
          <a:lstStyle/>
          <a:p>
            <a:pPr algn="ctr"/>
            <a:r>
              <a:rPr kumimoji="1" lang="zh-CN" altLang="en-US" sz="5400"/>
              <a:t>Q&amp;A</a:t>
            </a:r>
            <a:endParaRPr kumimoji="1" lang="zh-CN" altLang="en-US" sz="5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1730" y="2052983"/>
            <a:ext cx="6612467" cy="1037701"/>
          </a:xfrm>
        </p:spPr>
        <p:txBody>
          <a:bodyPr/>
          <a:lstStyle/>
          <a:p>
            <a:pPr algn="ctr"/>
            <a:r>
              <a:rPr lang="zh-CN" altLang="en-US" sz="4400" dirty="0">
                <a:sym typeface="+mn-ea"/>
              </a:rPr>
              <a:t>写在前面</a:t>
            </a:r>
            <a:endParaRPr kumimoji="1" lang="zh-CN" altLang="en-US" sz="4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前言</a:t>
            </a:r>
            <a:endParaRPr lang="zh-CN" altLang="en-US" dirty="0">
              <a:sym typeface="+mn-ea"/>
            </a:endParaRPr>
          </a:p>
        </p:txBody>
      </p:sp>
      <p:sp>
        <p:nvSpPr>
          <p:cNvPr id="6" name="文本框 5"/>
          <p:cNvSpPr txBox="1"/>
          <p:nvPr/>
        </p:nvSpPr>
        <p:spPr>
          <a:xfrm>
            <a:off x="320040" y="988695"/>
            <a:ext cx="3284855" cy="3322955"/>
          </a:xfrm>
          <a:prstGeom prst="rect">
            <a:avLst/>
          </a:prstGeom>
          <a:noFill/>
        </p:spPr>
        <p:txBody>
          <a:bodyPr wrap="square" rtlCol="0">
            <a:spAutoFit/>
          </a:bodyPr>
          <a:p>
            <a:pPr fontAlgn="auto">
              <a:lnSpc>
                <a:spcPct val="150000"/>
              </a:lnSpc>
              <a:spcBef>
                <a:spcPts val="0"/>
              </a:spcBef>
              <a:spcAft>
                <a:spcPts val="0"/>
              </a:spcAft>
            </a:pPr>
            <a:r>
              <a:rPr lang="en-US" altLang="zh-CN" sz="1400"/>
              <a:t>	</a:t>
            </a:r>
            <a:r>
              <a:rPr lang="zh-CN" altLang="en-US" sz="1400"/>
              <a:t>如果你有了解的话，可以知道Babel,Webpack，vue-cli和esLint等很多的工具和库的核心都是通过</a:t>
            </a:r>
            <a:r>
              <a:rPr lang="zh-CN" altLang="en-US" sz="1400" b="1"/>
              <a:t>Abstract Syntax Tree抽象语法树</a:t>
            </a:r>
            <a:r>
              <a:rPr lang="zh-CN" altLang="en-US" sz="1400"/>
              <a:t>这个概念来实现对代码的检查、分析等操作的。在前端当中，AST的使用场景非常广,比如在vue.js当中，我们在代码中编写的template转化成render function的过程当中第一步就是解析模版字符串生成AST。</a:t>
            </a:r>
            <a:endParaRPr lang="zh-CN" altLang="en-US" sz="1400" b="1"/>
          </a:p>
        </p:txBody>
      </p:sp>
      <p:pic>
        <p:nvPicPr>
          <p:cNvPr id="4" name="图片 3"/>
          <p:cNvPicPr>
            <a:picLocks noChangeAspect="1"/>
          </p:cNvPicPr>
          <p:nvPr/>
        </p:nvPicPr>
        <p:blipFill>
          <a:blip r:embed="rId1"/>
          <a:stretch>
            <a:fillRect/>
          </a:stretch>
        </p:blipFill>
        <p:spPr>
          <a:xfrm>
            <a:off x="3604895" y="1319530"/>
            <a:ext cx="5187315" cy="219583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2983" y="5624"/>
            <a:ext cx="8544872" cy="1066603"/>
          </a:xfrm>
        </p:spPr>
        <p:txBody>
          <a:bodyPr>
            <a:normAutofit/>
          </a:bodyPr>
          <a:lstStyle/>
          <a:p>
            <a:r>
              <a:rPr lang="zh-CN" altLang="en-US" dirty="0">
                <a:sym typeface="+mn-ea"/>
              </a:rPr>
              <a:t>什么是</a:t>
            </a:r>
            <a:r>
              <a:rPr lang="en-US" altLang="zh-CN" dirty="0">
                <a:sym typeface="+mn-ea"/>
              </a:rPr>
              <a:t>AST?</a:t>
            </a:r>
            <a:endParaRPr lang="zh-CN" altLang="en-US" dirty="0"/>
          </a:p>
        </p:txBody>
      </p:sp>
      <p:sp>
        <p:nvSpPr>
          <p:cNvPr id="3" name="文本框 2"/>
          <p:cNvSpPr txBox="1"/>
          <p:nvPr/>
        </p:nvSpPr>
        <p:spPr>
          <a:xfrm>
            <a:off x="541655" y="831850"/>
            <a:ext cx="3703320" cy="3538220"/>
          </a:xfrm>
          <a:prstGeom prst="rect">
            <a:avLst/>
          </a:prstGeom>
          <a:noFill/>
        </p:spPr>
        <p:txBody>
          <a:bodyPr wrap="square" rtlCol="0">
            <a:spAutoFit/>
          </a:bodyPr>
          <a:p>
            <a:r>
              <a:rPr lang="zh-CN" altLang="en-US" sz="1400"/>
              <a:t>在计算机科学中，抽象语法树（Abstract Syntax Tree，AST），或简称语法树（Syntax tree），是源代码语法结构的一种抽象表示。它以树状的形式表现编程语言的语法结构，树上的每个节点都表示源代码中的一种结构。</a:t>
            </a:r>
            <a:endParaRPr lang="zh-CN" altLang="en-US" sz="1400"/>
          </a:p>
          <a:p>
            <a:endParaRPr lang="zh-CN" altLang="en-US" sz="1400"/>
          </a:p>
          <a:p>
            <a:r>
              <a:rPr lang="zh-CN" altLang="en-US" sz="1400"/>
              <a:t>听起来还是很绕，没关系，你可以简单理解为 </a:t>
            </a:r>
            <a:r>
              <a:rPr lang="zh-CN" altLang="en-US" sz="1400" b="1"/>
              <a:t>它就是你所写代码的的树状结构化表现形式。</a:t>
            </a:r>
            <a:endParaRPr lang="zh-CN" altLang="en-US" sz="1400" b="1"/>
          </a:p>
          <a:p>
            <a:endParaRPr lang="zh-CN" altLang="en-US" sz="1400"/>
          </a:p>
          <a:p>
            <a:r>
              <a:rPr lang="zh-CN" altLang="en-US" sz="1400"/>
              <a:t>有了这棵树，我们就可以通过操纵这颗树，精准的定位到声明语句、赋值语句、运算语句等等，实现对代码的分析、优化、变更等操作。</a:t>
            </a:r>
            <a:endParaRPr lang="zh-CN" altLang="en-US" sz="1400"/>
          </a:p>
          <a:p>
            <a:endParaRPr lang="zh-CN" altLang="en-US" sz="1400"/>
          </a:p>
        </p:txBody>
      </p:sp>
      <p:pic>
        <p:nvPicPr>
          <p:cNvPr id="4" name="图片 3"/>
          <p:cNvPicPr>
            <a:picLocks noChangeAspect="1"/>
          </p:cNvPicPr>
          <p:nvPr/>
        </p:nvPicPr>
        <p:blipFill>
          <a:blip r:embed="rId1"/>
          <a:stretch>
            <a:fillRect/>
          </a:stretch>
        </p:blipFill>
        <p:spPr>
          <a:xfrm>
            <a:off x="4660900" y="705485"/>
            <a:ext cx="3232785" cy="398208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2983" y="5624"/>
            <a:ext cx="8544872" cy="1066603"/>
          </a:xfrm>
        </p:spPr>
        <p:txBody>
          <a:bodyPr>
            <a:normAutofit/>
          </a:bodyPr>
          <a:lstStyle/>
          <a:p>
            <a:r>
              <a:rPr lang="zh-CN" altLang="en-US" dirty="0"/>
              <a:t>应用场景</a:t>
            </a:r>
            <a:endParaRPr lang="zh-CN" altLang="en-US" dirty="0"/>
          </a:p>
        </p:txBody>
      </p:sp>
      <p:graphicFrame>
        <p:nvGraphicFramePr>
          <p:cNvPr id="4" name="表格 3"/>
          <p:cNvGraphicFramePr/>
          <p:nvPr>
            <p:custDataLst>
              <p:tags r:id="rId1"/>
            </p:custDataLst>
          </p:nvPr>
        </p:nvGraphicFramePr>
        <p:xfrm>
          <a:off x="605155" y="1072515"/>
          <a:ext cx="7660005" cy="3097530"/>
        </p:xfrm>
        <a:graphic>
          <a:graphicData uri="http://schemas.openxmlformats.org/drawingml/2006/table">
            <a:tbl>
              <a:tblPr firstRow="1" bandRow="1">
                <a:tableStyleId>{5C22544A-7EE6-4342-B048-85BDC9FD1C3A}</a:tableStyleId>
              </a:tblPr>
              <a:tblGrid>
                <a:gridCol w="2553335"/>
                <a:gridCol w="2553335"/>
                <a:gridCol w="2553335"/>
              </a:tblGrid>
              <a:tr h="516255">
                <a:tc>
                  <a:txBody>
                    <a:bodyPr/>
                    <a:p>
                      <a:pPr>
                        <a:buNone/>
                      </a:pPr>
                      <a:r>
                        <a:rPr lang="en-US" altLang="zh-CN"/>
                        <a:t>CSS</a:t>
                      </a:r>
                      <a:r>
                        <a:rPr lang="zh-CN" altLang="en-US"/>
                        <a:t>  </a:t>
                      </a:r>
                      <a:r>
                        <a:rPr lang="en-US" altLang="zh-CN"/>
                        <a:t>AST</a:t>
                      </a:r>
                      <a:endParaRPr lang="en-US" altLang="zh-CN"/>
                    </a:p>
                  </a:txBody>
                  <a:tcPr/>
                </a:tc>
                <a:tc>
                  <a:txBody>
                    <a:bodyPr/>
                    <a:p>
                      <a:pPr>
                        <a:buNone/>
                      </a:pPr>
                      <a:r>
                        <a:rPr lang="en-US" altLang="zh-CN"/>
                        <a:t>HTML</a:t>
                      </a:r>
                      <a:r>
                        <a:rPr lang="zh-CN" altLang="en-US"/>
                        <a:t>  </a:t>
                      </a:r>
                      <a:r>
                        <a:rPr lang="en-US" altLang="zh-CN"/>
                        <a:t>AST</a:t>
                      </a:r>
                      <a:endParaRPr lang="en-US" altLang="zh-CN"/>
                    </a:p>
                  </a:txBody>
                  <a:tcPr/>
                </a:tc>
                <a:tc>
                  <a:txBody>
                    <a:bodyPr/>
                    <a:p>
                      <a:pPr>
                        <a:buNone/>
                      </a:pPr>
                      <a:r>
                        <a:rPr lang="en-US" altLang="zh-CN"/>
                        <a:t>JavaScript</a:t>
                      </a:r>
                      <a:r>
                        <a:rPr lang="zh-CN" altLang="en-US"/>
                        <a:t>  </a:t>
                      </a:r>
                      <a:r>
                        <a:rPr lang="en-US" altLang="zh-CN"/>
                        <a:t>AST</a:t>
                      </a:r>
                      <a:endParaRPr lang="en-US" altLang="zh-CN"/>
                    </a:p>
                  </a:txBody>
                  <a:tcPr/>
                </a:tc>
              </a:tr>
              <a:tr h="516255">
                <a:tc>
                  <a:txBody>
                    <a:bodyPr/>
                    <a:p>
                      <a:pPr>
                        <a:buNone/>
                      </a:pPr>
                      <a:r>
                        <a:rPr lang="en-US" altLang="zh-CN"/>
                        <a:t>px2rem插件</a:t>
                      </a:r>
                      <a:endParaRPr lang="en-US" altLang="zh-CN"/>
                    </a:p>
                  </a:txBody>
                  <a:tcPr/>
                </a:tc>
                <a:tc>
                  <a:txBody>
                    <a:bodyPr/>
                    <a:p>
                      <a:pPr>
                        <a:buNone/>
                      </a:pPr>
                      <a:r>
                        <a:rPr lang="en-US" altLang="zh-CN"/>
                        <a:t>vue模板编译</a:t>
                      </a:r>
                      <a:endParaRPr lang="en-US" altLang="zh-CN"/>
                    </a:p>
                  </a:txBody>
                  <a:tcPr/>
                </a:tc>
                <a:tc>
                  <a:txBody>
                    <a:bodyPr/>
                    <a:p>
                      <a:pPr>
                        <a:buNone/>
                      </a:pPr>
                      <a:r>
                        <a:rPr lang="en-US" altLang="zh-CN"/>
                        <a:t>webpack</a:t>
                      </a:r>
                      <a:endParaRPr lang="en-US" altLang="zh-CN"/>
                    </a:p>
                  </a:txBody>
                  <a:tcPr/>
                </a:tc>
              </a:tr>
              <a:tr h="516255">
                <a:tc>
                  <a:txBody>
                    <a:bodyPr/>
                    <a:p>
                      <a:pPr>
                        <a:buNone/>
                      </a:pPr>
                      <a:r>
                        <a:rPr lang="en-US" altLang="zh-CN"/>
                        <a:t>css-tree 解析器</a:t>
                      </a:r>
                      <a:endParaRPr lang="en-US" altLang="zh-CN"/>
                    </a:p>
                  </a:txBody>
                  <a:tcPr/>
                </a:tc>
                <a:tc>
                  <a:txBody>
                    <a:bodyPr/>
                    <a:p>
                      <a:pPr>
                        <a:buNone/>
                      </a:pPr>
                      <a:r>
                        <a:rPr lang="en-US" altLang="zh-CN"/>
                        <a:t>uni-app多端编译</a:t>
                      </a:r>
                      <a:endParaRPr lang="en-US" altLang="zh-CN"/>
                    </a:p>
                  </a:txBody>
                  <a:tcPr/>
                </a:tc>
                <a:tc>
                  <a:txBody>
                    <a:bodyPr/>
                    <a:p>
                      <a:pPr>
                        <a:buNone/>
                      </a:pPr>
                      <a:r>
                        <a:rPr lang="en-US" altLang="zh-CN"/>
                        <a:t>eslint</a:t>
                      </a:r>
                      <a:endParaRPr lang="en-US" altLang="zh-CN"/>
                    </a:p>
                  </a:txBody>
                  <a:tcPr/>
                </a:tc>
              </a:tr>
              <a:tr h="516255">
                <a:tc>
                  <a:txBody>
                    <a:bodyPr/>
                    <a:p>
                      <a:pPr>
                        <a:buNone/>
                      </a:pPr>
                      <a:r>
                        <a:rPr lang="en-US" altLang="zh-CN"/>
                        <a:t>postcss</a:t>
                      </a:r>
                      <a:endParaRPr lang="en-US" altLang="zh-CN"/>
                    </a:p>
                  </a:txBody>
                  <a:tcPr/>
                </a:tc>
                <a:tc>
                  <a:txBody>
                    <a:bodyPr/>
                    <a:p>
                      <a:pPr>
                        <a:buNone/>
                      </a:pPr>
                      <a:r>
                        <a:rPr lang="zh-CN" altLang="en-US"/>
                        <a:t>taro多端编译</a:t>
                      </a:r>
                      <a:endParaRPr lang="zh-CN" altLang="en-US"/>
                    </a:p>
                  </a:txBody>
                  <a:tcPr/>
                </a:tc>
                <a:tc>
                  <a:txBody>
                    <a:bodyPr/>
                    <a:p>
                      <a:pPr>
                        <a:buNone/>
                      </a:pPr>
                      <a:r>
                        <a:rPr lang="en-US" altLang="zh-CN"/>
                        <a:t>babel</a:t>
                      </a:r>
                      <a:endParaRPr lang="en-US" altLang="zh-CN"/>
                    </a:p>
                  </a:txBody>
                  <a:tcPr/>
                </a:tc>
              </a:tr>
              <a:tr h="516255">
                <a:tc>
                  <a:txBody>
                    <a:bodyPr/>
                    <a:p>
                      <a:pPr>
                        <a:buNone/>
                      </a:pPr>
                      <a:r>
                        <a:rPr lang="en-US" altLang="zh-CN"/>
                        <a:t>autoprefixer</a:t>
                      </a:r>
                      <a:endParaRPr lang="en-US" altLang="zh-CN"/>
                    </a:p>
                  </a:txBody>
                  <a:tcPr/>
                </a:tc>
                <a:tc>
                  <a:txBody>
                    <a:bodyPr/>
                    <a:p>
                      <a:pPr>
                        <a:buNone/>
                      </a:pPr>
                      <a:r>
                        <a:rPr lang="zh-CN" altLang="en-US"/>
                        <a:t>jsx</a:t>
                      </a:r>
                      <a:endParaRPr lang="zh-CN" altLang="en-US"/>
                    </a:p>
                  </a:txBody>
                  <a:tcPr/>
                </a:tc>
                <a:tc>
                  <a:txBody>
                    <a:bodyPr/>
                    <a:p>
                      <a:pPr>
                        <a:buNone/>
                      </a:pPr>
                      <a:r>
                        <a:rPr lang="en-US" altLang="zh-CN"/>
                        <a:t>uni-app</a:t>
                      </a:r>
                      <a:endParaRPr lang="en-US" altLang="zh-CN"/>
                    </a:p>
                  </a:txBody>
                  <a:tcPr/>
                </a:tc>
              </a:tr>
              <a:tr h="516255">
                <a:tc>
                  <a:txBody>
                    <a:bodyPr/>
                    <a:p>
                      <a:pPr>
                        <a:buNone/>
                      </a:pPr>
                      <a:r>
                        <a:rPr lang="en-US" altLang="zh-CN"/>
                        <a:t>...</a:t>
                      </a:r>
                      <a:endParaRPr lang="en-US" altLang="zh-CN"/>
                    </a:p>
                  </a:txBody>
                  <a:tcPr/>
                </a:tc>
                <a:tc>
                  <a:txBody>
                    <a:bodyPr/>
                    <a:p>
                      <a:pPr>
                        <a:buNone/>
                      </a:pPr>
                      <a:r>
                        <a:rPr lang="en-US" altLang="zh-CN"/>
                        <a:t>...</a:t>
                      </a:r>
                      <a:endParaRPr lang="en-US" altLang="zh-CN"/>
                    </a:p>
                  </a:txBody>
                  <a:tcPr/>
                </a:tc>
                <a:tc>
                  <a:txBody>
                    <a:bodyPr/>
                    <a:p>
                      <a:pPr>
                        <a:buNone/>
                      </a:pPr>
                      <a:r>
                        <a:rPr lang="en-US" altLang="zh-CN"/>
                        <a:t>...</a:t>
                      </a:r>
                      <a:endParaRPr lang="en-US" altLang="zh-CN"/>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2983" y="5624"/>
            <a:ext cx="8544872" cy="1066603"/>
          </a:xfrm>
        </p:spPr>
        <p:txBody>
          <a:bodyPr>
            <a:normAutofit/>
          </a:bodyPr>
          <a:lstStyle/>
          <a:p>
            <a:r>
              <a:rPr lang="zh-CN" altLang="en-US" dirty="0"/>
              <a:t>工具介绍（</a:t>
            </a:r>
            <a:r>
              <a:rPr lang="en-US" altLang="zh-CN" dirty="0"/>
              <a:t>1</a:t>
            </a:r>
            <a:r>
              <a:rPr lang="zh-CN" altLang="en-US" dirty="0"/>
              <a:t>）</a:t>
            </a:r>
            <a:endParaRPr lang="zh-CN" altLang="en-US" dirty="0"/>
          </a:p>
        </p:txBody>
      </p:sp>
      <p:graphicFrame>
        <p:nvGraphicFramePr>
          <p:cNvPr id="4" name="表格 3"/>
          <p:cNvGraphicFramePr/>
          <p:nvPr>
            <p:custDataLst>
              <p:tags r:id="rId1"/>
            </p:custDataLst>
          </p:nvPr>
        </p:nvGraphicFramePr>
        <p:xfrm>
          <a:off x="780415" y="1072515"/>
          <a:ext cx="7309485" cy="2486025"/>
        </p:xfrm>
        <a:graphic>
          <a:graphicData uri="http://schemas.openxmlformats.org/drawingml/2006/table">
            <a:tbl>
              <a:tblPr firstRow="1" bandRow="1">
                <a:tableStyleId>{5C22544A-7EE6-4342-B048-85BDC9FD1C3A}</a:tableStyleId>
              </a:tblPr>
              <a:tblGrid>
                <a:gridCol w="2436495"/>
                <a:gridCol w="2436495"/>
                <a:gridCol w="2436495"/>
              </a:tblGrid>
              <a:tr h="497205">
                <a:tc>
                  <a:txBody>
                    <a:bodyPr/>
                    <a:p>
                      <a:pPr>
                        <a:buNone/>
                      </a:pPr>
                      <a:r>
                        <a:rPr lang="en-US" altLang="zh-CN"/>
                        <a:t>CSS</a:t>
                      </a:r>
                      <a:r>
                        <a:rPr lang="zh-CN" altLang="en-US"/>
                        <a:t>编译工具</a:t>
                      </a:r>
                      <a:endParaRPr lang="zh-CN" altLang="en-US"/>
                    </a:p>
                  </a:txBody>
                  <a:tcPr/>
                </a:tc>
                <a:tc>
                  <a:txBody>
                    <a:bodyPr/>
                    <a:p>
                      <a:pPr>
                        <a:buNone/>
                      </a:pPr>
                      <a:r>
                        <a:rPr lang="en-US" altLang="zh-CN"/>
                        <a:t>HTML</a:t>
                      </a:r>
                      <a:r>
                        <a:rPr lang="zh-CN" altLang="en-US"/>
                        <a:t>编译工具</a:t>
                      </a:r>
                      <a:endParaRPr lang="zh-CN" altLang="en-US"/>
                    </a:p>
                  </a:txBody>
                  <a:tcPr/>
                </a:tc>
                <a:tc>
                  <a:txBody>
                    <a:bodyPr/>
                    <a:p>
                      <a:pPr>
                        <a:buNone/>
                      </a:pPr>
                      <a:r>
                        <a:rPr lang="en-US" altLang="zh-CN"/>
                        <a:t>JavaScript</a:t>
                      </a:r>
                      <a:r>
                        <a:rPr lang="zh-CN" altLang="en-US"/>
                        <a:t>编译工具</a:t>
                      </a:r>
                      <a:endParaRPr lang="zh-CN" altLang="en-US"/>
                    </a:p>
                  </a:txBody>
                  <a:tcPr/>
                </a:tc>
              </a:tr>
              <a:tr h="497205">
                <a:tc>
                  <a:txBody>
                    <a:bodyPr/>
                    <a:p>
                      <a:pPr>
                        <a:buNone/>
                      </a:pPr>
                      <a:r>
                        <a:rPr lang="en-US" altLang="zh-CN"/>
                        <a:t>css-tree</a:t>
                      </a:r>
                      <a:endParaRPr lang="en-US" altLang="zh-CN"/>
                    </a:p>
                  </a:txBody>
                  <a:tcPr/>
                </a:tc>
                <a:tc>
                  <a:txBody>
                    <a:bodyPr/>
                    <a:p>
                      <a:pPr>
                        <a:buNone/>
                      </a:pPr>
                      <a:r>
                        <a:rPr lang="en-US" altLang="zh-CN"/>
                        <a:t>htmlparser2</a:t>
                      </a:r>
                      <a:endParaRPr lang="en-US" altLang="zh-CN"/>
                    </a:p>
                  </a:txBody>
                  <a:tcPr/>
                </a:tc>
                <a:tc>
                  <a:txBody>
                    <a:bodyPr/>
                    <a:p>
                      <a:pPr>
                        <a:buNone/>
                      </a:pPr>
                      <a:r>
                        <a:rPr lang="en-US" altLang="zh-CN"/>
                        <a:t>@babel/parser</a:t>
                      </a:r>
                      <a:endParaRPr lang="en-US" altLang="zh-CN"/>
                    </a:p>
                  </a:txBody>
                  <a:tcPr/>
                </a:tc>
              </a:tr>
              <a:tr h="497205">
                <a:tc>
                  <a:txBody>
                    <a:bodyPr/>
                    <a:p>
                      <a:pPr>
                        <a:buNone/>
                      </a:pPr>
                      <a:r>
                        <a:rPr lang="en-US" altLang="zh-CN"/>
                        <a:t>cssom</a:t>
                      </a:r>
                      <a:endParaRPr lang="en-US" altLang="zh-CN"/>
                    </a:p>
                  </a:txBody>
                  <a:tcPr/>
                </a:tc>
                <a:tc>
                  <a:txBody>
                    <a:bodyPr/>
                    <a:p>
                      <a:pPr>
                        <a:buNone/>
                      </a:pPr>
                      <a:r>
                        <a:rPr lang="en-US" altLang="zh-CN"/>
                        <a:t>posthtml-parser</a:t>
                      </a:r>
                      <a:endParaRPr lang="en-US" altLang="zh-CN"/>
                    </a:p>
                  </a:txBody>
                  <a:tcPr/>
                </a:tc>
                <a:tc>
                  <a:txBody>
                    <a:bodyPr/>
                    <a:p>
                      <a:pPr>
                        <a:buNone/>
                      </a:pPr>
                      <a:r>
                        <a:rPr lang="en-US" altLang="zh-CN"/>
                        <a:t>babylon</a:t>
                      </a:r>
                      <a:endParaRPr lang="en-US" altLang="zh-CN"/>
                    </a:p>
                  </a:txBody>
                  <a:tcPr/>
                </a:tc>
              </a:tr>
              <a:tr h="497205">
                <a:tc>
                  <a:txBody>
                    <a:bodyPr/>
                    <a:p>
                      <a:pPr>
                        <a:buNone/>
                      </a:pPr>
                      <a:r>
                        <a:rPr lang="en-US" altLang="zh-CN"/>
                        <a:t>postcss</a:t>
                      </a:r>
                      <a:endParaRPr lang="en-US" altLang="zh-CN"/>
                    </a:p>
                  </a:txBody>
                  <a:tcPr/>
                </a:tc>
                <a:tc>
                  <a:txBody>
                    <a:bodyPr/>
                    <a:p>
                      <a:pPr>
                        <a:buNone/>
                      </a:pPr>
                      <a:endParaRPr lang="zh-CN" altLang="en-US"/>
                    </a:p>
                  </a:txBody>
                  <a:tcPr/>
                </a:tc>
                <a:tc>
                  <a:txBody>
                    <a:bodyPr/>
                    <a:p>
                      <a:pPr>
                        <a:buNone/>
                      </a:pPr>
                      <a:r>
                        <a:rPr lang="en-US" altLang="zh-CN"/>
                        <a:t>acorn</a:t>
                      </a:r>
                      <a:endParaRPr lang="en-US" altLang="zh-CN"/>
                    </a:p>
                  </a:txBody>
                  <a:tcPr/>
                </a:tc>
              </a:tr>
              <a:tr h="497205">
                <a:tc>
                  <a:txBody>
                    <a:bodyPr/>
                    <a:p>
                      <a:pPr>
                        <a:buNone/>
                      </a:pPr>
                      <a:r>
                        <a:rPr lang="en-US" altLang="zh-CN"/>
                        <a:t>...</a:t>
                      </a:r>
                      <a:endParaRPr lang="en-US" altLang="zh-CN"/>
                    </a:p>
                  </a:txBody>
                  <a:tcPr/>
                </a:tc>
                <a:tc>
                  <a:txBody>
                    <a:bodyPr/>
                    <a:p>
                      <a:pPr>
                        <a:buNone/>
                      </a:pPr>
                      <a:r>
                        <a:rPr lang="en-US" altLang="zh-CN"/>
                        <a:t>...</a:t>
                      </a:r>
                      <a:endParaRPr lang="en-US" altLang="zh-CN"/>
                    </a:p>
                  </a:txBody>
                  <a:tcPr/>
                </a:tc>
                <a:tc>
                  <a:txBody>
                    <a:bodyPr/>
                    <a:p>
                      <a:pPr>
                        <a:buNone/>
                      </a:pPr>
                      <a:r>
                        <a:rPr lang="en-US" altLang="zh-CN"/>
                        <a:t>...</a:t>
                      </a:r>
                      <a:endParaRPr lang="en-US" altLang="zh-CN"/>
                    </a:p>
                  </a:txBody>
                  <a:tcPr/>
                </a:tc>
              </a:tr>
            </a:tbl>
          </a:graphicData>
        </a:graphic>
      </p:graphicFrame>
      <p:sp>
        <p:nvSpPr>
          <p:cNvPr id="5" name="文本框 4"/>
          <p:cNvSpPr txBox="1"/>
          <p:nvPr/>
        </p:nvSpPr>
        <p:spPr>
          <a:xfrm>
            <a:off x="1137920" y="3788410"/>
            <a:ext cx="4747260" cy="299085"/>
          </a:xfrm>
          <a:prstGeom prst="rect">
            <a:avLst/>
          </a:prstGeom>
          <a:noFill/>
        </p:spPr>
        <p:txBody>
          <a:bodyPr wrap="square" rtlCol="0">
            <a:spAutoFit/>
          </a:bodyPr>
          <a:p>
            <a:r>
              <a:rPr lang="en-US" altLang="zh-CN"/>
              <a:t>AST</a:t>
            </a:r>
            <a:r>
              <a:rPr lang="zh-CN" altLang="en-US"/>
              <a:t>在线编译网站：https://astexplorer.net/</a:t>
            </a:r>
            <a:endParaRPr lang="zh-CN" altLang="en-US"/>
          </a:p>
        </p:txBody>
      </p:sp>
      <p:sp>
        <p:nvSpPr>
          <p:cNvPr id="6" name="文本框 5"/>
          <p:cNvSpPr txBox="1"/>
          <p:nvPr/>
        </p:nvSpPr>
        <p:spPr>
          <a:xfrm>
            <a:off x="1137920" y="4184650"/>
            <a:ext cx="6400800" cy="299085"/>
          </a:xfrm>
          <a:prstGeom prst="rect">
            <a:avLst/>
          </a:prstGeom>
          <a:noFill/>
        </p:spPr>
        <p:txBody>
          <a:bodyPr wrap="square" rtlCol="0">
            <a:spAutoFit/>
          </a:bodyPr>
          <a:p>
            <a:r>
              <a:rPr lang="en-US" altLang="zh-CN"/>
              <a:t>Vue</a:t>
            </a:r>
            <a:r>
              <a:rPr lang="zh-CN" altLang="en-US"/>
              <a:t>模板在线编译网站：https://templateexplorer.vuejs.org/#</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2983" y="5624"/>
            <a:ext cx="8544872" cy="1066603"/>
          </a:xfrm>
        </p:spPr>
        <p:txBody>
          <a:bodyPr>
            <a:normAutofit/>
          </a:bodyPr>
          <a:lstStyle/>
          <a:p>
            <a:r>
              <a:rPr lang="zh-CN" altLang="en-US" dirty="0"/>
              <a:t>工具介绍（</a:t>
            </a:r>
            <a:r>
              <a:rPr lang="en-US" altLang="zh-CN" dirty="0"/>
              <a:t>2</a:t>
            </a:r>
            <a:r>
              <a:rPr lang="zh-CN" altLang="en-US" dirty="0"/>
              <a:t>）</a:t>
            </a:r>
            <a:endParaRPr lang="zh-CN" altLang="en-US" dirty="0"/>
          </a:p>
        </p:txBody>
      </p:sp>
      <p:sp>
        <p:nvSpPr>
          <p:cNvPr id="3" name="文本框 2"/>
          <p:cNvSpPr txBox="1"/>
          <p:nvPr/>
        </p:nvSpPr>
        <p:spPr>
          <a:xfrm>
            <a:off x="459740" y="730885"/>
            <a:ext cx="8102600" cy="3538220"/>
          </a:xfrm>
          <a:prstGeom prst="rect">
            <a:avLst/>
          </a:prstGeom>
          <a:noFill/>
        </p:spPr>
        <p:txBody>
          <a:bodyPr wrap="square" rtlCol="0" anchor="t">
            <a:spAutoFit/>
          </a:bodyPr>
          <a:p>
            <a:r>
              <a:rPr lang="zh-CN" altLang="en-US" sz="1600" b="1"/>
              <a:t>Babylon - Babel 的解析器</a:t>
            </a:r>
            <a:r>
              <a:rPr lang="zh-CN" altLang="en-US" sz="1600"/>
              <a:t>。最初是从 Acorn 项目 fork 出来的。Acorn 非常快，易于使用，并且针对非标准特性(以及那些未来的标准特性) 设计了一个基于插件的架构。</a:t>
            </a:r>
            <a:endParaRPr lang="zh-CN" altLang="en-US" sz="1600"/>
          </a:p>
          <a:p>
            <a:endParaRPr lang="zh-CN" altLang="en-US" sz="1600"/>
          </a:p>
          <a:p>
            <a:r>
              <a:rPr lang="zh-CN" altLang="en-US" sz="1600" b="1"/>
              <a:t>Babel-traverse - 负责维护整棵树的状态</a:t>
            </a:r>
            <a:r>
              <a:rPr lang="zh-CN" altLang="en-US" sz="1600"/>
              <a:t>，并且负责替换、移除和添加节点。</a:t>
            </a:r>
            <a:endParaRPr lang="zh-CN" altLang="en-US" sz="1600"/>
          </a:p>
          <a:p>
            <a:endParaRPr lang="zh-CN" altLang="en-US" sz="1600"/>
          </a:p>
          <a:p>
            <a:r>
              <a:rPr lang="zh-CN" altLang="en-US" sz="1600" b="1"/>
              <a:t>Babel-types - 一个用于 AST 节点的 Lodash 式工具库</a:t>
            </a:r>
            <a:r>
              <a:rPr lang="zh-CN" altLang="en-US" sz="1600"/>
              <a:t>， 它包含了构造、验证以及变换 AST 节点的方法。 该工具库包含考虑周到的工具方法，对编写处理 AST 逻辑非常有用。</a:t>
            </a:r>
            <a:endParaRPr lang="zh-CN" altLang="en-US" sz="1600"/>
          </a:p>
          <a:p>
            <a:endParaRPr lang="zh-CN" altLang="en-US" sz="1600"/>
          </a:p>
          <a:p>
            <a:r>
              <a:rPr lang="zh-CN" altLang="en-US" sz="1600" b="1"/>
              <a:t>Babel-generator - Babel 的代码生成器</a:t>
            </a:r>
            <a:r>
              <a:rPr lang="zh-CN" altLang="en-US" sz="1600"/>
              <a:t>，它读取 AST 并将其转换为代码和源码映射（sourcemaps）。</a:t>
            </a:r>
            <a:endParaRPr lang="zh-CN" altLang="en-US" sz="1600"/>
          </a:p>
          <a:p>
            <a:endParaRPr lang="zh-CN" altLang="en-US" sz="1600"/>
          </a:p>
          <a:p>
            <a:r>
              <a:rPr lang="zh-CN" altLang="en-US" sz="1600" b="1"/>
              <a:t>Babel-template</a:t>
            </a:r>
            <a:r>
              <a:rPr lang="zh-CN" altLang="en-US" sz="1600"/>
              <a:t> - 另一个虽然很小但却非常有用的模块。 它能让你编写字符串形式且带有占位符的代码来代替手动编码， 尤其是生成大规模 AST 的时候。 在计算机科学中，这种能力被称为准引用（quasiquotes）。</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1730" y="2052983"/>
            <a:ext cx="6612467" cy="1037701"/>
          </a:xfrm>
        </p:spPr>
        <p:txBody>
          <a:bodyPr/>
          <a:lstStyle/>
          <a:p>
            <a:pPr algn="ctr"/>
            <a:r>
              <a:rPr lang="zh-CN" altLang="en-US" sz="4400" dirty="0">
                <a:sym typeface="+mn-ea"/>
              </a:rPr>
              <a:t>小程序转</a:t>
            </a:r>
            <a:r>
              <a:rPr lang="en-US" altLang="zh-CN" sz="4400" dirty="0">
                <a:sym typeface="+mn-ea"/>
              </a:rPr>
              <a:t>Vue</a:t>
            </a:r>
            <a:r>
              <a:rPr lang="zh-CN" altLang="en-US" sz="4400" dirty="0">
                <a:sym typeface="+mn-ea"/>
              </a:rPr>
              <a:t>实现原理</a:t>
            </a:r>
            <a:endParaRPr lang="zh-CN" altLang="en-US" sz="4400" dirty="0">
              <a:sym typeface="+mn-ea"/>
            </a:endParaRPr>
          </a:p>
        </p:txBody>
      </p:sp>
    </p:spTree>
  </p:cSld>
  <p:clrMapOvr>
    <a:masterClrMapping/>
  </p:clrMapOvr>
</p:sld>
</file>

<file path=ppt/tags/tag1.xml><?xml version="1.0" encoding="utf-8"?>
<p:tagLst xmlns:p="http://schemas.openxmlformats.org/presentationml/2006/main">
  <p:tag name="KSO_WM_SLIDE_MODEL_TYPE" val="cover"/>
</p:tagLst>
</file>

<file path=ppt/tags/tag2.xml><?xml version="1.0" encoding="utf-8"?>
<p:tagLst xmlns:p="http://schemas.openxmlformats.org/presentationml/2006/main">
  <p:tag name="KSO_WM_UNIT_TABLE_BEAUTIFY" val="smartTable{3aa791f4-38c9-42e8-a31f-0c34acfc2a00}"/>
</p:tagLst>
</file>

<file path=ppt/tags/tag3.xml><?xml version="1.0" encoding="utf-8"?>
<p:tagLst xmlns:p="http://schemas.openxmlformats.org/presentationml/2006/main">
  <p:tag name="KSO_WM_UNIT_TABLE_BEAUTIFY" val="smartTable{3aa791f4-38c9-42e8-a31f-0c34acfc2a00}"/>
</p:tagLst>
</file>

<file path=ppt/theme/theme1.xml><?xml version="1.0" encoding="utf-8"?>
<a:theme xmlns:a="http://schemas.openxmlformats.org/drawingml/2006/main" name="Office 主题​​">
  <a:themeElements>
    <a:clrScheme name="TUHU色">
      <a:dk1>
        <a:srgbClr val="626362"/>
      </a:dk1>
      <a:lt1>
        <a:srgbClr val="FFFFFF"/>
      </a:lt1>
      <a:dk2>
        <a:srgbClr val="F71C3C"/>
      </a:dk2>
      <a:lt2>
        <a:srgbClr val="FFFFFF"/>
      </a:lt2>
      <a:accent1>
        <a:srgbClr val="F71C3C"/>
      </a:accent1>
      <a:accent2>
        <a:srgbClr val="F0383C"/>
      </a:accent2>
      <a:accent3>
        <a:srgbClr val="F6564F"/>
      </a:accent3>
      <a:accent4>
        <a:srgbClr val="FB6F64"/>
      </a:accent4>
      <a:accent5>
        <a:srgbClr val="FFAFA3"/>
      </a:accent5>
      <a:accent6>
        <a:srgbClr val="FFD7CF"/>
      </a:accent6>
      <a:hlink>
        <a:srgbClr val="616468"/>
      </a:hlink>
      <a:folHlink>
        <a:srgbClr val="FFEAE6"/>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1647</Words>
  <Application>WPS 演示</Application>
  <PresentationFormat>全屏显示(16:9)</PresentationFormat>
  <Paragraphs>165</Paragraphs>
  <Slides>22</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22</vt:i4>
      </vt:variant>
    </vt:vector>
  </HeadingPairs>
  <TitlesOfParts>
    <vt:vector size="36" baseType="lpstr">
      <vt:lpstr>Arial</vt:lpstr>
      <vt:lpstr>方正书宋_GBK</vt:lpstr>
      <vt:lpstr>Wingdings</vt:lpstr>
      <vt:lpstr>微软雅黑</vt:lpstr>
      <vt:lpstr>汉仪旗黑</vt:lpstr>
      <vt:lpstr>微软雅黑</vt:lpstr>
      <vt:lpstr>等线</vt:lpstr>
      <vt:lpstr>汉仪中等线KW</vt:lpstr>
      <vt:lpstr>Calibri</vt:lpstr>
      <vt:lpstr>Helvetica Neue</vt:lpstr>
      <vt:lpstr>宋体</vt:lpstr>
      <vt:lpstr>Arial Unicode MS</vt:lpstr>
      <vt:lpstr>汉仪书宋二KW</vt:lpstr>
      <vt:lpstr>Office 主题​​</vt:lpstr>
      <vt:lpstr>抽象语法树（AST）原理与实践</vt:lpstr>
      <vt:lpstr>PowerPoint 演示文稿</vt:lpstr>
      <vt:lpstr>写在前面</vt:lpstr>
      <vt:lpstr>前言</vt:lpstr>
      <vt:lpstr>什么是AST?</vt:lpstr>
      <vt:lpstr>应用场景</vt:lpstr>
      <vt:lpstr>工具介绍（1）</vt:lpstr>
      <vt:lpstr>工具介绍（2）</vt:lpstr>
      <vt:lpstr>小程序转Vue实现原理</vt:lpstr>
      <vt:lpstr>设计思想</vt:lpstr>
      <vt:lpstr>CSS AST</vt:lpstr>
      <vt:lpstr>介绍</vt:lpstr>
      <vt:lpstr>实现px2vw</vt:lpstr>
      <vt:lpstr>HTML AST</vt:lpstr>
      <vt:lpstr>PowerPoint 演示文稿</vt:lpstr>
      <vt:lpstr>实现vue模板转WXML</vt:lpstr>
      <vt:lpstr>JavaScript AST</vt:lpstr>
      <vt:lpstr>介绍</vt:lpstr>
      <vt:lpstr>实现箭头函数转普通函数</vt:lpstr>
      <vt:lpstr>实现Webpack编译并打包文件</vt:lpstr>
      <vt:lpstr>Q&amp;A</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yuangong</cp:lastModifiedBy>
  <cp:revision>207</cp:revision>
  <dcterms:created xsi:type="dcterms:W3CDTF">2020-08-07T06:23:35Z</dcterms:created>
  <dcterms:modified xsi:type="dcterms:W3CDTF">2020-08-07T06:23:35Z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2052-2.5.0.4070</vt:lpwstr>
  </property>
</Properties>
</file>