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77" r:id="rId3"/>
    <p:sldId id="256" r:id="rId4"/>
    <p:sldId id="878" r:id="rId5"/>
    <p:sldId id="321" r:id="rId6"/>
    <p:sldId id="885" r:id="rId7"/>
    <p:sldId id="8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C66A3-A024-4429-A634-B880539B3D2B}" v="22" dt="2024-01-04T16:39:0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 Fang" userId="f4fd03da-ff91-4627-89d1-41988e51401f" providerId="ADAL" clId="{6C1C66A3-A024-4429-A634-B880539B3D2B}"/>
    <pc:docChg chg="undo custSel addSld delSld modSld">
      <pc:chgData name="Xue Fang" userId="f4fd03da-ff91-4627-89d1-41988e51401f" providerId="ADAL" clId="{6C1C66A3-A024-4429-A634-B880539B3D2B}" dt="2024-01-04T16:39:10.844" v="236" actId="14100"/>
      <pc:docMkLst>
        <pc:docMk/>
      </pc:docMkLst>
      <pc:sldChg chg="addSp delSp modSp new mod">
        <pc:chgData name="Xue Fang" userId="f4fd03da-ff91-4627-89d1-41988e51401f" providerId="ADAL" clId="{6C1C66A3-A024-4429-A634-B880539B3D2B}" dt="2024-01-04T16:12:52.586" v="202" actId="5736"/>
        <pc:sldMkLst>
          <pc:docMk/>
          <pc:sldMk cId="2855797426" sldId="256"/>
        </pc:sldMkLst>
        <pc:spChg chg="del">
          <ac:chgData name="Xue Fang" userId="f4fd03da-ff91-4627-89d1-41988e51401f" providerId="ADAL" clId="{6C1C66A3-A024-4429-A634-B880539B3D2B}" dt="2024-01-04T16:04:37.835" v="1" actId="478"/>
          <ac:spMkLst>
            <pc:docMk/>
            <pc:sldMk cId="2855797426" sldId="256"/>
            <ac:spMk id="2" creationId="{3F89C927-09EC-8A8B-315D-8DFF5C572FC8}"/>
          </ac:spMkLst>
        </pc:spChg>
        <pc:spChg chg="del">
          <ac:chgData name="Xue Fang" userId="f4fd03da-ff91-4627-89d1-41988e51401f" providerId="ADAL" clId="{6C1C66A3-A024-4429-A634-B880539B3D2B}" dt="2024-01-04T16:04:37.835" v="1" actId="478"/>
          <ac:spMkLst>
            <pc:docMk/>
            <pc:sldMk cId="2855797426" sldId="256"/>
            <ac:spMk id="3" creationId="{A11DCDF5-6B0A-2C30-A593-B9024425E854}"/>
          </ac:spMkLst>
        </pc:spChg>
        <pc:spChg chg="add mod ord">
          <ac:chgData name="Xue Fang" userId="f4fd03da-ff91-4627-89d1-41988e51401f" providerId="ADAL" clId="{6C1C66A3-A024-4429-A634-B880539B3D2B}" dt="2024-01-04T16:12:52.586" v="202" actId="5736"/>
          <ac:spMkLst>
            <pc:docMk/>
            <pc:sldMk cId="2855797426" sldId="256"/>
            <ac:spMk id="5" creationId="{AE5C9291-618E-7CF3-DB75-02B78727D4ED}"/>
          </ac:spMkLst>
        </pc:spChg>
        <pc:graphicFrameChg chg="add mod">
          <ac:chgData name="Xue Fang" userId="f4fd03da-ff91-4627-89d1-41988e51401f" providerId="ADAL" clId="{6C1C66A3-A024-4429-A634-B880539B3D2B}" dt="2024-01-04T16:12:52.586" v="202" actId="5736"/>
          <ac:graphicFrameMkLst>
            <pc:docMk/>
            <pc:sldMk cId="2855797426" sldId="256"/>
            <ac:graphicFrameMk id="4" creationId="{3BB5BC0A-89B0-967A-ABEF-FA223BC83485}"/>
          </ac:graphicFrameMkLst>
        </pc:graphicFrameChg>
      </pc:sldChg>
      <pc:sldChg chg="addSp delSp modSp add mod">
        <pc:chgData name="Xue Fang" userId="f4fd03da-ff91-4627-89d1-41988e51401f" providerId="ADAL" clId="{6C1C66A3-A024-4429-A634-B880539B3D2B}" dt="2024-01-04T16:33:43.761" v="227" actId="5736"/>
        <pc:sldMkLst>
          <pc:docMk/>
          <pc:sldMk cId="1651232056" sldId="321"/>
        </pc:sldMkLst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" creationId="{4D4720E9-735A-C8E8-C3FE-E19C3D700074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4" creationId="{0D945D05-1737-E417-A29B-11E6767A66AF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5" creationId="{4C48A8EA-5234-D1A9-B5BA-49A3318C92E4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6" creationId="{C2247825-A9FC-A059-F567-C114FFB47080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7" creationId="{5FA405F9-E9B0-906F-2522-CB47CFC56C74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8" creationId="{474A54C4-B23A-888F-0C79-9894348A680C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9" creationId="{9D42C63E-7344-A206-86C6-D1D0BF299818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0" creationId="{27F4A818-DC3B-1E1A-8BA1-945526700223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1" creationId="{B37FCA37-EAD3-2701-1776-1E2BBE39815B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2" creationId="{2252BEA2-D4E7-E645-2B11-4B1D234FA562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3" creationId="{1B978C95-BA22-4272-6F48-38F7EC7BC1E5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4" creationId="{AC94EEE7-A89D-DFBE-A8B9-D32B9DB1CD3B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5" creationId="{8A01050A-2CDF-DD12-C95F-BF3B45EAD05B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6" creationId="{02C9735C-AB83-907F-D9F2-36918B7F5776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7" creationId="{16ACBD6B-E760-1AE2-84F3-31373919FAC7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18" creationId="{F5EFAC75-C15A-1562-609C-2EA8A4FC2A51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3" creationId="{216C063D-E881-6DA4-DE2D-67E797770CDE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4" creationId="{608EF04D-D753-177D-BD22-CE160A5A8297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5" creationId="{BB1004B7-18F9-B013-518F-5778C9CCE908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6" creationId="{E3B8E43B-8C04-9B0E-40C9-79B9D8327A70}"/>
          </ac:spMkLst>
        </pc:spChg>
        <pc:spChg chg="add mod or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7" creationId="{70E25181-181E-0B81-BE38-C4D7774814C1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28" creationId="{F658D458-0E60-1810-D7CC-BAFE6AB06C19}"/>
          </ac:spMkLst>
        </pc:spChg>
        <pc:spChg chg="del mod">
          <ac:chgData name="Xue Fang" userId="f4fd03da-ff91-4627-89d1-41988e51401f" providerId="ADAL" clId="{6C1C66A3-A024-4429-A634-B880539B3D2B}" dt="2024-01-04T16:32:00.631" v="219" actId="478"/>
          <ac:spMkLst>
            <pc:docMk/>
            <pc:sldMk cId="1651232056" sldId="321"/>
            <ac:spMk id="29" creationId="{D9A0D305-562E-9EE6-39D6-5F1DF19F808C}"/>
          </ac:spMkLst>
        </pc:spChg>
        <pc:spChg chg="del mod">
          <ac:chgData name="Xue Fang" userId="f4fd03da-ff91-4627-89d1-41988e51401f" providerId="ADAL" clId="{6C1C66A3-A024-4429-A634-B880539B3D2B}" dt="2024-01-04T16:32:00.631" v="219" actId="478"/>
          <ac:spMkLst>
            <pc:docMk/>
            <pc:sldMk cId="1651232056" sldId="321"/>
            <ac:spMk id="30" creationId="{7E9BE0FA-0203-2E64-F77E-532BB63C884F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31" creationId="{D2448F19-8FD4-084A-2C94-C4FD050763BD}"/>
          </ac:spMkLst>
        </pc:spChg>
        <pc:spChg chg="del mod">
          <ac:chgData name="Xue Fang" userId="f4fd03da-ff91-4627-89d1-41988e51401f" providerId="ADAL" clId="{6C1C66A3-A024-4429-A634-B880539B3D2B}" dt="2024-01-04T16:31:46.499" v="216" actId="478"/>
          <ac:spMkLst>
            <pc:docMk/>
            <pc:sldMk cId="1651232056" sldId="321"/>
            <ac:spMk id="32" creationId="{0525101A-C8E8-34EF-2FD6-A04B6AEDA4F5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34" creationId="{8C764EBB-8FD5-B40E-307D-01214CF99190}"/>
          </ac:spMkLst>
        </pc:spChg>
        <pc:spChg chg="mod">
          <ac:chgData name="Xue Fang" userId="f4fd03da-ff91-4627-89d1-41988e51401f" providerId="ADAL" clId="{6C1C66A3-A024-4429-A634-B880539B3D2B}" dt="2024-01-04T16:33:43.761" v="227" actId="5736"/>
          <ac:spMkLst>
            <pc:docMk/>
            <pc:sldMk cId="1651232056" sldId="321"/>
            <ac:spMk id="35" creationId="{CEE84D35-92E2-5220-AEC2-A83E1D8F77C3}"/>
          </ac:spMkLst>
        </pc:spChg>
        <pc:graphicFrameChg chg="mod">
          <ac:chgData name="Xue Fang" userId="f4fd03da-ff91-4627-89d1-41988e51401f" providerId="ADAL" clId="{6C1C66A3-A024-4429-A634-B880539B3D2B}" dt="2024-01-04T16:33:43.761" v="227" actId="5736"/>
          <ac:graphicFrameMkLst>
            <pc:docMk/>
            <pc:sldMk cId="1651232056" sldId="321"/>
            <ac:graphicFrameMk id="3" creationId="{669C7B72-04F6-6B07-E1A3-84277AD2B6B0}"/>
          </ac:graphicFrameMkLst>
        </pc:graphicFrameChg>
        <pc:graphicFrameChg chg="mod">
          <ac:chgData name="Xue Fang" userId="f4fd03da-ff91-4627-89d1-41988e51401f" providerId="ADAL" clId="{6C1C66A3-A024-4429-A634-B880539B3D2B}" dt="2024-01-04T16:33:43.761" v="227" actId="5736"/>
          <ac:graphicFrameMkLst>
            <pc:docMk/>
            <pc:sldMk cId="1651232056" sldId="321"/>
            <ac:graphicFrameMk id="19" creationId="{08DEAE99-66BE-194B-66DE-30B34E576084}"/>
          </ac:graphicFrameMkLst>
        </pc:graphicFrameChg>
        <pc:graphicFrameChg chg="mod">
          <ac:chgData name="Xue Fang" userId="f4fd03da-ff91-4627-89d1-41988e51401f" providerId="ADAL" clId="{6C1C66A3-A024-4429-A634-B880539B3D2B}" dt="2024-01-04T16:33:43.761" v="227" actId="5736"/>
          <ac:graphicFrameMkLst>
            <pc:docMk/>
            <pc:sldMk cId="1651232056" sldId="321"/>
            <ac:graphicFrameMk id="20" creationId="{C87D78FB-108C-9AD7-9310-8F3365E7390E}"/>
          </ac:graphicFrameMkLst>
        </pc:graphicFrameChg>
        <pc:graphicFrameChg chg="mod">
          <ac:chgData name="Xue Fang" userId="f4fd03da-ff91-4627-89d1-41988e51401f" providerId="ADAL" clId="{6C1C66A3-A024-4429-A634-B880539B3D2B}" dt="2024-01-04T16:33:43.761" v="227" actId="5736"/>
          <ac:graphicFrameMkLst>
            <pc:docMk/>
            <pc:sldMk cId="1651232056" sldId="321"/>
            <ac:graphicFrameMk id="21" creationId="{ACFF384D-1549-C227-198A-180026C8D2A3}"/>
          </ac:graphicFrameMkLst>
        </pc:graphicFrameChg>
        <pc:graphicFrameChg chg="mod">
          <ac:chgData name="Xue Fang" userId="f4fd03da-ff91-4627-89d1-41988e51401f" providerId="ADAL" clId="{6C1C66A3-A024-4429-A634-B880539B3D2B}" dt="2024-01-04T16:33:43.761" v="227" actId="5736"/>
          <ac:graphicFrameMkLst>
            <pc:docMk/>
            <pc:sldMk cId="1651232056" sldId="321"/>
            <ac:graphicFrameMk id="22" creationId="{6F28B0AF-5B37-739B-5BFB-7AC86E86696D}"/>
          </ac:graphicFrameMkLst>
        </pc:graphicFrameChg>
      </pc:sldChg>
      <pc:sldChg chg="addSp delSp modSp add mod">
        <pc:chgData name="Xue Fang" userId="f4fd03da-ff91-4627-89d1-41988e51401f" providerId="ADAL" clId="{6C1C66A3-A024-4429-A634-B880539B3D2B}" dt="2024-01-04T16:13:07.728" v="210"/>
        <pc:sldMkLst>
          <pc:docMk/>
          <pc:sldMk cId="431157635" sldId="877"/>
        </pc:sldMkLst>
        <pc:spChg chg="add del mod ord">
          <ac:chgData name="Xue Fang" userId="f4fd03da-ff91-4627-89d1-41988e51401f" providerId="ADAL" clId="{6C1C66A3-A024-4429-A634-B880539B3D2B}" dt="2024-01-04T16:13:07.728" v="210"/>
          <ac:spMkLst>
            <pc:docMk/>
            <pc:sldMk cId="431157635" sldId="877"/>
            <ac:spMk id="4" creationId="{99AB2819-34B6-FC5E-4996-BFC3B3C0BAC5}"/>
          </ac:spMkLst>
        </pc:spChg>
      </pc:sldChg>
      <pc:sldChg chg="addSp modSp new mod">
        <pc:chgData name="Xue Fang" userId="f4fd03da-ff91-4627-89d1-41988e51401f" providerId="ADAL" clId="{6C1C66A3-A024-4429-A634-B880539B3D2B}" dt="2024-01-04T16:12:30.366" v="197" actId="5736"/>
        <pc:sldMkLst>
          <pc:docMk/>
          <pc:sldMk cId="3821809993" sldId="878"/>
        </pc:sldMkLst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3" creationId="{423E1A76-A286-ADEF-4ACD-DA34F00FAB45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4" creationId="{941D7498-11CA-01EF-C091-EC9AD29C732E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5" creationId="{F0E77190-89F1-A7D2-8353-E31DB3E7655D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6" creationId="{503D01FC-8CAA-B841-EAE1-284AFE8528EE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7" creationId="{E22EE79A-D67A-1491-DC51-E00DA648EA78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8" creationId="{9D5CC3D1-6F8B-005A-6495-659788C79688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9" creationId="{F33FE9E7-227E-15B3-D0D2-08C9A6CDBF6C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0" creationId="{B86A2777-93E9-C293-877F-14C602F622D1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1" creationId="{8A54E6A6-CC4A-D132-97FD-7F0B0E8D1FA3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2" creationId="{EA6423AD-3EAA-8784-E4BB-AFD8EAE1F446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3" creationId="{0903D41E-4152-2887-B3D9-7E13038914EB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4" creationId="{6805A08B-AEC1-4912-028D-8B3D3228ECA1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5" creationId="{7A3CC7E7-DFAC-C1A0-7057-D0EFEC3A2F25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6" creationId="{CE112519-924A-3FCD-1930-7B03E4286E4A}"/>
          </ac:spMkLst>
        </pc:spChg>
        <pc:spChg chg="add mod">
          <ac:chgData name="Xue Fang" userId="f4fd03da-ff91-4627-89d1-41988e51401f" providerId="ADAL" clId="{6C1C66A3-A024-4429-A634-B880539B3D2B}" dt="2024-01-04T16:08:54.547" v="10" actId="164"/>
          <ac:spMkLst>
            <pc:docMk/>
            <pc:sldMk cId="3821809993" sldId="878"/>
            <ac:spMk id="17" creationId="{F1D8AF32-09DE-C67D-29AD-736CA1FBD4EF}"/>
          </ac:spMkLst>
        </pc:spChg>
        <pc:spChg chg="add mod">
          <ac:chgData name="Xue Fang" userId="f4fd03da-ff91-4627-89d1-41988e51401f" providerId="ADAL" clId="{6C1C66A3-A024-4429-A634-B880539B3D2B}" dt="2024-01-04T16:12:30.366" v="197" actId="5736"/>
          <ac:spMkLst>
            <pc:docMk/>
            <pc:sldMk cId="3821809993" sldId="878"/>
            <ac:spMk id="20" creationId="{4BED7A7A-ADC9-936A-0E78-F55E35D1B9B5}"/>
          </ac:spMkLst>
        </pc:spChg>
        <pc:spChg chg="add mod ord">
          <ac:chgData name="Xue Fang" userId="f4fd03da-ff91-4627-89d1-41988e51401f" providerId="ADAL" clId="{6C1C66A3-A024-4429-A634-B880539B3D2B}" dt="2024-01-04T16:12:30.366" v="197" actId="5736"/>
          <ac:spMkLst>
            <pc:docMk/>
            <pc:sldMk cId="3821809993" sldId="878"/>
            <ac:spMk id="21" creationId="{7FFD60E6-D4D4-0E5C-0FC1-ABBA5B4F4451}"/>
          </ac:spMkLst>
        </pc:spChg>
        <pc:grpChg chg="add mod">
          <ac:chgData name="Xue Fang" userId="f4fd03da-ff91-4627-89d1-41988e51401f" providerId="ADAL" clId="{6C1C66A3-A024-4429-A634-B880539B3D2B}" dt="2024-01-04T16:12:30.366" v="197" actId="5736"/>
          <ac:grpSpMkLst>
            <pc:docMk/>
            <pc:sldMk cId="3821809993" sldId="878"/>
            <ac:grpSpMk id="18" creationId="{1A354DD1-BB3C-FB3F-1432-70E18855B7E1}"/>
          </ac:grpSpMkLst>
        </pc:grpChg>
        <pc:graphicFrameChg chg="add mod">
          <ac:chgData name="Xue Fang" userId="f4fd03da-ff91-4627-89d1-41988e51401f" providerId="ADAL" clId="{6C1C66A3-A024-4429-A634-B880539B3D2B}" dt="2024-01-04T16:08:54.547" v="10" actId="164"/>
          <ac:graphicFrameMkLst>
            <pc:docMk/>
            <pc:sldMk cId="3821809993" sldId="878"/>
            <ac:graphicFrameMk id="2" creationId="{A0B447C0-9074-A441-C954-439D8897A120}"/>
          </ac:graphicFrameMkLst>
        </pc:graphicFrameChg>
        <pc:graphicFrameChg chg="add mod modGraphic">
          <ac:chgData name="Xue Fang" userId="f4fd03da-ff91-4627-89d1-41988e51401f" providerId="ADAL" clId="{6C1C66A3-A024-4429-A634-B880539B3D2B}" dt="2024-01-04T16:12:30.366" v="197" actId="5736"/>
          <ac:graphicFrameMkLst>
            <pc:docMk/>
            <pc:sldMk cId="3821809993" sldId="878"/>
            <ac:graphicFrameMk id="19" creationId="{314BA994-2AF9-DD9D-A25F-17157D48B443}"/>
          </ac:graphicFrameMkLst>
        </pc:graphicFrameChg>
      </pc:sldChg>
      <pc:sldChg chg="addSp delSp modSp add del mod">
        <pc:chgData name="Xue Fang" userId="f4fd03da-ff91-4627-89d1-41988e51401f" providerId="ADAL" clId="{6C1C66A3-A024-4429-A634-B880539B3D2B}" dt="2024-01-04T16:39:10.844" v="236" actId="14100"/>
        <pc:sldMkLst>
          <pc:docMk/>
          <pc:sldMk cId="4062900452" sldId="884"/>
        </pc:sldMkLst>
        <pc:spChg chg="del">
          <ac:chgData name="Xue Fang" userId="f4fd03da-ff91-4627-89d1-41988e51401f" providerId="ADAL" clId="{6C1C66A3-A024-4429-A634-B880539B3D2B}" dt="2024-01-04T16:38:48.691" v="231" actId="478"/>
          <ac:spMkLst>
            <pc:docMk/>
            <pc:sldMk cId="4062900452" sldId="884"/>
            <ac:spMk id="2" creationId="{47AA0489-062F-C4F9-EBA9-56A4BF712B6D}"/>
          </ac:spMkLst>
        </pc:spChg>
        <pc:spChg chg="del">
          <ac:chgData name="Xue Fang" userId="f4fd03da-ff91-4627-89d1-41988e51401f" providerId="ADAL" clId="{6C1C66A3-A024-4429-A634-B880539B3D2B}" dt="2024-01-04T16:38:46.043" v="230" actId="478"/>
          <ac:spMkLst>
            <pc:docMk/>
            <pc:sldMk cId="4062900452" sldId="884"/>
            <ac:spMk id="4" creationId="{7D90389E-56FF-BD4C-149D-194530E8C0EE}"/>
          </ac:spMkLst>
        </pc:spChg>
        <pc:spChg chg="add del mod">
          <ac:chgData name="Xue Fang" userId="f4fd03da-ff91-4627-89d1-41988e51401f" providerId="ADAL" clId="{6C1C66A3-A024-4429-A634-B880539B3D2B}" dt="2024-01-04T16:38:50.974" v="232" actId="478"/>
          <ac:spMkLst>
            <pc:docMk/>
            <pc:sldMk cId="4062900452" sldId="884"/>
            <ac:spMk id="5" creationId="{34FEEF34-208B-F5FF-0D26-8DF6A1F6C370}"/>
          </ac:spMkLst>
        </pc:spChg>
        <pc:spChg chg="add mod ord">
          <ac:chgData name="Xue Fang" userId="f4fd03da-ff91-4627-89d1-41988e51401f" providerId="ADAL" clId="{6C1C66A3-A024-4429-A634-B880539B3D2B}" dt="2024-01-04T16:39:10.844" v="236" actId="14100"/>
          <ac:spMkLst>
            <pc:docMk/>
            <pc:sldMk cId="4062900452" sldId="884"/>
            <ac:spMk id="6" creationId="{12ECA25B-6E6E-B952-D2B0-816265CC0733}"/>
          </ac:spMkLst>
        </pc:spChg>
        <pc:spChg chg="del mod">
          <ac:chgData name="Xue Fang" userId="f4fd03da-ff91-4627-89d1-41988e51401f" providerId="ADAL" clId="{6C1C66A3-A024-4429-A634-B880539B3D2B}" dt="2024-01-04T16:38:44.805" v="229" actId="478"/>
          <ac:spMkLst>
            <pc:docMk/>
            <pc:sldMk cId="4062900452" sldId="884"/>
            <ac:spMk id="8" creationId="{F9C5B9A8-8B24-2055-EEA1-6B207FA629F1}"/>
          </ac:spMkLst>
        </pc:spChg>
      </pc:sldChg>
      <pc:sldChg chg="add">
        <pc:chgData name="Xue Fang" userId="f4fd03da-ff91-4627-89d1-41988e51401f" providerId="ADAL" clId="{6C1C66A3-A024-4429-A634-B880539B3D2B}" dt="2024-01-04T16:31:30.856" v="214"/>
        <pc:sldMkLst>
          <pc:docMk/>
          <pc:sldMk cId="844958873" sldId="8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96B9-58F6-EA3E-8FB6-C3B5AEBBA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DDFB-A175-1B15-5683-CEE6A9E6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C417-4F8D-AB66-357A-8D54C775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C633-C22A-CA56-ED6C-79586E72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1A7C-86A5-1EF2-575E-094193A4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3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41CB-E5A4-A500-DE09-010B65A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A91C6-2E50-42B2-31A6-073D77DF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1DD3-E01A-5D65-F80C-7E52F735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9EFE-B9D0-4B82-004E-9848BC70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69A0-12E9-7018-F975-1FF12618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F747E-6DCE-8947-AF01-56549F0D2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C157B-C72E-6271-EB28-AF1B1D70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E872-8308-3D1F-99A4-5DAA9964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4FCC-DD5C-9343-02D9-AAC3833D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EBDA-BF9D-31B7-1530-9B1EDA0B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4973-AAA6-406C-9B11-50733FB4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1406-9C98-46FC-B9C0-6FCF2E89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AE57F3-6F16-4A4F-ADFE-E9AAD824E7DB}"/>
              </a:ext>
            </a:extLst>
          </p:cNvPr>
          <p:cNvCxnSpPr/>
          <p:nvPr userDrawn="1"/>
        </p:nvCxnSpPr>
        <p:spPr>
          <a:xfrm>
            <a:off x="629272" y="3308785"/>
            <a:ext cx="10933456" cy="0"/>
          </a:xfrm>
          <a:prstGeom prst="line">
            <a:avLst/>
          </a:prstGeom>
          <a:ln>
            <a:solidFill>
              <a:srgbClr val="9D09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D7CBBBD-BAE0-D94C-BB72-8D1A6DA0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72" y="1541754"/>
            <a:ext cx="10515600" cy="1599046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B62B913-3B32-D445-AAAF-59282958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72" y="3447194"/>
            <a:ext cx="10515600" cy="8115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BF7BC4-C650-F64E-9958-5C2C4EBDF084}"/>
              </a:ext>
            </a:extLst>
          </p:cNvPr>
          <p:cNvSpPr txBox="1">
            <a:spLocks/>
          </p:cNvSpPr>
          <p:nvPr userDrawn="1"/>
        </p:nvSpPr>
        <p:spPr>
          <a:xfrm>
            <a:off x="334435" y="635634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891C8C6-9A2E-4A4C-8CE9-D4A70CBF57DD}" type="datetime3">
              <a:rPr lang="en-GB" smtClean="0">
                <a:solidFill>
                  <a:schemeClr val="bg1">
                    <a:lumMod val="65000"/>
                  </a:schemeClr>
                </a:solidFill>
              </a:rPr>
              <a:pPr algn="l"/>
              <a:t>4 January, 2024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 descr="logo-ltr.tif">
            <a:extLst>
              <a:ext uri="{FF2B5EF4-FFF2-40B4-BE49-F238E27FC236}">
                <a16:creationId xmlns:a16="http://schemas.microsoft.com/office/drawing/2014/main" id="{348DD156-0E76-C4B5-D785-FF1DA16A0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98" y="185738"/>
            <a:ext cx="2361764" cy="67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732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2B23-3F52-4393-84F4-B067123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3061"/>
          </a:xfrm>
        </p:spPr>
        <p:txBody>
          <a:bodyPr/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7EA6-6EE8-4EE2-A3C6-57A3A681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5158-56D5-44CD-9E91-0F8A270A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7E98-A66E-4717-ABC4-1A6F2099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87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F939-E452-49AB-B7ED-25A183FF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801C-FDE3-4DD3-B086-EADEEFC4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17E37-74BB-4EA6-8EC3-484E629C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2FC-4579-4419-80F8-D8E324C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3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9898-297F-4A88-9DF4-2D95E72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32BE-C698-498E-BBA1-6D4FFD397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2EDD-1BF0-4609-805A-9E7FFCFF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7DE0-258A-4F40-8DC6-5820B19C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0134-E72D-4177-9010-9B635662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82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F4CD-6D63-41AC-A404-EB22D218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B800-118E-40AA-BF43-2001EDE0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53B2B-A2F5-4A5C-9E86-3569AE3C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88DC4-88FE-4DDF-8694-957A02CF8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CB1B7-13A4-4D43-8598-7A0FD45E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B4684-13CF-4C0A-AC2F-66F5F939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3A55-26AB-46A0-8822-E1FBD7FD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6609-2944-4CD2-B80F-8574C34D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B45BB-D1B8-404E-ACCC-D885ED75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11FF-36B3-41C6-965C-93659EB8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4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3BB23-A095-4AD3-917E-DB94D86B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EEF8-CE63-40E1-99F6-A7B40DBB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5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8190-396F-4E15-BCD1-A9035F19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9649-263C-4829-823C-8B818B28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E7129-6374-41C0-8E73-B6CCCE9C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2899-CF09-445E-B270-EDD79124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AF2F-66AC-4D8C-9A97-C6C95ACF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E7B4-43D2-3DFD-FDED-4D97134E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FF40-60B8-20E4-10E4-8DDD5E73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30CA-7347-02D7-4D37-C7561873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23D5-60FD-16AD-96A6-1C3AF456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073B-DD9F-8498-9A4E-E403E090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65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439F-FBC2-440F-B894-0692116A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9BB12-7863-4648-A54A-450C67EB2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6BC0-84DC-4D65-AEC1-4A1648C22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4BB8E-7DA5-4F0D-A15C-0AC833D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2EA4-5404-4783-AB00-71EE28E6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44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35DB-6B27-425E-8F23-DD04F50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A057-C9C8-4990-8289-88BDFFAF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7974-98F8-4EA6-903D-E0EF2FE9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A581-A442-4502-95BF-75F8F39F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69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DD192-722B-433E-BBD3-5C76370D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70431"/>
            <a:ext cx="2628900" cy="5006531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3E08-0724-4AF5-86BE-7F493D2E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58B4-7286-43B8-A338-CB52B273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7FB5-3DDA-4736-ABA7-E8C93CA5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47B-CE2F-4AAB-ABDE-786B7C68D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C2C1-E427-3D5F-9927-8A040B5F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D43A-BC3A-2B1A-3F6D-92BACBE0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4A46-E409-36C0-3AC4-EB0334A4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EAFD-3056-3D87-44E5-69268E0E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DE00-236C-EF19-AE75-7AD3458C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93E-86D4-8E52-BC66-FD6DE99C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E048-8A5B-6C18-C43A-7D2A87E6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FA12-17F4-520A-09CB-023DA775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D845-B77C-76AD-9E78-ACAF5793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7D9D-F432-158A-A514-0E0F5CC6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0F0B-1B84-FB23-E646-8DF12F51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99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A30A-E642-BF91-92FE-9857B846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659D-DE79-6C87-8501-DE469A50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775F4-9539-5512-7974-0B636225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06112-CDB8-BE00-E2E0-2B5754927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1BCFE-CAB0-F2AB-5402-1C991B282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73711-BFE6-A0C6-CB22-5F9FD52C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CB7FC-EBB0-6945-ECB1-CA9C7DE4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91B49-AF74-6456-4B65-A164167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6AE-C6F4-5F99-7876-13D75E18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C76D0-E32F-DD39-A41F-1DECE295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653F-EBF0-9930-545B-496DCF8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2D73-3602-0D63-5E77-76BEC36F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7DE51-CD45-895D-C63D-E7A0059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CE3DB-A65C-554E-1D62-F881D34E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538ED-3A5E-C672-06FF-C014CFB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7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66F2-7D9D-6030-F198-81C14E7C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8D72-56CC-9D4B-E141-DC75E5B1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DAEA-1E1C-8D45-40A1-DDDFA0C7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0308-336D-A589-A3E1-D1860A18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B06F-2CE1-FF7E-64F5-BF4CEE32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B084-43F3-9441-7ADE-3C443CD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1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1F1B-D02C-5831-577E-901A84D5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9B9A2-06C5-5099-96E3-6AEA2FF77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8B518-9D03-44CF-2F4A-013BC81E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D059-D15B-4D4A-DFA6-90DA41F7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7722-7E46-BD32-4DBC-A83A1D9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104C-2004-FB2C-A7C0-7E40C1F6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06DFB-F316-7BF2-949A-0F2B7C9B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EC21-8708-01F7-3845-A27EDCF1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0507C-8E1D-DB7D-6C0A-095E312D2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16A2-D60D-4B9B-8400-0E48F3FFDDD5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FC03-9D15-7CF3-E119-2D7B3799E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E6BE-C2BD-DB0B-EE04-C45645E02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6D7E-E961-4358-8B54-985A7C375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327F8-63C3-4FF2-AA63-646CA635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A474-1470-4EEF-A82F-88F02077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9836-C54C-47C2-B279-3DC1C8200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8658-D8E1-41A4-A522-B45E9A44D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447B-CE2F-4AAB-ABDE-786B7C68DF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png"/><Relationship Id="rId5" Type="http://schemas.openxmlformats.org/officeDocument/2006/relationships/image" Target="../media/image5.emf"/><Relationship Id="rId10" Type="http://schemas.openxmlformats.org/officeDocument/2006/relationships/image" Target="../media/image8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BEA421-2C47-8A65-499E-177512484697}"/>
              </a:ext>
            </a:extLst>
          </p:cNvPr>
          <p:cNvSpPr/>
          <p:nvPr/>
        </p:nvSpPr>
        <p:spPr>
          <a:xfrm>
            <a:off x="1054100" y="152400"/>
            <a:ext cx="9017000" cy="345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38324F6-2266-83AD-5C10-1FADF9554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541338"/>
          <a:ext cx="84550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84089" imgH="1476324" progId="ChemDraw.Document.6.0">
                  <p:embed/>
                </p:oleObj>
              </mc:Choice>
              <mc:Fallback>
                <p:oleObj name="CS ChemDraw Drawing" r:id="rId2" imgW="4084089" imgH="1476324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38324F6-2266-83AD-5C10-1FADF9554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541338"/>
                        <a:ext cx="8455025" cy="293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1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5C9291-618E-7CF3-DB75-02B78727D4ED}"/>
              </a:ext>
            </a:extLst>
          </p:cNvPr>
          <p:cNvSpPr/>
          <p:nvPr/>
        </p:nvSpPr>
        <p:spPr>
          <a:xfrm>
            <a:off x="487017" y="198783"/>
            <a:ext cx="10565296" cy="618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B5BC0A-89B0-967A-ABEF-FA223BC83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915832"/>
              </p:ext>
            </p:extLst>
          </p:nvPr>
        </p:nvGraphicFramePr>
        <p:xfrm>
          <a:off x="940091" y="387626"/>
          <a:ext cx="9828314" cy="579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698965" imgH="3949792" progId="ChemDraw.Document.6.0">
                  <p:embed/>
                </p:oleObj>
              </mc:Choice>
              <mc:Fallback>
                <p:oleObj name="CS ChemDraw Drawing" r:id="rId2" imgW="6698965" imgH="3949792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B5BC0A-89B0-967A-ABEF-FA223BC834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0091" y="387626"/>
                        <a:ext cx="9828314" cy="579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7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FFD60E6-D4D4-0E5C-0FC1-ABBA5B4F4451}"/>
              </a:ext>
            </a:extLst>
          </p:cNvPr>
          <p:cNvSpPr/>
          <p:nvPr/>
        </p:nvSpPr>
        <p:spPr>
          <a:xfrm>
            <a:off x="178904" y="178904"/>
            <a:ext cx="10565296" cy="472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354DD1-BB3C-FB3F-1432-70E18855B7E1}"/>
              </a:ext>
            </a:extLst>
          </p:cNvPr>
          <p:cNvGrpSpPr/>
          <p:nvPr/>
        </p:nvGrpSpPr>
        <p:grpSpPr>
          <a:xfrm>
            <a:off x="372181" y="374404"/>
            <a:ext cx="5429267" cy="4352969"/>
            <a:chOff x="372181" y="374404"/>
            <a:chExt cx="5429267" cy="4352969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A0B447C0-9074-A441-C954-439D8897A1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670633"/>
                </p:ext>
              </p:extLst>
            </p:nvPr>
          </p:nvGraphicFramePr>
          <p:xfrm>
            <a:off x="372181" y="698298"/>
            <a:ext cx="5186363" cy="402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3206126" imgH="2492860" progId="ChemDraw.Document.6.0">
                    <p:embed/>
                  </p:oleObj>
                </mc:Choice>
                <mc:Fallback>
                  <p:oleObj name="CS ChemDraw Drawing" r:id="rId2" imgW="3206126" imgH="2492860" progId="ChemDraw.Document.6.0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A0B447C0-9074-A441-C954-439D8897A1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2181" y="698298"/>
                          <a:ext cx="5186363" cy="402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3E1A76-A286-ADEF-4ACD-DA34F00FAB45}"/>
                </a:ext>
              </a:extLst>
            </p:cNvPr>
            <p:cNvSpPr/>
            <p:nvPr/>
          </p:nvSpPr>
          <p:spPr>
            <a:xfrm>
              <a:off x="4959178" y="4134138"/>
              <a:ext cx="389106" cy="389106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1D7498-11CA-01EF-C091-EC9AD29C732E}"/>
                </a:ext>
              </a:extLst>
            </p:cNvPr>
            <p:cNvSpPr/>
            <p:nvPr/>
          </p:nvSpPr>
          <p:spPr>
            <a:xfrm>
              <a:off x="4148540" y="3595874"/>
              <a:ext cx="389106" cy="38910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E77190-89F1-A7D2-8353-E31DB3E7655D}"/>
                </a:ext>
              </a:extLst>
            </p:cNvPr>
            <p:cNvSpPr/>
            <p:nvPr/>
          </p:nvSpPr>
          <p:spPr>
            <a:xfrm>
              <a:off x="3775360" y="4161623"/>
              <a:ext cx="389106" cy="38910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3D01FC-8CAA-B841-EAE1-284AFE8528EE}"/>
                </a:ext>
              </a:extLst>
            </p:cNvPr>
            <p:cNvSpPr/>
            <p:nvPr/>
          </p:nvSpPr>
          <p:spPr>
            <a:xfrm>
              <a:off x="4164466" y="3087096"/>
              <a:ext cx="389106" cy="389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2EE79A-D67A-1491-DC51-E00DA648EA78}"/>
                </a:ext>
              </a:extLst>
            </p:cNvPr>
            <p:cNvSpPr/>
            <p:nvPr/>
          </p:nvSpPr>
          <p:spPr>
            <a:xfrm>
              <a:off x="3953987" y="2658928"/>
              <a:ext cx="389106" cy="3891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5CC3D1-6F8B-005A-6495-659788C79688}"/>
                </a:ext>
              </a:extLst>
            </p:cNvPr>
            <p:cNvSpPr/>
            <p:nvPr/>
          </p:nvSpPr>
          <p:spPr>
            <a:xfrm>
              <a:off x="4367159" y="2638154"/>
              <a:ext cx="389106" cy="389106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3FE9E7-227E-15B3-D0D2-08C9A6CDBF6C}"/>
                </a:ext>
              </a:extLst>
            </p:cNvPr>
            <p:cNvSpPr/>
            <p:nvPr/>
          </p:nvSpPr>
          <p:spPr>
            <a:xfrm>
              <a:off x="4172606" y="2249048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6A2777-93E9-C293-877F-14C602F622D1}"/>
                </a:ext>
              </a:extLst>
            </p:cNvPr>
            <p:cNvSpPr/>
            <p:nvPr/>
          </p:nvSpPr>
          <p:spPr>
            <a:xfrm>
              <a:off x="4653297" y="2219832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54E6A6-CC4A-D132-97FD-7F0B0E8D1FA3}"/>
                </a:ext>
              </a:extLst>
            </p:cNvPr>
            <p:cNvSpPr/>
            <p:nvPr/>
          </p:nvSpPr>
          <p:spPr>
            <a:xfrm>
              <a:off x="4420914" y="1809952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6423AD-3EAA-8784-E4BB-AFD8EAE1F446}"/>
                </a:ext>
              </a:extLst>
            </p:cNvPr>
            <p:cNvSpPr/>
            <p:nvPr/>
          </p:nvSpPr>
          <p:spPr>
            <a:xfrm>
              <a:off x="4910252" y="1730239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03D41E-4152-2887-B3D9-7E13038914EB}"/>
                </a:ext>
              </a:extLst>
            </p:cNvPr>
            <p:cNvSpPr/>
            <p:nvPr/>
          </p:nvSpPr>
          <p:spPr>
            <a:xfrm>
              <a:off x="4715699" y="1354601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05A08B-AEC1-4912-028D-8B3D3228ECA1}"/>
                </a:ext>
              </a:extLst>
            </p:cNvPr>
            <p:cNvSpPr/>
            <p:nvPr/>
          </p:nvSpPr>
          <p:spPr>
            <a:xfrm>
              <a:off x="5169656" y="1331557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3CC7E7-DFAC-C1A0-7057-D0EFEC3A2F25}"/>
                </a:ext>
              </a:extLst>
            </p:cNvPr>
            <p:cNvSpPr/>
            <p:nvPr/>
          </p:nvSpPr>
          <p:spPr>
            <a:xfrm>
              <a:off x="4959178" y="915252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112519-924A-3FCD-1930-7B03E4286E4A}"/>
                </a:ext>
              </a:extLst>
            </p:cNvPr>
            <p:cNvSpPr/>
            <p:nvPr/>
          </p:nvSpPr>
          <p:spPr>
            <a:xfrm>
              <a:off x="5412342" y="820375"/>
              <a:ext cx="389106" cy="3891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D8AF32-09DE-C67D-29AD-736CA1FBD4EF}"/>
                </a:ext>
              </a:extLst>
            </p:cNvPr>
            <p:cNvSpPr/>
            <p:nvPr/>
          </p:nvSpPr>
          <p:spPr>
            <a:xfrm>
              <a:off x="5330545" y="374404"/>
              <a:ext cx="389106" cy="389106"/>
            </a:xfrm>
            <a:prstGeom prst="ellipse">
              <a:avLst/>
            </a:pr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314BA994-2AF9-DD9D-A25F-17157D48B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71065"/>
              </p:ext>
            </p:extLst>
          </p:nvPr>
        </p:nvGraphicFramePr>
        <p:xfrm>
          <a:off x="6024838" y="1608779"/>
          <a:ext cx="43015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323">
                  <a:extLst>
                    <a:ext uri="{9D8B030D-6E8A-4147-A177-3AD203B41FA5}">
                      <a16:colId xmlns:a16="http://schemas.microsoft.com/office/drawing/2014/main" val="74335482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183894840"/>
                    </a:ext>
                  </a:extLst>
                </a:gridCol>
                <a:gridCol w="1283302">
                  <a:extLst>
                    <a:ext uri="{9D8B030D-6E8A-4147-A177-3AD203B41FA5}">
                      <a16:colId xmlns:a16="http://schemas.microsoft.com/office/drawing/2014/main" val="4154619265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92768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shift/ppm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Multiplets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4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6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2458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ED7A7A-ADC9-936A-0E78-F55E35D1B9B5}"/>
              </a:ext>
            </a:extLst>
          </p:cNvPr>
          <p:cNvSpPr txBox="1"/>
          <p:nvPr/>
        </p:nvSpPr>
        <p:spPr>
          <a:xfrm>
            <a:off x="5962814" y="685449"/>
            <a:ext cx="4425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400 MHz CDCl</a:t>
            </a:r>
            <a:r>
              <a:rPr lang="en-GB" baseline="-25000" dirty="0"/>
              <a:t>3</a:t>
            </a:r>
          </a:p>
          <a:p>
            <a:r>
              <a:rPr lang="en-GB" dirty="0"/>
              <a:t>*stands for potential overlapping with solvent peak or unremoved substrates</a:t>
            </a:r>
          </a:p>
        </p:txBody>
      </p:sp>
    </p:spTree>
    <p:extLst>
      <p:ext uri="{BB962C8B-B14F-4D97-AF65-F5344CB8AC3E}">
        <p14:creationId xmlns:p14="http://schemas.microsoft.com/office/powerpoint/2010/main" val="38218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E25181-181E-0B81-BE38-C4D7774814C1}"/>
              </a:ext>
            </a:extLst>
          </p:cNvPr>
          <p:cNvSpPr/>
          <p:nvPr/>
        </p:nvSpPr>
        <p:spPr>
          <a:xfrm>
            <a:off x="-47129" y="77306"/>
            <a:ext cx="12105590" cy="678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69C7B72-04F6-6B07-E1A3-84277AD2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719987"/>
              </p:ext>
            </p:extLst>
          </p:nvPr>
        </p:nvGraphicFramePr>
        <p:xfrm>
          <a:off x="372181" y="698298"/>
          <a:ext cx="5186363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206126" imgH="2492860" progId="ChemDraw.Document.6.0">
                  <p:embed/>
                </p:oleObj>
              </mc:Choice>
              <mc:Fallback>
                <p:oleObj name="CS ChemDraw Drawing" r:id="rId2" imgW="3206126" imgH="249286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69C7B72-04F6-6B07-E1A3-84277AD2B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181" y="698298"/>
                        <a:ext cx="5186363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4720E9-735A-C8E8-C3FE-E19C3D700074}"/>
              </a:ext>
            </a:extLst>
          </p:cNvPr>
          <p:cNvSpPr txBox="1"/>
          <p:nvPr/>
        </p:nvSpPr>
        <p:spPr>
          <a:xfrm>
            <a:off x="88781" y="1107068"/>
            <a:ext cx="140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S3E0 -&gt; x</a:t>
            </a:r>
          </a:p>
          <a:p>
            <a:r>
              <a:rPr lang="en-GB" dirty="0"/>
              <a:t>S2E0 -&gt; y</a:t>
            </a:r>
          </a:p>
          <a:p>
            <a:r>
              <a:rPr lang="en-GB" dirty="0"/>
              <a:t>S2E1 -&gt; 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945D05-1737-E417-A29B-11E6767A66AF}"/>
              </a:ext>
            </a:extLst>
          </p:cNvPr>
          <p:cNvSpPr/>
          <p:nvPr/>
        </p:nvSpPr>
        <p:spPr>
          <a:xfrm>
            <a:off x="4959178" y="4134138"/>
            <a:ext cx="389106" cy="389106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48A8EA-5234-D1A9-B5BA-49A3318C92E4}"/>
              </a:ext>
            </a:extLst>
          </p:cNvPr>
          <p:cNvSpPr/>
          <p:nvPr/>
        </p:nvSpPr>
        <p:spPr>
          <a:xfrm>
            <a:off x="4148540" y="3595874"/>
            <a:ext cx="389106" cy="389106"/>
          </a:xfrm>
          <a:prstGeom prst="ellipse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247825-A9FC-A059-F567-C114FFB47080}"/>
              </a:ext>
            </a:extLst>
          </p:cNvPr>
          <p:cNvSpPr/>
          <p:nvPr/>
        </p:nvSpPr>
        <p:spPr>
          <a:xfrm>
            <a:off x="3775360" y="4161623"/>
            <a:ext cx="389106" cy="389106"/>
          </a:xfrm>
          <a:prstGeom prst="ellipse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405F9-E9B0-906F-2522-CB47CFC56C74}"/>
              </a:ext>
            </a:extLst>
          </p:cNvPr>
          <p:cNvSpPr/>
          <p:nvPr/>
        </p:nvSpPr>
        <p:spPr>
          <a:xfrm>
            <a:off x="4164466" y="3087096"/>
            <a:ext cx="389106" cy="38910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4A54C4-B23A-888F-0C79-9894348A680C}"/>
              </a:ext>
            </a:extLst>
          </p:cNvPr>
          <p:cNvSpPr/>
          <p:nvPr/>
        </p:nvSpPr>
        <p:spPr>
          <a:xfrm>
            <a:off x="3953987" y="2658928"/>
            <a:ext cx="389106" cy="389106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2C63E-7344-A206-86C6-D1D0BF299818}"/>
              </a:ext>
            </a:extLst>
          </p:cNvPr>
          <p:cNvSpPr/>
          <p:nvPr/>
        </p:nvSpPr>
        <p:spPr>
          <a:xfrm>
            <a:off x="4367159" y="2638154"/>
            <a:ext cx="389106" cy="389106"/>
          </a:xfrm>
          <a:prstGeom prst="ellipse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F4A818-DC3B-1E1A-8BA1-945526700223}"/>
              </a:ext>
            </a:extLst>
          </p:cNvPr>
          <p:cNvSpPr/>
          <p:nvPr/>
        </p:nvSpPr>
        <p:spPr>
          <a:xfrm>
            <a:off x="4172606" y="2249048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7FCA37-EAD3-2701-1776-1E2BBE39815B}"/>
              </a:ext>
            </a:extLst>
          </p:cNvPr>
          <p:cNvSpPr/>
          <p:nvPr/>
        </p:nvSpPr>
        <p:spPr>
          <a:xfrm>
            <a:off x="4653297" y="2219832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52BEA2-D4E7-E645-2B11-4B1D234FA562}"/>
              </a:ext>
            </a:extLst>
          </p:cNvPr>
          <p:cNvSpPr/>
          <p:nvPr/>
        </p:nvSpPr>
        <p:spPr>
          <a:xfrm>
            <a:off x="4420914" y="1809952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78C95-BA22-4272-6F48-38F7EC7BC1E5}"/>
              </a:ext>
            </a:extLst>
          </p:cNvPr>
          <p:cNvSpPr/>
          <p:nvPr/>
        </p:nvSpPr>
        <p:spPr>
          <a:xfrm>
            <a:off x="4910252" y="1730239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4EEE7-A89D-DFBE-A8B9-D32B9DB1CD3B}"/>
              </a:ext>
            </a:extLst>
          </p:cNvPr>
          <p:cNvSpPr/>
          <p:nvPr/>
        </p:nvSpPr>
        <p:spPr>
          <a:xfrm>
            <a:off x="4715699" y="1354601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1050A-2CDF-DD12-C95F-BF3B45EAD05B}"/>
              </a:ext>
            </a:extLst>
          </p:cNvPr>
          <p:cNvSpPr/>
          <p:nvPr/>
        </p:nvSpPr>
        <p:spPr>
          <a:xfrm>
            <a:off x="5169656" y="1331557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C9735C-AB83-907F-D9F2-36918B7F5776}"/>
              </a:ext>
            </a:extLst>
          </p:cNvPr>
          <p:cNvSpPr/>
          <p:nvPr/>
        </p:nvSpPr>
        <p:spPr>
          <a:xfrm>
            <a:off x="4959178" y="915252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ACBD6B-E760-1AE2-84F3-31373919FAC7}"/>
              </a:ext>
            </a:extLst>
          </p:cNvPr>
          <p:cNvSpPr/>
          <p:nvPr/>
        </p:nvSpPr>
        <p:spPr>
          <a:xfrm>
            <a:off x="5412342" y="820375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EFAC75-C15A-1562-609C-2EA8A4FC2A51}"/>
              </a:ext>
            </a:extLst>
          </p:cNvPr>
          <p:cNvSpPr/>
          <p:nvPr/>
        </p:nvSpPr>
        <p:spPr>
          <a:xfrm>
            <a:off x="5330545" y="374404"/>
            <a:ext cx="389106" cy="389106"/>
          </a:xfrm>
          <a:prstGeom prst="ellipse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08DEAE99-66BE-194B-66DE-30B34E57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01194"/>
              </p:ext>
            </p:extLst>
          </p:nvPr>
        </p:nvGraphicFramePr>
        <p:xfrm>
          <a:off x="6208768" y="1394433"/>
          <a:ext cx="5610974" cy="257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14">
                  <a:extLst>
                    <a:ext uri="{9D8B030D-6E8A-4147-A177-3AD203B41FA5}">
                      <a16:colId xmlns:a16="http://schemas.microsoft.com/office/drawing/2014/main" val="1505023084"/>
                    </a:ext>
                  </a:extLst>
                </a:gridCol>
                <a:gridCol w="3275045">
                  <a:extLst>
                    <a:ext uri="{9D8B030D-6E8A-4147-A177-3AD203B41FA5}">
                      <a16:colId xmlns:a16="http://schemas.microsoft.com/office/drawing/2014/main" val="1021106007"/>
                    </a:ext>
                  </a:extLst>
                </a:gridCol>
                <a:gridCol w="1614215">
                  <a:extLst>
                    <a:ext uri="{9D8B030D-6E8A-4147-A177-3AD203B41FA5}">
                      <a16:colId xmlns:a16="http://schemas.microsoft.com/office/drawing/2014/main" val="4144393344"/>
                    </a:ext>
                  </a:extLst>
                </a:gridCol>
              </a:tblGrid>
              <a:tr h="348904">
                <a:tc>
                  <a:txBody>
                    <a:bodyPr/>
                    <a:lstStyle/>
                    <a:p>
                      <a:r>
                        <a:rPr lang="en-GB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Cmt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# of 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Reference H on methyl 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3x + 3y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6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Ortho H (may overlap with CDCl</a:t>
                      </a:r>
                      <a:r>
                        <a:rPr lang="en-GB" sz="1600" baseline="-25000" dirty="0"/>
                        <a:t>3</a:t>
                      </a:r>
                      <a:r>
                        <a:rPr lang="en-GB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2x + 2y + 2z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Alpha H on alkyl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6x + 4y + 4z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Beta H on alkyl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6x + 4y + 4z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Alkyl Hs in the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54x + 36y + 36z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Methyl H on the alkyl chains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9x + 6y + 6z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3763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87D78FB-108C-9AD7-9310-8F3365E73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72983"/>
              </p:ext>
            </p:extLst>
          </p:nvPr>
        </p:nvGraphicFramePr>
        <p:xfrm>
          <a:off x="2743669" y="4746424"/>
          <a:ext cx="2182136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39790" imgH="920269" progId="ChemDraw.Document.6.0">
                  <p:embed/>
                </p:oleObj>
              </mc:Choice>
              <mc:Fallback>
                <p:oleObj name="CS ChemDraw Drawing" r:id="rId4" imgW="1439790" imgH="920269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87D78FB-108C-9AD7-9310-8F3365E73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669" y="4746424"/>
                        <a:ext cx="2182136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CFF384D-1549-C227-198A-180026C8D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1572"/>
              </p:ext>
            </p:extLst>
          </p:nvPr>
        </p:nvGraphicFramePr>
        <p:xfrm>
          <a:off x="403050" y="4736097"/>
          <a:ext cx="217973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438402" imgH="920269" progId="ChemDraw.Document.6.0">
                  <p:embed/>
                </p:oleObj>
              </mc:Choice>
              <mc:Fallback>
                <p:oleObj name="CS ChemDraw Drawing" r:id="rId6" imgW="1438402" imgH="920269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CFF384D-1549-C227-198A-180026C8D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050" y="4736097"/>
                        <a:ext cx="2179730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F28B0AF-5B37-739B-5BFB-7AC86E866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07305"/>
              </p:ext>
            </p:extLst>
          </p:nvPr>
        </p:nvGraphicFramePr>
        <p:xfrm>
          <a:off x="5088936" y="4727373"/>
          <a:ext cx="2150859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420009" imgH="920269" progId="ChemDraw.Document.6.0">
                  <p:embed/>
                </p:oleObj>
              </mc:Choice>
              <mc:Fallback>
                <p:oleObj name="CS ChemDraw Drawing" r:id="rId8" imgW="1420009" imgH="920269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F28B0AF-5B37-739B-5BFB-7AC86E8669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88936" y="4727373"/>
                        <a:ext cx="2150859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16C063D-E881-6DA4-DE2D-67E797770CDE}"/>
              </a:ext>
            </a:extLst>
          </p:cNvPr>
          <p:cNvSpPr txBox="1"/>
          <p:nvPr/>
        </p:nvSpPr>
        <p:spPr>
          <a:xfrm>
            <a:off x="372181" y="6112459"/>
            <a:ext cx="21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S3E0</a:t>
            </a:r>
          </a:p>
          <a:p>
            <a:pPr algn="ctr"/>
            <a:r>
              <a:rPr lang="en-GB" dirty="0"/>
              <a:t>(desired product)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EF04D-D753-177D-BD22-CE160A5A8297}"/>
              </a:ext>
            </a:extLst>
          </p:cNvPr>
          <p:cNvSpPr txBox="1"/>
          <p:nvPr/>
        </p:nvSpPr>
        <p:spPr>
          <a:xfrm>
            <a:off x="3364878" y="6122785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S2E0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s.p.</a:t>
            </a:r>
            <a:r>
              <a:rPr lang="en-GB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004B7-18F9-B013-518F-5778C9CCE908}"/>
              </a:ext>
            </a:extLst>
          </p:cNvPr>
          <p:cNvSpPr txBox="1"/>
          <p:nvPr/>
        </p:nvSpPr>
        <p:spPr>
          <a:xfrm>
            <a:off x="5767644" y="6112458"/>
            <a:ext cx="96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S2E1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s.p.</a:t>
            </a:r>
            <a:r>
              <a:rPr lang="en-GB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58D458-0E60-1810-D7CC-BAFE6AB06C19}"/>
                  </a:ext>
                </a:extLst>
              </p:cNvPr>
              <p:cNvSpPr txBox="1"/>
              <p:nvPr/>
            </p:nvSpPr>
            <p:spPr>
              <a:xfrm>
                <a:off x="7730632" y="4978723"/>
                <a:ext cx="3112647" cy="1471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58D458-0E60-1810-D7CC-BAFE6AB0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32" y="4978723"/>
                <a:ext cx="3112647" cy="14717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C764EBB-8FD5-B40E-307D-01214CF99190}"/>
              </a:ext>
            </a:extLst>
          </p:cNvPr>
          <p:cNvSpPr txBox="1"/>
          <p:nvPr/>
        </p:nvSpPr>
        <p:spPr>
          <a:xfrm>
            <a:off x="6075507" y="3958957"/>
            <a:ext cx="6027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C, D, E, F, G are all corrected if unremoved </a:t>
            </a:r>
            <a:r>
              <a:rPr lang="en-GB" sz="1600" dirty="0" err="1"/>
              <a:t>bromododecane</a:t>
            </a:r>
            <a:r>
              <a:rPr lang="en-GB" sz="1600" dirty="0"/>
              <a:t> is found.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E84D35-92E2-5220-AEC2-A83E1D8F77C3}"/>
              </a:ext>
            </a:extLst>
          </p:cNvPr>
          <p:cNvSpPr txBox="1"/>
          <p:nvPr/>
        </p:nvSpPr>
        <p:spPr>
          <a:xfrm>
            <a:off x="10843279" y="5480280"/>
            <a:ext cx="121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Read from NMR integral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B8E43B-8C04-9B0E-40C9-79B9D8327A70}"/>
              </a:ext>
            </a:extLst>
          </p:cNvPr>
          <p:cNvSpPr/>
          <p:nvPr/>
        </p:nvSpPr>
        <p:spPr>
          <a:xfrm>
            <a:off x="7813930" y="5468843"/>
            <a:ext cx="1509528" cy="99721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48F19-8FD4-084A-2C94-C4FD050763BD}"/>
              </a:ext>
            </a:extLst>
          </p:cNvPr>
          <p:cNvSpPr txBox="1"/>
          <p:nvPr/>
        </p:nvSpPr>
        <p:spPr>
          <a:xfrm>
            <a:off x="0" y="45193"/>
            <a:ext cx="35210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Side product fraction</a:t>
            </a:r>
          </a:p>
          <a:p>
            <a:r>
              <a:rPr lang="en-GB" sz="2000" dirty="0"/>
              <a:t>(based on NMR integral) </a:t>
            </a:r>
          </a:p>
        </p:txBody>
      </p:sp>
    </p:spTree>
    <p:extLst>
      <p:ext uri="{BB962C8B-B14F-4D97-AF65-F5344CB8AC3E}">
        <p14:creationId xmlns:p14="http://schemas.microsoft.com/office/powerpoint/2010/main" val="16512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69C7B72-04F6-6B07-E1A3-84277AD2B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81" y="698298"/>
          <a:ext cx="5186363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206126" imgH="2492860" progId="ChemDraw.Document.6.0">
                  <p:embed/>
                </p:oleObj>
              </mc:Choice>
              <mc:Fallback>
                <p:oleObj name="CS ChemDraw Drawing" r:id="rId2" imgW="3206126" imgH="249286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69C7B72-04F6-6B07-E1A3-84277AD2B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181" y="698298"/>
                        <a:ext cx="5186363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4720E9-735A-C8E8-C3FE-E19C3D700074}"/>
              </a:ext>
            </a:extLst>
          </p:cNvPr>
          <p:cNvSpPr txBox="1"/>
          <p:nvPr/>
        </p:nvSpPr>
        <p:spPr>
          <a:xfrm>
            <a:off x="88781" y="1107068"/>
            <a:ext cx="140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S3E0 -&gt; x</a:t>
            </a:r>
          </a:p>
          <a:p>
            <a:r>
              <a:rPr lang="en-GB" dirty="0"/>
              <a:t>S2E0 -&gt; y</a:t>
            </a:r>
          </a:p>
          <a:p>
            <a:r>
              <a:rPr lang="en-GB" dirty="0"/>
              <a:t>S2E1 -&gt; 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945D05-1737-E417-A29B-11E6767A66AF}"/>
              </a:ext>
            </a:extLst>
          </p:cNvPr>
          <p:cNvSpPr/>
          <p:nvPr/>
        </p:nvSpPr>
        <p:spPr>
          <a:xfrm>
            <a:off x="4959178" y="4134138"/>
            <a:ext cx="389106" cy="389106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48A8EA-5234-D1A9-B5BA-49A3318C92E4}"/>
              </a:ext>
            </a:extLst>
          </p:cNvPr>
          <p:cNvSpPr/>
          <p:nvPr/>
        </p:nvSpPr>
        <p:spPr>
          <a:xfrm>
            <a:off x="4148540" y="3595874"/>
            <a:ext cx="389106" cy="389106"/>
          </a:xfrm>
          <a:prstGeom prst="ellipse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247825-A9FC-A059-F567-C114FFB47080}"/>
              </a:ext>
            </a:extLst>
          </p:cNvPr>
          <p:cNvSpPr/>
          <p:nvPr/>
        </p:nvSpPr>
        <p:spPr>
          <a:xfrm>
            <a:off x="3775360" y="4161623"/>
            <a:ext cx="389106" cy="389106"/>
          </a:xfrm>
          <a:prstGeom prst="ellipse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405F9-E9B0-906F-2522-CB47CFC56C74}"/>
              </a:ext>
            </a:extLst>
          </p:cNvPr>
          <p:cNvSpPr/>
          <p:nvPr/>
        </p:nvSpPr>
        <p:spPr>
          <a:xfrm>
            <a:off x="4164466" y="3087096"/>
            <a:ext cx="389106" cy="38910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4A54C4-B23A-888F-0C79-9894348A680C}"/>
              </a:ext>
            </a:extLst>
          </p:cNvPr>
          <p:cNvSpPr/>
          <p:nvPr/>
        </p:nvSpPr>
        <p:spPr>
          <a:xfrm>
            <a:off x="3953987" y="2658928"/>
            <a:ext cx="389106" cy="389106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2C63E-7344-A206-86C6-D1D0BF299818}"/>
              </a:ext>
            </a:extLst>
          </p:cNvPr>
          <p:cNvSpPr/>
          <p:nvPr/>
        </p:nvSpPr>
        <p:spPr>
          <a:xfrm>
            <a:off x="4367159" y="2638154"/>
            <a:ext cx="389106" cy="389106"/>
          </a:xfrm>
          <a:prstGeom prst="ellipse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F4A818-DC3B-1E1A-8BA1-945526700223}"/>
              </a:ext>
            </a:extLst>
          </p:cNvPr>
          <p:cNvSpPr/>
          <p:nvPr/>
        </p:nvSpPr>
        <p:spPr>
          <a:xfrm>
            <a:off x="4172606" y="2249048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7FCA37-EAD3-2701-1776-1E2BBE39815B}"/>
              </a:ext>
            </a:extLst>
          </p:cNvPr>
          <p:cNvSpPr/>
          <p:nvPr/>
        </p:nvSpPr>
        <p:spPr>
          <a:xfrm>
            <a:off x="4653297" y="2219832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52BEA2-D4E7-E645-2B11-4B1D234FA562}"/>
              </a:ext>
            </a:extLst>
          </p:cNvPr>
          <p:cNvSpPr/>
          <p:nvPr/>
        </p:nvSpPr>
        <p:spPr>
          <a:xfrm>
            <a:off x="4420914" y="1809952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78C95-BA22-4272-6F48-38F7EC7BC1E5}"/>
              </a:ext>
            </a:extLst>
          </p:cNvPr>
          <p:cNvSpPr/>
          <p:nvPr/>
        </p:nvSpPr>
        <p:spPr>
          <a:xfrm>
            <a:off x="4910252" y="1730239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4EEE7-A89D-DFBE-A8B9-D32B9DB1CD3B}"/>
              </a:ext>
            </a:extLst>
          </p:cNvPr>
          <p:cNvSpPr/>
          <p:nvPr/>
        </p:nvSpPr>
        <p:spPr>
          <a:xfrm>
            <a:off x="4715699" y="1354601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1050A-2CDF-DD12-C95F-BF3B45EAD05B}"/>
              </a:ext>
            </a:extLst>
          </p:cNvPr>
          <p:cNvSpPr/>
          <p:nvPr/>
        </p:nvSpPr>
        <p:spPr>
          <a:xfrm>
            <a:off x="5169656" y="1331557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C9735C-AB83-907F-D9F2-36918B7F5776}"/>
              </a:ext>
            </a:extLst>
          </p:cNvPr>
          <p:cNvSpPr/>
          <p:nvPr/>
        </p:nvSpPr>
        <p:spPr>
          <a:xfrm>
            <a:off x="4959178" y="915252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ACBD6B-E760-1AE2-84F3-31373919FAC7}"/>
              </a:ext>
            </a:extLst>
          </p:cNvPr>
          <p:cNvSpPr/>
          <p:nvPr/>
        </p:nvSpPr>
        <p:spPr>
          <a:xfrm>
            <a:off x="5412342" y="820375"/>
            <a:ext cx="389106" cy="38910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EFAC75-C15A-1562-609C-2EA8A4FC2A51}"/>
              </a:ext>
            </a:extLst>
          </p:cNvPr>
          <p:cNvSpPr/>
          <p:nvPr/>
        </p:nvSpPr>
        <p:spPr>
          <a:xfrm>
            <a:off x="5330545" y="374404"/>
            <a:ext cx="389106" cy="389106"/>
          </a:xfrm>
          <a:prstGeom prst="ellipse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08DEAE99-66BE-194B-66DE-30B34E576084}"/>
              </a:ext>
            </a:extLst>
          </p:cNvPr>
          <p:cNvGraphicFramePr>
            <a:graphicFrameLocks noGrp="1"/>
          </p:cNvGraphicFramePr>
          <p:nvPr/>
        </p:nvGraphicFramePr>
        <p:xfrm>
          <a:off x="6372502" y="73335"/>
          <a:ext cx="5610974" cy="257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14">
                  <a:extLst>
                    <a:ext uri="{9D8B030D-6E8A-4147-A177-3AD203B41FA5}">
                      <a16:colId xmlns:a16="http://schemas.microsoft.com/office/drawing/2014/main" val="1505023084"/>
                    </a:ext>
                  </a:extLst>
                </a:gridCol>
                <a:gridCol w="3275045">
                  <a:extLst>
                    <a:ext uri="{9D8B030D-6E8A-4147-A177-3AD203B41FA5}">
                      <a16:colId xmlns:a16="http://schemas.microsoft.com/office/drawing/2014/main" val="1021106007"/>
                    </a:ext>
                  </a:extLst>
                </a:gridCol>
                <a:gridCol w="1614215">
                  <a:extLst>
                    <a:ext uri="{9D8B030D-6E8A-4147-A177-3AD203B41FA5}">
                      <a16:colId xmlns:a16="http://schemas.microsoft.com/office/drawing/2014/main" val="4144393344"/>
                    </a:ext>
                  </a:extLst>
                </a:gridCol>
              </a:tblGrid>
              <a:tr h="348904">
                <a:tc>
                  <a:txBody>
                    <a:bodyPr/>
                    <a:lstStyle/>
                    <a:p>
                      <a:r>
                        <a:rPr lang="en-GB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Cmt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# of 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Reference H on methyl 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3x + 3y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6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Ortho H (may overlap with CDCl</a:t>
                      </a:r>
                      <a:r>
                        <a:rPr lang="en-GB" sz="1600" baseline="-25000" dirty="0"/>
                        <a:t>3</a:t>
                      </a:r>
                      <a:r>
                        <a:rPr lang="en-GB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2x + 2y + 2z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Alpha H on alkyl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6x + 4y + 4z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Beta H on alkyl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6x + 4y + 4z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Alkyl Hs in the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54x + 36y + 36z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Methyl H on the alkyl chains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9x + 6y + 6z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3763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87D78FB-108C-9AD7-9310-8F3365E73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669" y="4746424"/>
          <a:ext cx="2182136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39790" imgH="920269" progId="ChemDraw.Document.6.0">
                  <p:embed/>
                </p:oleObj>
              </mc:Choice>
              <mc:Fallback>
                <p:oleObj name="CS ChemDraw Drawing" r:id="rId4" imgW="1439790" imgH="920269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87D78FB-108C-9AD7-9310-8F3365E73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669" y="4746424"/>
                        <a:ext cx="2182136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CFF384D-1549-C227-198A-180026C8D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50" y="4736097"/>
          <a:ext cx="217973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438402" imgH="920269" progId="ChemDraw.Document.6.0">
                  <p:embed/>
                </p:oleObj>
              </mc:Choice>
              <mc:Fallback>
                <p:oleObj name="CS ChemDraw Drawing" r:id="rId6" imgW="1438402" imgH="920269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CFF384D-1549-C227-198A-180026C8D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050" y="4736097"/>
                        <a:ext cx="2179730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F28B0AF-5B37-739B-5BFB-7AC86E866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8936" y="4727373"/>
          <a:ext cx="2150859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420009" imgH="920269" progId="ChemDraw.Document.6.0">
                  <p:embed/>
                </p:oleObj>
              </mc:Choice>
              <mc:Fallback>
                <p:oleObj name="CS ChemDraw Drawing" r:id="rId8" imgW="1420009" imgH="920269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F28B0AF-5B37-739B-5BFB-7AC86E8669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88936" y="4727373"/>
                        <a:ext cx="2150859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16C063D-E881-6DA4-DE2D-67E797770CDE}"/>
              </a:ext>
            </a:extLst>
          </p:cNvPr>
          <p:cNvSpPr txBox="1"/>
          <p:nvPr/>
        </p:nvSpPr>
        <p:spPr>
          <a:xfrm>
            <a:off x="372181" y="6112459"/>
            <a:ext cx="21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S3E0</a:t>
            </a:r>
          </a:p>
          <a:p>
            <a:pPr algn="ctr"/>
            <a:r>
              <a:rPr lang="en-GB" dirty="0"/>
              <a:t>(desired product)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EF04D-D753-177D-BD22-CE160A5A8297}"/>
              </a:ext>
            </a:extLst>
          </p:cNvPr>
          <p:cNvSpPr txBox="1"/>
          <p:nvPr/>
        </p:nvSpPr>
        <p:spPr>
          <a:xfrm>
            <a:off x="3364878" y="6122785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S2E0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s.p.</a:t>
            </a:r>
            <a:r>
              <a:rPr lang="en-GB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004B7-18F9-B013-518F-5778C9CCE908}"/>
              </a:ext>
            </a:extLst>
          </p:cNvPr>
          <p:cNvSpPr txBox="1"/>
          <p:nvPr/>
        </p:nvSpPr>
        <p:spPr>
          <a:xfrm>
            <a:off x="5767644" y="6112458"/>
            <a:ext cx="96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S2E1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s.p.</a:t>
            </a:r>
            <a:r>
              <a:rPr lang="en-GB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58D458-0E60-1810-D7CC-BAFE6AB06C19}"/>
                  </a:ext>
                </a:extLst>
              </p:cNvPr>
              <p:cNvSpPr txBox="1"/>
              <p:nvPr/>
            </p:nvSpPr>
            <p:spPr>
              <a:xfrm>
                <a:off x="6579054" y="3027260"/>
                <a:ext cx="3112647" cy="1471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58D458-0E60-1810-D7CC-BAFE6AB0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54" y="3027260"/>
                <a:ext cx="3112647" cy="14717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A0D305-562E-9EE6-39D6-5F1DF19F808C}"/>
                  </a:ext>
                </a:extLst>
              </p:cNvPr>
              <p:cNvSpPr txBox="1"/>
              <p:nvPr/>
            </p:nvSpPr>
            <p:spPr>
              <a:xfrm>
                <a:off x="10906883" y="3526262"/>
                <a:ext cx="813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GB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b="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A0D305-562E-9EE6-39D6-5F1DF19F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883" y="3526262"/>
                <a:ext cx="813364" cy="276999"/>
              </a:xfrm>
              <a:prstGeom prst="rect">
                <a:avLst/>
              </a:prstGeom>
              <a:blipFill>
                <a:blip r:embed="rId11"/>
                <a:stretch>
                  <a:fillRect l="-5970" r="-597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9BE0FA-0203-2E64-F77E-532BB63C884F}"/>
                  </a:ext>
                </a:extLst>
              </p:cNvPr>
              <p:cNvSpPr txBox="1"/>
              <p:nvPr/>
            </p:nvSpPr>
            <p:spPr>
              <a:xfrm>
                <a:off x="10924415" y="3818850"/>
                <a:ext cx="104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b="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9BE0FA-0203-2E64-F77E-532BB63C8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15" y="3818850"/>
                <a:ext cx="1040285" cy="276999"/>
              </a:xfrm>
              <a:prstGeom prst="rect">
                <a:avLst/>
              </a:prstGeom>
              <a:blipFill>
                <a:blip r:embed="rId12"/>
                <a:stretch>
                  <a:fillRect l="-4678" t="-4348" r="-46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525101A-C8E8-34EF-2FD6-A04B6AEDA4F5}"/>
              </a:ext>
            </a:extLst>
          </p:cNvPr>
          <p:cNvSpPr txBox="1"/>
          <p:nvPr/>
        </p:nvSpPr>
        <p:spPr>
          <a:xfrm>
            <a:off x="7572004" y="4747728"/>
            <a:ext cx="4422910" cy="15696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B and D, E, F can overlap with CDCl</a:t>
            </a:r>
            <a:r>
              <a:rPr lang="en-GB" sz="1600" baseline="-25000" dirty="0"/>
              <a:t>3</a:t>
            </a:r>
            <a:r>
              <a:rPr lang="en-GB" sz="1600" dirty="0"/>
              <a:t> or D</a:t>
            </a:r>
            <a:r>
              <a:rPr lang="en-GB" sz="1600" baseline="-25000" dirty="0"/>
              <a:t>2</a:t>
            </a:r>
            <a:r>
              <a:rPr lang="en-GB" sz="1600" dirty="0"/>
              <a:t>O,</a:t>
            </a:r>
          </a:p>
          <a:p>
            <a:r>
              <a:rPr lang="en-GB" sz="1600" dirty="0"/>
              <a:t>(causing C and D not always the same.)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If only use A, C, G, pseudoinverse is not required, but results are very </a:t>
            </a:r>
            <a:r>
              <a:rPr lang="en-GB" sz="1600" dirty="0">
                <a:solidFill>
                  <a:srgbClr val="FF0000"/>
                </a:solidFill>
              </a:rPr>
              <a:t>sensitive towards integral error (on matrix B)</a:t>
            </a:r>
            <a:r>
              <a:rPr lang="en-GB" sz="1600" dirty="0"/>
              <a:t>-&gt; can yield negative fraction.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64EBB-8FD5-B40E-307D-01214CF99190}"/>
              </a:ext>
            </a:extLst>
          </p:cNvPr>
          <p:cNvSpPr txBox="1"/>
          <p:nvPr/>
        </p:nvSpPr>
        <p:spPr>
          <a:xfrm>
            <a:off x="6239241" y="2637859"/>
            <a:ext cx="6027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C, D, E, F, G are all corrected if unremoved </a:t>
            </a:r>
            <a:r>
              <a:rPr lang="en-GB" sz="1600" dirty="0" err="1"/>
              <a:t>bromododecane</a:t>
            </a:r>
            <a:r>
              <a:rPr lang="en-GB" sz="1600" dirty="0"/>
              <a:t> is found.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E84D35-92E2-5220-AEC2-A83E1D8F77C3}"/>
              </a:ext>
            </a:extLst>
          </p:cNvPr>
          <p:cNvSpPr txBox="1"/>
          <p:nvPr/>
        </p:nvSpPr>
        <p:spPr>
          <a:xfrm>
            <a:off x="9691701" y="3528817"/>
            <a:ext cx="121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Read from NMR integral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B8E43B-8C04-9B0E-40C9-79B9D8327A70}"/>
              </a:ext>
            </a:extLst>
          </p:cNvPr>
          <p:cNvSpPr/>
          <p:nvPr/>
        </p:nvSpPr>
        <p:spPr>
          <a:xfrm>
            <a:off x="6662352" y="3517380"/>
            <a:ext cx="1509528" cy="99721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48F19-8FD4-084A-2C94-C4FD050763BD}"/>
              </a:ext>
            </a:extLst>
          </p:cNvPr>
          <p:cNvSpPr txBox="1"/>
          <p:nvPr/>
        </p:nvSpPr>
        <p:spPr>
          <a:xfrm>
            <a:off x="0" y="45193"/>
            <a:ext cx="35210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Side product fraction</a:t>
            </a:r>
          </a:p>
          <a:p>
            <a:r>
              <a:rPr lang="en-GB" sz="2000" dirty="0"/>
              <a:t>(based on NMR integral) </a:t>
            </a:r>
          </a:p>
        </p:txBody>
      </p:sp>
    </p:spTree>
    <p:extLst>
      <p:ext uri="{BB962C8B-B14F-4D97-AF65-F5344CB8AC3E}">
        <p14:creationId xmlns:p14="http://schemas.microsoft.com/office/powerpoint/2010/main" val="84495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ECA25B-6E6E-B952-D2B0-816265CC0733}"/>
              </a:ext>
            </a:extLst>
          </p:cNvPr>
          <p:cNvSpPr/>
          <p:nvPr/>
        </p:nvSpPr>
        <p:spPr>
          <a:xfrm>
            <a:off x="-47129" y="524107"/>
            <a:ext cx="12105590" cy="605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5757B-9B03-DC7B-5C56-330E2FB612FE}"/>
                  </a:ext>
                </a:extLst>
              </p:cNvPr>
              <p:cNvSpPr txBox="1"/>
              <p:nvPr/>
            </p:nvSpPr>
            <p:spPr>
              <a:xfrm>
                <a:off x="161926" y="3593409"/>
                <a:ext cx="3112647" cy="1471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𝐶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GB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𝐸</m:t>
                                            </m:r>
                                            <m: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 </m:t>
                                            </m:r>
                                            <m: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𝐹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𝐺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5757B-9B03-DC7B-5C56-330E2FB6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6" y="3593409"/>
                <a:ext cx="3112647" cy="1471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7BA72C-D129-B388-C87D-DFCFCFE3C34C}"/>
              </a:ext>
            </a:extLst>
          </p:cNvPr>
          <p:cNvCxnSpPr/>
          <p:nvPr/>
        </p:nvCxnSpPr>
        <p:spPr>
          <a:xfrm>
            <a:off x="161926" y="4441353"/>
            <a:ext cx="15563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91267-984B-287B-8C6A-FA8A52839461}"/>
              </a:ext>
            </a:extLst>
          </p:cNvPr>
          <p:cNvCxnSpPr/>
          <p:nvPr/>
        </p:nvCxnSpPr>
        <p:spPr>
          <a:xfrm>
            <a:off x="161926" y="4676880"/>
            <a:ext cx="15563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5F2FBC-40F4-2132-DD7D-6C05C3AF03C3}"/>
              </a:ext>
            </a:extLst>
          </p:cNvPr>
          <p:cNvCxnSpPr/>
          <p:nvPr/>
        </p:nvCxnSpPr>
        <p:spPr>
          <a:xfrm>
            <a:off x="161926" y="4935498"/>
            <a:ext cx="15563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A835E-D473-750D-7DCC-30E19BF3A0ED}"/>
              </a:ext>
            </a:extLst>
          </p:cNvPr>
          <p:cNvCxnSpPr>
            <a:cxnSpLocks/>
          </p:cNvCxnSpPr>
          <p:nvPr/>
        </p:nvCxnSpPr>
        <p:spPr>
          <a:xfrm>
            <a:off x="2496411" y="4441353"/>
            <a:ext cx="710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8A3744-1268-4414-AEE7-EA088F4F5994}"/>
              </a:ext>
            </a:extLst>
          </p:cNvPr>
          <p:cNvCxnSpPr>
            <a:cxnSpLocks/>
          </p:cNvCxnSpPr>
          <p:nvPr/>
        </p:nvCxnSpPr>
        <p:spPr>
          <a:xfrm>
            <a:off x="2494125" y="4676880"/>
            <a:ext cx="710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C99E5-97D5-05B3-44D7-6D1CA1B085B7}"/>
              </a:ext>
            </a:extLst>
          </p:cNvPr>
          <p:cNvCxnSpPr>
            <a:cxnSpLocks/>
          </p:cNvCxnSpPr>
          <p:nvPr/>
        </p:nvCxnSpPr>
        <p:spPr>
          <a:xfrm>
            <a:off x="2496411" y="4935498"/>
            <a:ext cx="710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3FA22A-0FDA-12D7-5AF0-30C6AAA5CCEB}"/>
                  </a:ext>
                </a:extLst>
              </p:cNvPr>
              <p:cNvSpPr txBox="1"/>
              <p:nvPr/>
            </p:nvSpPr>
            <p:spPr>
              <a:xfrm>
                <a:off x="1453840" y="5150798"/>
                <a:ext cx="104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3FA22A-0FDA-12D7-5AF0-30C6AAA5C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840" y="5150798"/>
                <a:ext cx="1040285" cy="276999"/>
              </a:xfrm>
              <a:prstGeom prst="rect">
                <a:avLst/>
              </a:prstGeom>
              <a:blipFill>
                <a:blip r:embed="rId3"/>
                <a:stretch>
                  <a:fillRect l="-4678" t="-4444" r="-467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1494DD-5C0D-5286-052B-45D037A7F698}"/>
                  </a:ext>
                </a:extLst>
              </p:cNvPr>
              <p:cNvSpPr txBox="1"/>
              <p:nvPr/>
            </p:nvSpPr>
            <p:spPr>
              <a:xfrm>
                <a:off x="6568568" y="3389039"/>
                <a:ext cx="1688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′=(</m:t>
                      </m:r>
                      <m:sSup>
                        <m:sSup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Σ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1494DD-5C0D-5286-052B-45D037A7F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68" y="3389039"/>
                <a:ext cx="1688667" cy="276999"/>
              </a:xfrm>
              <a:prstGeom prst="rect">
                <a:avLst/>
              </a:prstGeom>
              <a:blipFill>
                <a:blip r:embed="rId4"/>
                <a:stretch>
                  <a:fillRect l="-3249" t="-4444" r="-252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9F20BD-6CC5-F0BA-AD7D-F6ED754986DB}"/>
                  </a:ext>
                </a:extLst>
              </p:cNvPr>
              <p:cNvSpPr txBox="1"/>
              <p:nvPr/>
            </p:nvSpPr>
            <p:spPr>
              <a:xfrm>
                <a:off x="1352811" y="2515051"/>
                <a:ext cx="104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p>
                      </m:sSup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9F20BD-6CC5-F0BA-AD7D-F6ED75498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11" y="2515051"/>
                <a:ext cx="1040285" cy="276999"/>
              </a:xfrm>
              <a:prstGeom prst="rect">
                <a:avLst/>
              </a:prstGeom>
              <a:blipFill>
                <a:blip r:embed="rId5"/>
                <a:stretch>
                  <a:fillRect l="-5263" t="-4444" r="-409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EC7A9383-FA37-0179-DCF2-09C2353FB3ED}"/>
              </a:ext>
            </a:extLst>
          </p:cNvPr>
          <p:cNvSpPr/>
          <p:nvPr/>
        </p:nvSpPr>
        <p:spPr>
          <a:xfrm>
            <a:off x="1702080" y="3081891"/>
            <a:ext cx="341745" cy="1702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EB97A-77A7-F710-C419-58E9459217A3}"/>
              </a:ext>
            </a:extLst>
          </p:cNvPr>
          <p:cNvSpPr txBox="1"/>
          <p:nvPr/>
        </p:nvSpPr>
        <p:spPr>
          <a:xfrm>
            <a:off x="739473" y="5612106"/>
            <a:ext cx="23688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1.Reduce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(remove redundant rows)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5B1484-B27E-2658-51CC-BFC370B72106}"/>
                  </a:ext>
                </a:extLst>
              </p:cNvPr>
              <p:cNvSpPr txBox="1"/>
              <p:nvPr/>
            </p:nvSpPr>
            <p:spPr>
              <a:xfrm>
                <a:off x="161926" y="933061"/>
                <a:ext cx="3112647" cy="1471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𝐶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GB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GB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𝐸</m:t>
                                            </m:r>
                                            <m: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 </m:t>
                                            </m:r>
                                            <m: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𝐹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GB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𝐺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5B1484-B27E-2658-51CC-BFC370B72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6" y="933061"/>
                <a:ext cx="3112647" cy="1471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983D2D96-CAF4-2AD7-8DA1-519DBC3089C4}"/>
              </a:ext>
            </a:extLst>
          </p:cNvPr>
          <p:cNvSpPr/>
          <p:nvPr/>
        </p:nvSpPr>
        <p:spPr>
          <a:xfrm>
            <a:off x="245224" y="1423181"/>
            <a:ext cx="1509528" cy="99721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1DA8-6C8A-FC99-60C9-B6C1C42FC81D}"/>
              </a:ext>
            </a:extLst>
          </p:cNvPr>
          <p:cNvSpPr txBox="1"/>
          <p:nvPr/>
        </p:nvSpPr>
        <p:spPr>
          <a:xfrm>
            <a:off x="7424552" y="733054"/>
            <a:ext cx="35464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3.Apply Gaussian random perturbation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CFFB48-4AF2-D1D4-F0E1-B0E1CF5D6D04}"/>
                  </a:ext>
                </a:extLst>
              </p:cNvPr>
              <p:cNvSpPr txBox="1"/>
              <p:nvPr/>
            </p:nvSpPr>
            <p:spPr>
              <a:xfrm>
                <a:off x="4185384" y="2332767"/>
                <a:ext cx="6455037" cy="78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D31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GB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ED7D31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0.33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−0.33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ED7D31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GB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.12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−0.14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−0.06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0.17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−0.05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0.03</m:t>
                                    </m:r>
                                  </m:e>
                                  <m:e>
                                    <m:r>
                                      <a:rPr kumimoji="0" lang="en-GB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0.05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CFFB48-4AF2-D1D4-F0E1-B0E1CF5D6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384" y="2332767"/>
                <a:ext cx="6455037" cy="780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BADDA-7EA8-FD13-4834-036F86F56BE0}"/>
                  </a:ext>
                </a:extLst>
              </p:cNvPr>
              <p:cNvSpPr txBox="1"/>
              <p:nvPr/>
            </p:nvSpPr>
            <p:spPr>
              <a:xfrm>
                <a:off x="4329162" y="1339112"/>
                <a:ext cx="2858282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D31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0.33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−0.33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D7D31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BADDA-7EA8-FD13-4834-036F86F5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62" y="1339112"/>
                <a:ext cx="2858282" cy="738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B544A7-17CF-63B2-B91E-EDCA7CA849CB}"/>
                  </a:ext>
                </a:extLst>
              </p:cNvPr>
              <p:cNvSpPr txBox="1"/>
              <p:nvPr/>
            </p:nvSpPr>
            <p:spPr>
              <a:xfrm>
                <a:off x="7653749" y="1176437"/>
                <a:ext cx="252735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Σ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𝐺𝑅𝑁</m:t>
                              </m:r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𝑚𝑎𝑡𝑟𝑖𝑥</m:t>
                              </m:r>
                            </m:e>
                            <m:e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𝑠h𝑎𝑝𝑒</m:t>
                              </m:r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𝑚𝑒𝑎𝑛</m:t>
                              </m:r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𝑠𝑡𝑑</m:t>
                              </m:r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=0.1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B544A7-17CF-63B2-B91E-EDCA7CA8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49" y="1176437"/>
                <a:ext cx="2527359" cy="1034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BA2115-CB40-9839-53E1-34AE628158ED}"/>
                  </a:ext>
                </a:extLst>
              </p:cNvPr>
              <p:cNvSpPr txBox="1"/>
              <p:nvPr/>
            </p:nvSpPr>
            <p:spPr>
              <a:xfrm>
                <a:off x="8442428" y="3357463"/>
                <a:ext cx="37495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the matrix is not full rank (m != 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0" lang="en-GB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sup>
                    </m:sSup>
                  </m:oMath>
                </a14:m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BA2115-CB40-9839-53E1-34AE62815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28" y="3357463"/>
                <a:ext cx="3749572" cy="307777"/>
              </a:xfrm>
              <a:prstGeom prst="rect">
                <a:avLst/>
              </a:prstGeom>
              <a:blipFill>
                <a:blip r:embed="rId10"/>
                <a:stretch>
                  <a:fillRect l="-488" t="-2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D18ACAC-71FA-BCB1-A40A-AE7396DAC8E4}"/>
              </a:ext>
            </a:extLst>
          </p:cNvPr>
          <p:cNvSpPr txBox="1"/>
          <p:nvPr/>
        </p:nvSpPr>
        <p:spPr>
          <a:xfrm>
            <a:off x="4955831" y="3824703"/>
            <a:ext cx="56480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4.Repeat 10k cycles, keep valid results, work out stability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B8CF42-8A9D-3B6B-5DDE-855A2F3B2D6D}"/>
              </a:ext>
            </a:extLst>
          </p:cNvPr>
          <p:cNvSpPr txBox="1"/>
          <p:nvPr/>
        </p:nvSpPr>
        <p:spPr>
          <a:xfrm>
            <a:off x="4586520" y="731817"/>
            <a:ext cx="25638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2.Calculate inverse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92BB07-7737-6628-1EC4-75364E241711}"/>
                  </a:ext>
                </a:extLst>
              </p:cNvPr>
              <p:cNvSpPr txBox="1"/>
              <p:nvPr/>
            </p:nvSpPr>
            <p:spPr>
              <a:xfrm>
                <a:off x="5006561" y="4309431"/>
                <a:ext cx="1398925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92BB07-7737-6628-1EC4-75364E24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61" y="4309431"/>
                <a:ext cx="1398925" cy="9840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D21E72-A1AF-6AD7-1C18-6DDD2590328E}"/>
                  </a:ext>
                </a:extLst>
              </p:cNvPr>
              <p:cNvSpPr txBox="1"/>
              <p:nvPr/>
            </p:nvSpPr>
            <p:spPr>
              <a:xfrm>
                <a:off x="6313975" y="4374524"/>
                <a:ext cx="479645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from 1 to 10k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Condition of valid results: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m:rPr>
                            <m:brk m:alnAt="7"/>
                          </m:rP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m:rPr>
                            <m:brk m:alnAt="7"/>
                          </m:rPr>
                          <a:rPr kumimoji="0" lang="en-GB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m:rPr>
                            <m:brk m:alnAt="7"/>
                          </m:rPr>
                          <a:rPr kumimoji="0" lang="en-GB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must be all between 0 and 1.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D21E72-A1AF-6AD7-1C18-6DDD2590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75" y="4374524"/>
                <a:ext cx="4796450" cy="861774"/>
              </a:xfrm>
              <a:prstGeom prst="rect">
                <a:avLst/>
              </a:prstGeom>
              <a:blipFill>
                <a:blip r:embed="rId12"/>
                <a:stretch>
                  <a:fillRect l="-762" t="-2128" b="-4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197279A-6324-F943-AF2C-2F9E6C65BB36}"/>
              </a:ext>
            </a:extLst>
          </p:cNvPr>
          <p:cNvSpPr txBox="1"/>
          <p:nvPr/>
        </p:nvSpPr>
        <p:spPr>
          <a:xfrm>
            <a:off x="5345806" y="5830185"/>
            <a:ext cx="1500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5.Final result: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05310F-E676-5B4D-979A-B6CE36187C94}"/>
                  </a:ext>
                </a:extLst>
              </p:cNvPr>
              <p:cNvSpPr txBox="1"/>
              <p:nvPr/>
            </p:nvSpPr>
            <p:spPr>
              <a:xfrm>
                <a:off x="7023520" y="5585119"/>
                <a:ext cx="151265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kumimoji="0" lang="en-GB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05310F-E676-5B4D-979A-B6CE36187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20" y="5585119"/>
                <a:ext cx="1512657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0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550</Words>
  <Application>Microsoft Office PowerPoint</Application>
  <PresentationFormat>Widescreen</PresentationFormat>
  <Paragraphs>175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1_Office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Fang</dc:creator>
  <cp:lastModifiedBy>Xue Fang</cp:lastModifiedBy>
  <cp:revision>1</cp:revision>
  <dcterms:created xsi:type="dcterms:W3CDTF">2024-01-04T16:04:29Z</dcterms:created>
  <dcterms:modified xsi:type="dcterms:W3CDTF">2024-01-04T16:39:13Z</dcterms:modified>
</cp:coreProperties>
</file>