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CD7A3-5F3B-4B41-A2B8-6310F3B24D9F}" v="15" dt="2024-02-22T10:58:48.873"/>
    <p1510:client id="{6918F3BF-B876-4D7F-ACB7-6EACB3BF9493}" v="156" dt="2024-02-21T17:25:56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 Fang" userId="f4fd03da-ff91-4627-89d1-41988e51401f" providerId="ADAL" clId="{6918F3BF-B876-4D7F-ACB7-6EACB3BF9493}"/>
    <pc:docChg chg="custSel addSld modSld">
      <pc:chgData name="Xue Fang" userId="f4fd03da-ff91-4627-89d1-41988e51401f" providerId="ADAL" clId="{6918F3BF-B876-4D7F-ACB7-6EACB3BF9493}" dt="2024-02-21T17:25:56.434" v="546" actId="5736"/>
      <pc:docMkLst>
        <pc:docMk/>
      </pc:docMkLst>
      <pc:sldChg chg="addSp modSp mod">
        <pc:chgData name="Xue Fang" userId="f4fd03da-ff91-4627-89d1-41988e51401f" providerId="ADAL" clId="{6918F3BF-B876-4D7F-ACB7-6EACB3BF9493}" dt="2024-02-21T17:25:10.237" v="540" actId="164"/>
        <pc:sldMkLst>
          <pc:docMk/>
          <pc:sldMk cId="3844359513" sldId="257"/>
        </pc:sldMkLst>
        <pc:spChg chg="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2" creationId="{88C41444-1263-A1C2-15EA-7C7C05772980}"/>
          </ac:spMkLst>
        </pc:spChg>
        <pc:spChg chg="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3" creationId="{0553C903-2457-C35D-5F19-E82761B0045B}"/>
          </ac:spMkLst>
        </pc:spChg>
        <pc:spChg chg="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4" creationId="{293FEE9E-67E4-4F64-CD6C-AA52FD5B65F6}"/>
          </ac:spMkLst>
        </pc:spChg>
        <pc:spChg chg="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5" creationId="{3360FB2B-F81E-F609-5B1C-EB03ABF97F90}"/>
          </ac:spMkLst>
        </pc:spChg>
        <pc:spChg chg="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6" creationId="{05EB1224-B767-7BD5-31CA-C5185210D224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7" creationId="{F942E4DC-33D6-1506-0D46-9FF64DC3D1DD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8" creationId="{3FBA804C-A4EC-4EEE-2C9B-AF887583748C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9" creationId="{D6D2912D-4F5B-8777-0D82-EDF34E7E9642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10" creationId="{502D1161-ED81-E6E0-7EB6-9C0C6AE3E03F}"/>
          </ac:spMkLst>
        </pc:spChg>
        <pc:spChg chg="add">
          <ac:chgData name="Xue Fang" userId="f4fd03da-ff91-4627-89d1-41988e51401f" providerId="ADAL" clId="{6918F3BF-B876-4D7F-ACB7-6EACB3BF9493}" dt="2024-02-21T17:13:41.540" v="233"/>
          <ac:spMkLst>
            <pc:docMk/>
            <pc:sldMk cId="3844359513" sldId="257"/>
            <ac:spMk id="11" creationId="{19258EE2-F5EA-3759-9A32-F3C2F97FBA03}"/>
          </ac:spMkLst>
        </pc:spChg>
        <pc:spChg chg="add mod">
          <ac:chgData name="Xue Fang" userId="f4fd03da-ff91-4627-89d1-41988e51401f" providerId="ADAL" clId="{6918F3BF-B876-4D7F-ACB7-6EACB3BF9493}" dt="2024-02-21T17:13:45.148" v="235"/>
          <ac:spMkLst>
            <pc:docMk/>
            <pc:sldMk cId="3844359513" sldId="257"/>
            <ac:spMk id="12" creationId="{37240A28-1220-0499-8FE8-879F3AE058CF}"/>
          </ac:spMkLst>
        </pc:spChg>
        <pc:spChg chg="add">
          <ac:chgData name="Xue Fang" userId="f4fd03da-ff91-4627-89d1-41988e51401f" providerId="ADAL" clId="{6918F3BF-B876-4D7F-ACB7-6EACB3BF9493}" dt="2024-02-21T17:13:47.009" v="236"/>
          <ac:spMkLst>
            <pc:docMk/>
            <pc:sldMk cId="3844359513" sldId="257"/>
            <ac:spMk id="13" creationId="{528EEB91-5080-3B0C-FEC3-381A27FCB721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14" creationId="{2A00DE30-C758-BEC7-838C-4836C6AE440B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15" creationId="{2F3031E7-D7AB-88A4-C8DF-4D3C29D7E0CC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16" creationId="{EE2DE779-9867-13ED-AFD2-A1F0EA0F649C}"/>
          </ac:spMkLst>
        </pc:spChg>
        <pc:spChg chg="add mo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18" creationId="{41A232C9-DBE2-7B3A-7832-EE6B52544856}"/>
          </ac:spMkLst>
        </pc:spChg>
        <pc:spChg chg="add mod ord">
          <ac:chgData name="Xue Fang" userId="f4fd03da-ff91-4627-89d1-41988e51401f" providerId="ADAL" clId="{6918F3BF-B876-4D7F-ACB7-6EACB3BF9493}" dt="2024-02-21T17:25:10.237" v="540" actId="164"/>
          <ac:spMkLst>
            <pc:docMk/>
            <pc:sldMk cId="3844359513" sldId="257"/>
            <ac:spMk id="19" creationId="{6DC08CD8-08F9-C3D8-163A-3B7464B8C89D}"/>
          </ac:spMkLst>
        </pc:spChg>
        <pc:grpChg chg="add mod">
          <ac:chgData name="Xue Fang" userId="f4fd03da-ff91-4627-89d1-41988e51401f" providerId="ADAL" clId="{6918F3BF-B876-4D7F-ACB7-6EACB3BF9493}" dt="2024-02-21T17:25:10.237" v="540" actId="164"/>
          <ac:grpSpMkLst>
            <pc:docMk/>
            <pc:sldMk cId="3844359513" sldId="257"/>
            <ac:grpSpMk id="20" creationId="{7293D786-ECFB-0D32-9A24-2D9DF724122E}"/>
          </ac:grpSpMkLst>
        </pc:grpChg>
        <pc:picChg chg="mod">
          <ac:chgData name="Xue Fang" userId="f4fd03da-ff91-4627-89d1-41988e51401f" providerId="ADAL" clId="{6918F3BF-B876-4D7F-ACB7-6EACB3BF9493}" dt="2024-02-21T17:25:10.237" v="540" actId="164"/>
          <ac:picMkLst>
            <pc:docMk/>
            <pc:sldMk cId="3844359513" sldId="257"/>
            <ac:picMk id="1026" creationId="{6D8CAFEC-1D59-1FA8-DB0E-90C3BCD883F2}"/>
          </ac:picMkLst>
        </pc:picChg>
        <pc:picChg chg="mod">
          <ac:chgData name="Xue Fang" userId="f4fd03da-ff91-4627-89d1-41988e51401f" providerId="ADAL" clId="{6918F3BF-B876-4D7F-ACB7-6EACB3BF9493}" dt="2024-02-21T17:25:10.237" v="540" actId="164"/>
          <ac:picMkLst>
            <pc:docMk/>
            <pc:sldMk cId="3844359513" sldId="257"/>
            <ac:picMk id="1028" creationId="{06663F3C-754C-7622-0D4D-2D9FBB10E94A}"/>
          </ac:picMkLst>
        </pc:picChg>
        <pc:picChg chg="add mod">
          <ac:chgData name="Xue Fang" userId="f4fd03da-ff91-4627-89d1-41988e51401f" providerId="ADAL" clId="{6918F3BF-B876-4D7F-ACB7-6EACB3BF9493}" dt="2024-02-21T17:25:10.237" v="540" actId="164"/>
          <ac:picMkLst>
            <pc:docMk/>
            <pc:sldMk cId="3844359513" sldId="257"/>
            <ac:picMk id="1038" creationId="{23826D61-7A4F-1F05-C7E5-3E0262EE941C}"/>
          </ac:picMkLst>
        </pc:picChg>
        <pc:picChg chg="add mod">
          <ac:chgData name="Xue Fang" userId="f4fd03da-ff91-4627-89d1-41988e51401f" providerId="ADAL" clId="{6918F3BF-B876-4D7F-ACB7-6EACB3BF9493}" dt="2024-02-21T17:25:10.237" v="540" actId="164"/>
          <ac:picMkLst>
            <pc:docMk/>
            <pc:sldMk cId="3844359513" sldId="257"/>
            <ac:picMk id="1040" creationId="{B15353C7-4921-D7C8-1203-2A6CF164DBB2}"/>
          </ac:picMkLst>
        </pc:picChg>
      </pc:sldChg>
      <pc:sldChg chg="addSp modSp new mod">
        <pc:chgData name="Xue Fang" userId="f4fd03da-ff91-4627-89d1-41988e51401f" providerId="ADAL" clId="{6918F3BF-B876-4D7F-ACB7-6EACB3BF9493}" dt="2024-02-21T17:25:56.434" v="546" actId="5736"/>
        <pc:sldMkLst>
          <pc:docMk/>
          <pc:sldMk cId="4143499028" sldId="258"/>
        </pc:sldMkLst>
        <pc:spChg chg="add mod">
          <ac:chgData name="Xue Fang" userId="f4fd03da-ff91-4627-89d1-41988e51401f" providerId="ADAL" clId="{6918F3BF-B876-4D7F-ACB7-6EACB3BF9493}" dt="2024-02-21T17:25:56.434" v="546" actId="5736"/>
          <ac:spMkLst>
            <pc:docMk/>
            <pc:sldMk cId="4143499028" sldId="258"/>
            <ac:spMk id="3" creationId="{2B4FDDD6-1245-C406-C00B-4E5BF21DEEEE}"/>
          </ac:spMkLst>
        </pc:spChg>
        <pc:spChg chg="add mod ord">
          <ac:chgData name="Xue Fang" userId="f4fd03da-ff91-4627-89d1-41988e51401f" providerId="ADAL" clId="{6918F3BF-B876-4D7F-ACB7-6EACB3BF9493}" dt="2024-02-21T17:25:56.434" v="546" actId="5736"/>
          <ac:spMkLst>
            <pc:docMk/>
            <pc:sldMk cId="4143499028" sldId="258"/>
            <ac:spMk id="4" creationId="{07826D7C-8216-4669-F37D-FD34EEC58040}"/>
          </ac:spMkLst>
        </pc:spChg>
        <pc:graphicFrameChg chg="add mod modGraphic">
          <ac:chgData name="Xue Fang" userId="f4fd03da-ff91-4627-89d1-41988e51401f" providerId="ADAL" clId="{6918F3BF-B876-4D7F-ACB7-6EACB3BF9493}" dt="2024-02-21T17:25:56.434" v="546" actId="5736"/>
          <ac:graphicFrameMkLst>
            <pc:docMk/>
            <pc:sldMk cId="4143499028" sldId="258"/>
            <ac:graphicFrameMk id="2" creationId="{930DA1E1-000C-5922-035C-DE0A6D405C71}"/>
          </ac:graphicFrameMkLst>
        </pc:graphicFrameChg>
        <pc:picChg chg="add mod">
          <ac:chgData name="Xue Fang" userId="f4fd03da-ff91-4627-89d1-41988e51401f" providerId="ADAL" clId="{6918F3BF-B876-4D7F-ACB7-6EACB3BF9493}" dt="2024-02-21T17:25:56.434" v="546" actId="5736"/>
          <ac:picMkLst>
            <pc:docMk/>
            <pc:sldMk cId="4143499028" sldId="258"/>
            <ac:picMk id="2050" creationId="{B20A1D1D-E0DA-D1E5-831A-C9BAB67518BD}"/>
          </ac:picMkLst>
        </pc:picChg>
      </pc:sldChg>
    </pc:docChg>
  </pc:docChgLst>
  <pc:docChgLst>
    <pc:chgData name="Xue Fang" userId="f4fd03da-ff91-4627-89d1-41988e51401f" providerId="ADAL" clId="{639CD7A3-5F3B-4B41-A2B8-6310F3B24D9F}"/>
    <pc:docChg chg="modSld">
      <pc:chgData name="Xue Fang" userId="f4fd03da-ff91-4627-89d1-41988e51401f" providerId="ADAL" clId="{639CD7A3-5F3B-4B41-A2B8-6310F3B24D9F}" dt="2024-02-22T10:58:48.873" v="109" actId="164"/>
      <pc:docMkLst>
        <pc:docMk/>
      </pc:docMkLst>
      <pc:sldChg chg="addSp modSp mod">
        <pc:chgData name="Xue Fang" userId="f4fd03da-ff91-4627-89d1-41988e51401f" providerId="ADAL" clId="{639CD7A3-5F3B-4B41-A2B8-6310F3B24D9F}" dt="2024-02-22T10:58:48.873" v="109" actId="164"/>
        <pc:sldMkLst>
          <pc:docMk/>
          <pc:sldMk cId="3844359513" sldId="257"/>
        </pc:sldMkLst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2" creationId="{88C41444-1263-A1C2-15EA-7C7C05772980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3" creationId="{0553C903-2457-C35D-5F19-E82761B0045B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4" creationId="{293FEE9E-67E4-4F64-CD6C-AA52FD5B65F6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5" creationId="{3360FB2B-F81E-F609-5B1C-EB03ABF97F90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6" creationId="{05EB1224-B767-7BD5-31CA-C5185210D224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7" creationId="{F942E4DC-33D6-1506-0D46-9FF64DC3D1DD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8" creationId="{3FBA804C-A4EC-4EEE-2C9B-AF887583748C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9" creationId="{D6D2912D-4F5B-8777-0D82-EDF34E7E9642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10" creationId="{502D1161-ED81-E6E0-7EB6-9C0C6AE3E03F}"/>
          </ac:spMkLst>
        </pc:spChg>
        <pc:spChg chg="add mod">
          <ac:chgData name="Xue Fang" userId="f4fd03da-ff91-4627-89d1-41988e51401f" providerId="ADAL" clId="{639CD7A3-5F3B-4B41-A2B8-6310F3B24D9F}" dt="2024-02-22T10:58:48.873" v="109" actId="164"/>
          <ac:spMkLst>
            <pc:docMk/>
            <pc:sldMk cId="3844359513" sldId="257"/>
            <ac:spMk id="11" creationId="{4AD266B3-D32C-30A6-CA12-2ED5F556F47C}"/>
          </ac:spMkLst>
        </pc:spChg>
        <pc:spChg chg="add mod">
          <ac:chgData name="Xue Fang" userId="f4fd03da-ff91-4627-89d1-41988e51401f" providerId="ADAL" clId="{639CD7A3-5F3B-4B41-A2B8-6310F3B24D9F}" dt="2024-02-22T10:58:48.873" v="109" actId="164"/>
          <ac:spMkLst>
            <pc:docMk/>
            <pc:sldMk cId="3844359513" sldId="257"/>
            <ac:spMk id="12" creationId="{33FB85F8-45A0-B30F-17FA-8DC6A57B8C6B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14" creationId="{2A00DE30-C758-BEC7-838C-4836C6AE440B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15" creationId="{2F3031E7-D7AB-88A4-C8DF-4D3C29D7E0CC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16" creationId="{EE2DE779-9867-13ED-AFD2-A1F0EA0F649C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18" creationId="{41A232C9-DBE2-7B3A-7832-EE6B52544856}"/>
          </ac:spMkLst>
        </pc:spChg>
        <pc:spChg chg="mod">
          <ac:chgData name="Xue Fang" userId="f4fd03da-ff91-4627-89d1-41988e51401f" providerId="ADAL" clId="{639CD7A3-5F3B-4B41-A2B8-6310F3B24D9F}" dt="2024-02-22T10:57:21.797" v="17" actId="1076"/>
          <ac:spMkLst>
            <pc:docMk/>
            <pc:sldMk cId="3844359513" sldId="257"/>
            <ac:spMk id="19" creationId="{6DC08CD8-08F9-C3D8-163A-3B7464B8C89D}"/>
          </ac:spMkLst>
        </pc:spChg>
        <pc:grpChg chg="add mod">
          <ac:chgData name="Xue Fang" userId="f4fd03da-ff91-4627-89d1-41988e51401f" providerId="ADAL" clId="{639CD7A3-5F3B-4B41-A2B8-6310F3B24D9F}" dt="2024-02-22T10:58:48.873" v="109" actId="164"/>
          <ac:grpSpMkLst>
            <pc:docMk/>
            <pc:sldMk cId="3844359513" sldId="257"/>
            <ac:grpSpMk id="13" creationId="{0A38060D-5F93-4693-AC2A-59AC2802E635}"/>
          </ac:grpSpMkLst>
        </pc:grpChg>
        <pc:grpChg chg="mod">
          <ac:chgData name="Xue Fang" userId="f4fd03da-ff91-4627-89d1-41988e51401f" providerId="ADAL" clId="{639CD7A3-5F3B-4B41-A2B8-6310F3B24D9F}" dt="2024-02-22T10:58:48.873" v="109" actId="164"/>
          <ac:grpSpMkLst>
            <pc:docMk/>
            <pc:sldMk cId="3844359513" sldId="257"/>
            <ac:grpSpMk id="20" creationId="{7293D786-ECFB-0D32-9A24-2D9DF724122E}"/>
          </ac:grpSpMkLst>
        </pc:grpChg>
        <pc:picChg chg="mod">
          <ac:chgData name="Xue Fang" userId="f4fd03da-ff91-4627-89d1-41988e51401f" providerId="ADAL" clId="{639CD7A3-5F3B-4B41-A2B8-6310F3B24D9F}" dt="2024-02-22T10:57:21.797" v="17" actId="1076"/>
          <ac:picMkLst>
            <pc:docMk/>
            <pc:sldMk cId="3844359513" sldId="257"/>
            <ac:picMk id="1026" creationId="{6D8CAFEC-1D59-1FA8-DB0E-90C3BCD883F2}"/>
          </ac:picMkLst>
        </pc:picChg>
        <pc:picChg chg="mod">
          <ac:chgData name="Xue Fang" userId="f4fd03da-ff91-4627-89d1-41988e51401f" providerId="ADAL" clId="{639CD7A3-5F3B-4B41-A2B8-6310F3B24D9F}" dt="2024-02-22T10:57:21.797" v="17" actId="1076"/>
          <ac:picMkLst>
            <pc:docMk/>
            <pc:sldMk cId="3844359513" sldId="257"/>
            <ac:picMk id="1028" creationId="{06663F3C-754C-7622-0D4D-2D9FBB10E94A}"/>
          </ac:picMkLst>
        </pc:picChg>
        <pc:picChg chg="mod">
          <ac:chgData name="Xue Fang" userId="f4fd03da-ff91-4627-89d1-41988e51401f" providerId="ADAL" clId="{639CD7A3-5F3B-4B41-A2B8-6310F3B24D9F}" dt="2024-02-22T10:57:21.797" v="17" actId="1076"/>
          <ac:picMkLst>
            <pc:docMk/>
            <pc:sldMk cId="3844359513" sldId="257"/>
            <ac:picMk id="1038" creationId="{23826D61-7A4F-1F05-C7E5-3E0262EE941C}"/>
          </ac:picMkLst>
        </pc:picChg>
        <pc:picChg chg="mod">
          <ac:chgData name="Xue Fang" userId="f4fd03da-ff91-4627-89d1-41988e51401f" providerId="ADAL" clId="{639CD7A3-5F3B-4B41-A2B8-6310F3B24D9F}" dt="2024-02-22T10:57:21.797" v="17" actId="1076"/>
          <ac:picMkLst>
            <pc:docMk/>
            <pc:sldMk cId="3844359513" sldId="257"/>
            <ac:picMk id="1040" creationId="{B15353C7-4921-D7C8-1203-2A6CF164DB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9EB3-A679-D623-C69E-DDDB9015B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2421F-B97C-5762-546A-D73C56645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6F93F-5E65-66D9-61FF-061B223D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2CDF0-7FDC-B8CC-C233-0CC43348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756B6-7FA5-BDA5-77AD-854742A1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7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C5F0-908F-22F7-BA54-791902BF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6E822-FCDB-A68A-16FF-402EC85B7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4ABE-E56E-DE30-AAE2-905D4E3F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2910A-09C9-0E19-A9A8-0236B7D9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08810-60B5-111C-7F20-9D5390D8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41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E3FD1-59A0-2DF8-D912-159896434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ED163-5F24-FA3A-C2A9-BB399B9DA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9B6D-8310-1655-1D32-D7E92691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73B2-480A-0FAD-3009-2C89B613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F053-63EA-F962-C3E0-794F9014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7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69F7-65C2-0A19-687C-1AB45BF6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D1CE-27CA-2DD7-E888-A81826CAE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6BF7-7992-7AE8-71BB-5E70245C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2A512-F578-5E02-2B47-CA4C8A5C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FF08-E668-FEE1-1BE0-48A89521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47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2EF1-5CED-D01D-47E1-29F01FA7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D82DA-C9F0-DE43-FECC-710E49567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4CBB3-C5CE-3FAA-6D81-83D91FB0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8FF4-EA01-2279-8949-8551EFF4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268EE-43E2-1740-8DA6-F549E931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47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610E-CCE7-6A83-F140-01DEAF74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A674-3DF0-9D42-1F5D-6CC7A7316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5233D-F290-9FB4-C53F-38FB5B1FE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2A23E-7B9D-F352-AC3F-96FDB4B8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0DE0E-B834-CE97-9C06-AE02191A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068FB-6357-1055-5BD6-5AE2239E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70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6B31-284E-D473-4CEC-DF718FED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02EC-CF92-D2E3-117C-0CC9FF4D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16604-10E0-A5D8-319F-39AD0D3A4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6C4CE-9E31-C98B-7F72-A72F5D435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B3F74-783C-CA5E-C236-1A2066FFB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0F3CB-7EFD-C9F1-7711-E9AC8686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74380-D950-5B96-6EBA-86D3E782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6508C-CC6C-6E3F-3C43-438AB24E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68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3539-725B-BD7E-8042-1D65A1B8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22BEF-9196-5A0D-5369-9EF4418C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D3CB8-4215-9C95-14F5-1A3119BD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A42BA-AC95-3464-9D4B-2037E8E5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50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F2CBF-DC06-23DC-FBF3-7DA57B04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655F9-273A-9616-B30D-1125C6AC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B388C-3A9C-7FFC-313B-988C1ACD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75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6C7C-E20B-BD13-1512-C4441A7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77DC-8A3E-4910-208B-5F0EEBF67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410E6-3529-AD4B-5C12-1C8C31716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46248-3DAC-3EB4-532A-3FD1D605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07EAB-202B-9E6A-C0FF-8699C404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5D8BE-BA56-7710-2323-7DA19890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6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155E-E8E5-842C-BE2D-EC30FA65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E85BB-0403-F9E5-F4AF-4C92852EF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D0EE4-69F5-04E0-277E-EDFBF52AC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AC126-85B9-1AC9-8BDF-BEE13A44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C807C-AFEB-52D1-5DF3-1226A96B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11CAB-2415-1DF7-0B99-4FE650B6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6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A9F77-5C74-9A36-07A8-B9F0729C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A90D7-AEE0-FE73-A053-E0A8BB86D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C2512-3DCA-52E9-E40F-2BB578597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BCC9-A08B-43F3-8C63-89D7FCC7AA26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83600-5455-0F49-B47D-E1C8394F0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DC0B0-0951-7714-2AFD-CC3A4509A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C92F5-30F2-4433-A408-C54ABCA8BB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04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6A29-11BE-C1E6-2279-40094AE74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F6706-AC6E-CB87-D89A-F22960A04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60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A38060D-5F93-4693-AC2A-59AC2802E635}"/>
              </a:ext>
            </a:extLst>
          </p:cNvPr>
          <p:cNvGrpSpPr/>
          <p:nvPr/>
        </p:nvGrpSpPr>
        <p:grpSpPr>
          <a:xfrm>
            <a:off x="0" y="0"/>
            <a:ext cx="11941362" cy="12431949"/>
            <a:chOff x="0" y="0"/>
            <a:chExt cx="11941362" cy="1243194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93D786-ECFB-0D32-9A24-2D9DF724122E}"/>
                </a:ext>
              </a:extLst>
            </p:cNvPr>
            <p:cNvGrpSpPr/>
            <p:nvPr/>
          </p:nvGrpSpPr>
          <p:grpSpPr>
            <a:xfrm>
              <a:off x="0" y="0"/>
              <a:ext cx="11941362" cy="12431949"/>
              <a:chOff x="0" y="0"/>
              <a:chExt cx="11941362" cy="1243194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DC08CD8-08F9-C3D8-163A-3B7464B8C89D}"/>
                  </a:ext>
                </a:extLst>
              </p:cNvPr>
              <p:cNvSpPr/>
              <p:nvPr/>
            </p:nvSpPr>
            <p:spPr>
              <a:xfrm>
                <a:off x="203199" y="0"/>
                <a:ext cx="11535029" cy="124319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6D8CAFEC-1D59-1FA8-DB0E-90C3BCD883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200" y="518364"/>
                <a:ext cx="3505200" cy="2390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06663F3C-754C-7622-0D4D-2D9FBB10E9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200" y="3061139"/>
                <a:ext cx="3505200" cy="2362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Rectangle 5">
                <a:extLst>
                  <a:ext uri="{FF2B5EF4-FFF2-40B4-BE49-F238E27FC236}">
                    <a16:creationId xmlns:a16="http://schemas.microsoft.com/office/drawing/2014/main" id="{88C41444-1263-A1C2-15EA-7C7C05772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122" y="2254049"/>
                <a:ext cx="7762240" cy="553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GaussianProcessRegressor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(alpha=0.1, kernel=1**2 * RBF(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length_scale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=1) + 0**2, </a:t>
                </a: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random_state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=1)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53C903-2457-C35D-5F19-E82761B0045B}"/>
                  </a:ext>
                </a:extLst>
              </p:cNvPr>
              <p:cNvSpPr txBox="1"/>
              <p:nvPr/>
            </p:nvSpPr>
            <p:spPr>
              <a:xfrm>
                <a:off x="203199" y="88066"/>
                <a:ext cx="59688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rgbClr val="0000FF"/>
                    </a:solidFill>
                  </a:rPr>
                  <a:t>Initial experimental measurement (x):</a:t>
                </a:r>
              </a:p>
            </p:txBody>
          </p:sp>
          <p:sp>
            <p:nvSpPr>
              <p:cNvPr id="4" name="Rectangle 6">
                <a:extLst>
                  <a:ext uri="{FF2B5EF4-FFF2-40B4-BE49-F238E27FC236}">
                    <a16:creationId xmlns:a16="http://schemas.microsoft.com/office/drawing/2014/main" id="{293FEE9E-67E4-4F64-CD6C-AA52FD5B6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562" y="3575101"/>
                <a:ext cx="5451813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13.2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**2 * RBF(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length_scale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=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6.76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) + 0.00318**2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60FB2B-F81E-F609-5B1C-EB03ABF97F90}"/>
                  </a:ext>
                </a:extLst>
              </p:cNvPr>
              <p:cNvSpPr txBox="1"/>
              <p:nvPr/>
            </p:nvSpPr>
            <p:spPr>
              <a:xfrm>
                <a:off x="4108002" y="1670674"/>
                <a:ext cx="395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chemeClr val="accent2">
                        <a:lumMod val="75000"/>
                      </a:schemeClr>
                    </a:solidFill>
                  </a:rPr>
                  <a:t>Initial guessed model: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EB1224-B767-7BD5-31CA-C5185210D224}"/>
                  </a:ext>
                </a:extLst>
              </p:cNvPr>
              <p:cNvSpPr txBox="1"/>
              <p:nvPr/>
            </p:nvSpPr>
            <p:spPr>
              <a:xfrm>
                <a:off x="4155442" y="3112041"/>
                <a:ext cx="4328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First round refined model:</a:t>
                </a: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F942E4DC-33D6-1506-0D46-9FF64DC3D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2914" y="4175424"/>
                <a:ext cx="7282811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Initial guess of x</a:t>
                </a:r>
                <a:r>
                  <a:rPr kumimoji="0" lang="en-US" altLang="en-US" b="0" i="0" u="none" strike="noStrike" cap="none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0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: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0.5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 -&gt;</a:t>
                </a:r>
                <a:r>
                  <a:rPr lang="en-US" altLang="en-US" dirty="0">
                    <a:solidFill>
                      <a:srgbClr val="000000"/>
                    </a:solidFill>
                    <a:latin typeface="Arial Unicode MS"/>
                    <a:ea typeface="Courier New" panose="02070309020205020404" pitchFamily="49" charset="0"/>
                  </a:rPr>
                  <a:t>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Recommended next x to go: [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1.35567387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]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FBA804C-A4EC-4EEE-2C9B-AF8875837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539" y="5572827"/>
                <a:ext cx="9978386" cy="3693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Add new data point x = 0.004 to experimental set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-&gt;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second round refined model: 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6D2912D-4F5B-8777-0D82-EDF34E7E9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5440" y="6048513"/>
                <a:ext cx="5939786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12.2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**2 * RBF(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length_scale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=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3.67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) + 0.00318**2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02D1161-ED81-E6E0-7EB6-9C0C6AE3E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5440" y="6440621"/>
                <a:ext cx="7403465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Initial guess of x</a:t>
                </a:r>
                <a:r>
                  <a:rPr kumimoji="0" lang="en-US" altLang="en-US" b="0" i="0" u="none" strike="noStrike" cap="none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0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: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0.5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 -&gt;</a:t>
                </a:r>
                <a:r>
                  <a:rPr lang="en-US" altLang="en-US" dirty="0">
                    <a:solidFill>
                      <a:srgbClr val="000000"/>
                    </a:solidFill>
                    <a:latin typeface="Arial Unicode MS"/>
                    <a:ea typeface="Courier New" panose="02070309020205020404" pitchFamily="49" charset="0"/>
                  </a:rPr>
                  <a:t>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Recommended next x to go: [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-1.41735332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]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A00DE30-C758-BEC7-838C-4836C6AE4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0100"/>
                <a:ext cx="65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23826D61-7A4F-1F05-C7E5-3E0262EE94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200" y="5978355"/>
                <a:ext cx="3505200" cy="2362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Rectangle 7">
                <a:extLst>
                  <a:ext uri="{FF2B5EF4-FFF2-40B4-BE49-F238E27FC236}">
                    <a16:creationId xmlns:a16="http://schemas.microsoft.com/office/drawing/2014/main" id="{2F3031E7-D7AB-88A4-C8DF-4D3C29D7E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07" y="8446909"/>
                <a:ext cx="7403465" cy="5539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Initial guess of x</a:t>
                </a:r>
                <a:r>
                  <a:rPr kumimoji="0" lang="en-US" altLang="en-US" b="0" i="0" u="none" strike="noStrike" cap="none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0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: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-0.006 (and add results to the prior experimental set)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-&gt;</a:t>
                </a:r>
                <a:r>
                  <a:rPr lang="en-US" altLang="en-US" dirty="0">
                    <a:solidFill>
                      <a:srgbClr val="000000"/>
                    </a:solidFill>
                    <a:latin typeface="Arial Unicode MS"/>
                    <a:ea typeface="Courier New" panose="02070309020205020404" pitchFamily="49" charset="0"/>
                  </a:rPr>
                  <a:t> 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Recommended next x to go: [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-1.45539305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]</a:t>
                </a: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040" name="Picture 16">
                <a:extLst>
                  <a:ext uri="{FF2B5EF4-FFF2-40B4-BE49-F238E27FC236}">
                    <a16:creationId xmlns:a16="http://schemas.microsoft.com/office/drawing/2014/main" id="{B15353C7-4921-D7C8-1203-2A6CF164DB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200" y="9053527"/>
                <a:ext cx="3505200" cy="2362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 17">
                <a:extLst>
                  <a:ext uri="{FF2B5EF4-FFF2-40B4-BE49-F238E27FC236}">
                    <a16:creationId xmlns:a16="http://schemas.microsoft.com/office/drawing/2014/main" id="{EE2DE779-9867-13ED-AFD2-A1F0EA0F6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4177" y="9537039"/>
                <a:ext cx="5862312" cy="3077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12.2**2 * RBF(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length_scale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=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3.63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) + 0.00318**2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4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A232C9-DBE2-7B3A-7832-EE6B52544856}"/>
                  </a:ext>
                </a:extLst>
              </p:cNvPr>
              <p:cNvSpPr txBox="1"/>
              <p:nvPr/>
            </p:nvSpPr>
            <p:spPr>
              <a:xfrm>
                <a:off x="4155439" y="9100870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Unicode MS"/>
                    <a:ea typeface="Courier New" panose="02070309020205020404" pitchFamily="49" charset="0"/>
                  </a:rPr>
                  <a:t>refined model:</a:t>
                </a:r>
                <a:endParaRPr lang="en-GB" sz="2400" dirty="0"/>
              </a:p>
            </p:txBody>
          </p:sp>
        </p:grp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4AD266B3-D32C-30A6-CA12-2ED5F556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002" y="1036001"/>
              <a:ext cx="60784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Y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+mj-lt"/>
                </a:rPr>
                <a:t> 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=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+mj-lt"/>
                </a:rPr>
                <a:t> 0.1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*X**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+mj-lt"/>
                </a:rPr>
                <a:t>2 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+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+mj-lt"/>
                </a:rPr>
                <a:t> </a:t>
              </a:r>
              <a:r>
                <a:rPr kumimoji="0" lang="en-US" altLang="en-US" sz="2000" b="1" i="0" u="none" strike="noStrike" cap="none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np.sin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+mj-lt"/>
                </a:rPr>
                <a:t>(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X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+mj-lt"/>
                </a:rPr>
                <a:t>) 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+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+mj-lt"/>
                </a:rPr>
                <a:t> 0.2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*X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+mj-lt"/>
                </a:rPr>
                <a:t> 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+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+mj-lt"/>
                </a:rPr>
                <a:t> 10</a:t>
              </a:r>
              <a:r>
                <a:rPr kumimoji="0" lang="en-US" altLang="en-US" sz="2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FB85F8-45A0-B30F-17FA-8DC6A57B8C6B}"/>
                </a:ext>
              </a:extLst>
            </p:cNvPr>
            <p:cNvSpPr txBox="1"/>
            <p:nvPr/>
          </p:nvSpPr>
          <p:spPr>
            <a:xfrm>
              <a:off x="4092059" y="634216"/>
              <a:ext cx="5964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C00000"/>
                  </a:solidFill>
                </a:rPr>
                <a:t>Theoretical model (-):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35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826D7C-8216-4669-F37D-FD34EEC58040}"/>
              </a:ext>
            </a:extLst>
          </p:cNvPr>
          <p:cNvSpPr/>
          <p:nvPr/>
        </p:nvSpPr>
        <p:spPr>
          <a:xfrm>
            <a:off x="1011677" y="1"/>
            <a:ext cx="9665077" cy="846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0DA1E1-000C-5922-035C-DE0A6D405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84395"/>
              </p:ext>
            </p:extLst>
          </p:nvPr>
        </p:nvGraphicFramePr>
        <p:xfrm>
          <a:off x="1515246" y="372533"/>
          <a:ext cx="8585772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336">
                  <a:extLst>
                    <a:ext uri="{9D8B030D-6E8A-4147-A177-3AD203B41FA5}">
                      <a16:colId xmlns:a16="http://schemas.microsoft.com/office/drawing/2014/main" val="580578109"/>
                    </a:ext>
                  </a:extLst>
                </a:gridCol>
                <a:gridCol w="1412621">
                  <a:extLst>
                    <a:ext uri="{9D8B030D-6E8A-4147-A177-3AD203B41FA5}">
                      <a16:colId xmlns:a16="http://schemas.microsoft.com/office/drawing/2014/main" val="3071680203"/>
                    </a:ext>
                  </a:extLst>
                </a:gridCol>
                <a:gridCol w="4693984">
                  <a:extLst>
                    <a:ext uri="{9D8B030D-6E8A-4147-A177-3AD203B41FA5}">
                      <a16:colId xmlns:a16="http://schemas.microsoft.com/office/drawing/2014/main" val="1163613630"/>
                    </a:ext>
                  </a:extLst>
                </a:gridCol>
                <a:gridCol w="1822831">
                  <a:extLst>
                    <a:ext uri="{9D8B030D-6E8A-4147-A177-3AD203B41FA5}">
                      <a16:colId xmlns:a16="http://schemas.microsoft.com/office/drawing/2014/main" val="1930964096"/>
                    </a:ext>
                  </a:extLst>
                </a:gridCol>
              </a:tblGrid>
              <a:tr h="27770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Guess/test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Refined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Suggested next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0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12.2**2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=3.63) + 0.00318**2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-1.43367269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23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-1.43367269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14.8**2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=9.55)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0.14327285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7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0.14327285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15.3**2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=9.91)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-0.0662273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93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-0.0662273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15.4**2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=10.1)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-0.147234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-0.147234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15.6**2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=10.2)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-0.20216535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40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-0.20216535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15.7**2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=10.4)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-0.21506177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55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-0.21506177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12.2**2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=3.61) + 0.0032**2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-1.49266673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06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-1.49266673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12.2**2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=3.62)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-1.46983064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12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-1.46983064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12.2**2 * RBF(</a:t>
                      </a:r>
                      <a:r>
                        <a:rPr lang="en-US" dirty="0" err="1"/>
                        <a:t>length_scale</a:t>
                      </a:r>
                      <a:r>
                        <a:rPr lang="en-US" dirty="0"/>
                        <a:t>=3.6) + 0.00319**2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-1.46983064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56179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B20A1D1D-E0DA-D1E5-831A-C9BAB6751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685" y="4155109"/>
            <a:ext cx="6011333" cy="40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4FDDD6-1245-C406-C00B-4E5BF21DEEEE}"/>
              </a:ext>
            </a:extLst>
          </p:cNvPr>
          <p:cNvSpPr txBox="1"/>
          <p:nvPr/>
        </p:nvSpPr>
        <p:spPr>
          <a:xfrm>
            <a:off x="1515246" y="4351866"/>
            <a:ext cx="226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Final status: </a:t>
            </a:r>
          </a:p>
        </p:txBody>
      </p:sp>
    </p:spTree>
    <p:extLst>
      <p:ext uri="{BB962C8B-B14F-4D97-AF65-F5344CB8AC3E}">
        <p14:creationId xmlns:p14="http://schemas.microsoft.com/office/powerpoint/2010/main" val="414349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394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 Fang</dc:creator>
  <cp:lastModifiedBy>Xue Fang</cp:lastModifiedBy>
  <cp:revision>1</cp:revision>
  <dcterms:created xsi:type="dcterms:W3CDTF">2024-02-21T17:01:58Z</dcterms:created>
  <dcterms:modified xsi:type="dcterms:W3CDTF">2024-02-22T10:59:00Z</dcterms:modified>
</cp:coreProperties>
</file>