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6.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8393" r:id="rId2"/>
    <p:sldId id="8388" r:id="rId3"/>
    <p:sldId id="272" r:id="rId4"/>
    <p:sldId id="7198" r:id="rId5"/>
    <p:sldId id="8398" r:id="rId6"/>
    <p:sldId id="8399" r:id="rId7"/>
    <p:sldId id="7199" r:id="rId8"/>
    <p:sldId id="7202" r:id="rId9"/>
    <p:sldId id="310" r:id="rId10"/>
    <p:sldId id="7210" r:id="rId11"/>
    <p:sldId id="256" r:id="rId12"/>
    <p:sldId id="8395" r:id="rId13"/>
    <p:sldId id="8397" r:id="rId14"/>
    <p:sldId id="8396" r:id="rId15"/>
    <p:sldId id="286" r:id="rId16"/>
    <p:sldId id="8389" r:id="rId17"/>
    <p:sldId id="269" r:id="rId18"/>
    <p:sldId id="309" r:id="rId19"/>
    <p:sldId id="8391" r:id="rId20"/>
    <p:sldId id="264" r:id="rId21"/>
    <p:sldId id="7212" r:id="rId22"/>
    <p:sldId id="7213" r:id="rId23"/>
    <p:sldId id="8392" r:id="rId24"/>
    <p:sldId id="277" r:id="rId25"/>
    <p:sldId id="8390" r:id="rId26"/>
    <p:sldId id="289" r:id="rId27"/>
    <p:sldId id="7281" r:id="rId28"/>
    <p:sldId id="263" r:id="rId29"/>
    <p:sldId id="1248"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8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280" autoAdjust="0"/>
  </p:normalViewPr>
  <p:slideViewPr>
    <p:cSldViewPr snapToGrid="0" showGuides="1">
      <p:cViewPr varScale="1">
        <p:scale>
          <a:sx n="104" d="100"/>
          <a:sy n="104" d="100"/>
        </p:scale>
        <p:origin x="210" y="10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AF0E99-DAD2-4DB0-A11D-671AB3AEBB15}" type="datetimeFigureOut">
              <a:rPr lang="zh-CN" altLang="en-US" smtClean="0"/>
              <a:t>2021/1/27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1E052F-8997-4C6A-944B-319BB3A8ED5F}" type="slidenum">
              <a:rPr lang="zh-CN" altLang="en-US" smtClean="0"/>
              <a:t>‹#›</a:t>
            </a:fld>
            <a:endParaRPr lang="zh-CN" altLang="en-US"/>
          </a:p>
        </p:txBody>
      </p:sp>
    </p:spTree>
    <p:extLst>
      <p:ext uri="{BB962C8B-B14F-4D97-AF65-F5344CB8AC3E}">
        <p14:creationId xmlns:p14="http://schemas.microsoft.com/office/powerpoint/2010/main" val="3702758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A49B3C-D5AD-4786-92B2-BEB2B2F34875}"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26605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897584D-8746-4D72-BA3A-5A81C8B5466D}" type="slidenum">
              <a:rPr lang="zh-CN" altLang="en-US" smtClean="0">
                <a:solidFill>
                  <a:prstClr val="black"/>
                </a:solidFill>
                <a:latin typeface="等线" panose="020F0502020204030204"/>
              </a:rPr>
              <a:pPr/>
              <a:t>12</a:t>
            </a:fld>
            <a:endParaRPr lang="zh-CN" altLang="en-US">
              <a:solidFill>
                <a:prstClr val="black"/>
              </a:solidFill>
              <a:latin typeface="等线" panose="020F0502020204030204"/>
            </a:endParaRPr>
          </a:p>
        </p:txBody>
      </p:sp>
    </p:spTree>
    <p:extLst>
      <p:ext uri="{BB962C8B-B14F-4D97-AF65-F5344CB8AC3E}">
        <p14:creationId xmlns:p14="http://schemas.microsoft.com/office/powerpoint/2010/main" val="685071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13</a:t>
            </a:fld>
            <a:endParaRPr lang="zh-CN" altLang="en-US"/>
          </a:p>
        </p:txBody>
      </p:sp>
    </p:spTree>
    <p:extLst>
      <p:ext uri="{BB962C8B-B14F-4D97-AF65-F5344CB8AC3E}">
        <p14:creationId xmlns:p14="http://schemas.microsoft.com/office/powerpoint/2010/main" val="239848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14</a:t>
            </a:fld>
            <a:endParaRPr lang="zh-CN" altLang="en-US"/>
          </a:p>
        </p:txBody>
      </p:sp>
    </p:spTree>
    <p:extLst>
      <p:ext uri="{BB962C8B-B14F-4D97-AF65-F5344CB8AC3E}">
        <p14:creationId xmlns:p14="http://schemas.microsoft.com/office/powerpoint/2010/main" val="668790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15</a:t>
            </a:fld>
            <a:endParaRPr lang="zh-CN" altLang="en-US"/>
          </a:p>
        </p:txBody>
      </p:sp>
    </p:spTree>
    <p:extLst>
      <p:ext uri="{BB962C8B-B14F-4D97-AF65-F5344CB8AC3E}">
        <p14:creationId xmlns:p14="http://schemas.microsoft.com/office/powerpoint/2010/main" val="1894999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16</a:t>
            </a:fld>
            <a:endParaRPr lang="zh-CN" altLang="en-US"/>
          </a:p>
        </p:txBody>
      </p:sp>
    </p:spTree>
    <p:extLst>
      <p:ext uri="{BB962C8B-B14F-4D97-AF65-F5344CB8AC3E}">
        <p14:creationId xmlns:p14="http://schemas.microsoft.com/office/powerpoint/2010/main" val="23605669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17</a:t>
            </a:fld>
            <a:endParaRPr lang="zh-CN" altLang="en-US"/>
          </a:p>
        </p:txBody>
      </p:sp>
    </p:spTree>
    <p:extLst>
      <p:ext uri="{BB962C8B-B14F-4D97-AF65-F5344CB8AC3E}">
        <p14:creationId xmlns:p14="http://schemas.microsoft.com/office/powerpoint/2010/main" val="1836592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18</a:t>
            </a:fld>
            <a:endParaRPr lang="zh-CN" altLang="en-US"/>
          </a:p>
        </p:txBody>
      </p:sp>
    </p:spTree>
    <p:extLst>
      <p:ext uri="{BB962C8B-B14F-4D97-AF65-F5344CB8AC3E}">
        <p14:creationId xmlns:p14="http://schemas.microsoft.com/office/powerpoint/2010/main" val="19841852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19</a:t>
            </a:fld>
            <a:endParaRPr lang="zh-CN" altLang="en-US"/>
          </a:p>
        </p:txBody>
      </p:sp>
    </p:spTree>
    <p:extLst>
      <p:ext uri="{BB962C8B-B14F-4D97-AF65-F5344CB8AC3E}">
        <p14:creationId xmlns:p14="http://schemas.microsoft.com/office/powerpoint/2010/main" val="2637028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20</a:t>
            </a:fld>
            <a:endParaRPr lang="zh-CN" altLang="en-US"/>
          </a:p>
        </p:txBody>
      </p:sp>
    </p:spTree>
    <p:extLst>
      <p:ext uri="{BB962C8B-B14F-4D97-AF65-F5344CB8AC3E}">
        <p14:creationId xmlns:p14="http://schemas.microsoft.com/office/powerpoint/2010/main" val="1876930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21</a:t>
            </a:fld>
            <a:endParaRPr lang="zh-CN" altLang="en-US" dirty="0"/>
          </a:p>
        </p:txBody>
      </p:sp>
    </p:spTree>
    <p:extLst>
      <p:ext uri="{BB962C8B-B14F-4D97-AF65-F5344CB8AC3E}">
        <p14:creationId xmlns:p14="http://schemas.microsoft.com/office/powerpoint/2010/main" val="1444874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3</a:t>
            </a:fld>
            <a:endParaRPr lang="zh-CN" altLang="en-US"/>
          </a:p>
        </p:txBody>
      </p:sp>
    </p:spTree>
    <p:extLst>
      <p:ext uri="{BB962C8B-B14F-4D97-AF65-F5344CB8AC3E}">
        <p14:creationId xmlns:p14="http://schemas.microsoft.com/office/powerpoint/2010/main" val="40826291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1304970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5E820B7-5791-4F55-82DF-71540649BBA2}" type="slidenum">
              <a:rPr lang="zh-CN" altLang="en-US" smtClean="0"/>
              <a:t>23</a:t>
            </a:fld>
            <a:endParaRPr lang="zh-CN" altLang="en-US"/>
          </a:p>
        </p:txBody>
      </p:sp>
    </p:spTree>
    <p:extLst>
      <p:ext uri="{BB962C8B-B14F-4D97-AF65-F5344CB8AC3E}">
        <p14:creationId xmlns:p14="http://schemas.microsoft.com/office/powerpoint/2010/main" val="2115519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24</a:t>
            </a:fld>
            <a:endParaRPr lang="zh-CN" altLang="en-US"/>
          </a:p>
        </p:txBody>
      </p:sp>
    </p:spTree>
    <p:extLst>
      <p:ext uri="{BB962C8B-B14F-4D97-AF65-F5344CB8AC3E}">
        <p14:creationId xmlns:p14="http://schemas.microsoft.com/office/powerpoint/2010/main" val="40788405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25</a:t>
            </a:fld>
            <a:endParaRPr lang="zh-CN" altLang="en-US"/>
          </a:p>
        </p:txBody>
      </p:sp>
    </p:spTree>
    <p:extLst>
      <p:ext uri="{BB962C8B-B14F-4D97-AF65-F5344CB8AC3E}">
        <p14:creationId xmlns:p14="http://schemas.microsoft.com/office/powerpoint/2010/main" val="42849577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6B4572-018F-4CE0-AE77-578DC43495D8}" type="slidenum">
              <a:rPr lang="en-US" smtClean="0"/>
              <a:t>26</a:t>
            </a:fld>
            <a:endParaRPr lang="en-US"/>
          </a:p>
        </p:txBody>
      </p:sp>
    </p:spTree>
    <p:extLst>
      <p:ext uri="{BB962C8B-B14F-4D97-AF65-F5344CB8AC3E}">
        <p14:creationId xmlns:p14="http://schemas.microsoft.com/office/powerpoint/2010/main" val="22269679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97AD44-E698-4438-9D99-831EBFCCE189}" type="slidenum">
              <a:rPr lang="zh-CN" altLang="en-US" smtClean="0"/>
              <a:t>27</a:t>
            </a:fld>
            <a:endParaRPr lang="zh-CN" altLang="en-US"/>
          </a:p>
        </p:txBody>
      </p:sp>
    </p:spTree>
    <p:extLst>
      <p:ext uri="{BB962C8B-B14F-4D97-AF65-F5344CB8AC3E}">
        <p14:creationId xmlns:p14="http://schemas.microsoft.com/office/powerpoint/2010/main" val="12318576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28</a:t>
            </a:fld>
            <a:endParaRPr lang="zh-CN" altLang="en-US"/>
          </a:p>
        </p:txBody>
      </p:sp>
    </p:spTree>
    <p:extLst>
      <p:ext uri="{BB962C8B-B14F-4D97-AF65-F5344CB8AC3E}">
        <p14:creationId xmlns:p14="http://schemas.microsoft.com/office/powerpoint/2010/main" val="4146360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7BA12E-7FFF-4F46-9B4A-ECA91CF409FD}"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76958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6E8C9FA-B345-4379-926A-541A3D68B68C}" type="slidenum">
              <a:rPr lang="zh-CN" altLang="en-US" smtClean="0"/>
              <a:t>4</a:t>
            </a:fld>
            <a:endParaRPr lang="zh-CN" altLang="en-US"/>
          </a:p>
        </p:txBody>
      </p:sp>
    </p:spTree>
    <p:extLst>
      <p:ext uri="{BB962C8B-B14F-4D97-AF65-F5344CB8AC3E}">
        <p14:creationId xmlns:p14="http://schemas.microsoft.com/office/powerpoint/2010/main" val="3482323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6E8C9FA-B345-4379-926A-541A3D68B68C}" type="slidenum">
              <a:rPr lang="zh-CN" altLang="en-US" smtClean="0"/>
              <a:t>5</a:t>
            </a:fld>
            <a:endParaRPr lang="zh-CN" altLang="en-US"/>
          </a:p>
        </p:txBody>
      </p:sp>
    </p:spTree>
    <p:extLst>
      <p:ext uri="{BB962C8B-B14F-4D97-AF65-F5344CB8AC3E}">
        <p14:creationId xmlns:p14="http://schemas.microsoft.com/office/powerpoint/2010/main" val="1254303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6E8C9FA-B345-4379-926A-541A3D68B68C}" type="slidenum">
              <a:rPr lang="zh-CN" altLang="en-US" smtClean="0"/>
              <a:t>6</a:t>
            </a:fld>
            <a:endParaRPr lang="zh-CN" altLang="en-US"/>
          </a:p>
        </p:txBody>
      </p:sp>
    </p:spTree>
    <p:extLst>
      <p:ext uri="{BB962C8B-B14F-4D97-AF65-F5344CB8AC3E}">
        <p14:creationId xmlns:p14="http://schemas.microsoft.com/office/powerpoint/2010/main" val="1370134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6E8C9FA-B345-4379-926A-541A3D68B68C}" type="slidenum">
              <a:rPr lang="zh-CN" altLang="en-US" smtClean="0"/>
              <a:t>7</a:t>
            </a:fld>
            <a:endParaRPr lang="zh-CN" altLang="en-US"/>
          </a:p>
        </p:txBody>
      </p:sp>
    </p:spTree>
    <p:extLst>
      <p:ext uri="{BB962C8B-B14F-4D97-AF65-F5344CB8AC3E}">
        <p14:creationId xmlns:p14="http://schemas.microsoft.com/office/powerpoint/2010/main" val="1443647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8</a:t>
            </a:fld>
            <a:endParaRPr lang="zh-CN" altLang="en-US"/>
          </a:p>
        </p:txBody>
      </p:sp>
    </p:spTree>
    <p:extLst>
      <p:ext uri="{BB962C8B-B14F-4D97-AF65-F5344CB8AC3E}">
        <p14:creationId xmlns:p14="http://schemas.microsoft.com/office/powerpoint/2010/main" val="3159369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9</a:t>
            </a:fld>
            <a:endParaRPr lang="zh-CN" altLang="en-US"/>
          </a:p>
        </p:txBody>
      </p:sp>
    </p:spTree>
    <p:extLst>
      <p:ext uri="{BB962C8B-B14F-4D97-AF65-F5344CB8AC3E}">
        <p14:creationId xmlns:p14="http://schemas.microsoft.com/office/powerpoint/2010/main" val="3531507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591CAE-0CE1-45F0-8A05-E4D634E011DB}" type="slidenum">
              <a:rPr lang="zh-CN" altLang="en-US" smtClean="0"/>
              <a:t>10</a:t>
            </a:fld>
            <a:endParaRPr lang="zh-CN" altLang="en-US"/>
          </a:p>
        </p:txBody>
      </p:sp>
    </p:spTree>
    <p:extLst>
      <p:ext uri="{BB962C8B-B14F-4D97-AF65-F5344CB8AC3E}">
        <p14:creationId xmlns:p14="http://schemas.microsoft.com/office/powerpoint/2010/main" val="4110055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C2BB2F-CB69-487B-8A9B-FB9E8649C60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3809D9E-C110-4BB3-BCE4-9C3728EEA4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01C9D6C-689A-4769-9D8A-93ADE0A257E2}"/>
              </a:ext>
            </a:extLst>
          </p:cNvPr>
          <p:cNvSpPr>
            <a:spLocks noGrp="1"/>
          </p:cNvSpPr>
          <p:nvPr>
            <p:ph type="dt" sz="half" idx="10"/>
          </p:nvPr>
        </p:nvSpPr>
        <p:spPr/>
        <p:txBody>
          <a:bodyPr/>
          <a:lstStyle/>
          <a:p>
            <a:fld id="{E648AFBE-CB95-410C-9170-E8C374E6C10C}" type="datetimeFigureOut">
              <a:rPr lang="zh-CN" altLang="en-US" smtClean="0"/>
              <a:t>2021/1/27</a:t>
            </a:fld>
            <a:endParaRPr lang="zh-CN" altLang="en-US"/>
          </a:p>
        </p:txBody>
      </p:sp>
      <p:sp>
        <p:nvSpPr>
          <p:cNvPr id="5" name="页脚占位符 4">
            <a:extLst>
              <a:ext uri="{FF2B5EF4-FFF2-40B4-BE49-F238E27FC236}">
                <a16:creationId xmlns:a16="http://schemas.microsoft.com/office/drawing/2014/main" id="{CD9D6F22-4C50-42FA-B352-88045C4634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37A686-8FE4-495C-8B5A-190964EBCBB0}"/>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532454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974213-33BD-4138-8D89-8323EF8705C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801C747-393C-48C1-A809-615F275D9B4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16C3D27-CA55-4E6F-A3AF-3FD585115F10}"/>
              </a:ext>
            </a:extLst>
          </p:cNvPr>
          <p:cNvSpPr>
            <a:spLocks noGrp="1"/>
          </p:cNvSpPr>
          <p:nvPr>
            <p:ph type="dt" sz="half" idx="10"/>
          </p:nvPr>
        </p:nvSpPr>
        <p:spPr/>
        <p:txBody>
          <a:bodyPr/>
          <a:lstStyle/>
          <a:p>
            <a:fld id="{E648AFBE-CB95-410C-9170-E8C374E6C10C}" type="datetimeFigureOut">
              <a:rPr lang="zh-CN" altLang="en-US" smtClean="0"/>
              <a:t>2021/1/27</a:t>
            </a:fld>
            <a:endParaRPr lang="zh-CN" altLang="en-US"/>
          </a:p>
        </p:txBody>
      </p:sp>
      <p:sp>
        <p:nvSpPr>
          <p:cNvPr id="5" name="页脚占位符 4">
            <a:extLst>
              <a:ext uri="{FF2B5EF4-FFF2-40B4-BE49-F238E27FC236}">
                <a16:creationId xmlns:a16="http://schemas.microsoft.com/office/drawing/2014/main" id="{DECF94FE-E3CE-425A-9EB9-C6F503794D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B27AC2-2C14-4DEF-B090-ABED15AAC17F}"/>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9739182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A2BAA77-48C2-47DF-8623-05057A373DE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0A57702-F3E0-4B9E-9741-C0D8916845D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03F9DAF-56CA-46F9-ACBB-CFDB6C62643F}"/>
              </a:ext>
            </a:extLst>
          </p:cNvPr>
          <p:cNvSpPr>
            <a:spLocks noGrp="1"/>
          </p:cNvSpPr>
          <p:nvPr>
            <p:ph type="dt" sz="half" idx="10"/>
          </p:nvPr>
        </p:nvSpPr>
        <p:spPr/>
        <p:txBody>
          <a:bodyPr/>
          <a:lstStyle/>
          <a:p>
            <a:fld id="{E648AFBE-CB95-410C-9170-E8C374E6C10C}" type="datetimeFigureOut">
              <a:rPr lang="zh-CN" altLang="en-US" smtClean="0"/>
              <a:t>2021/1/27</a:t>
            </a:fld>
            <a:endParaRPr lang="zh-CN" altLang="en-US"/>
          </a:p>
        </p:txBody>
      </p:sp>
      <p:sp>
        <p:nvSpPr>
          <p:cNvPr id="5" name="页脚占位符 4">
            <a:extLst>
              <a:ext uri="{FF2B5EF4-FFF2-40B4-BE49-F238E27FC236}">
                <a16:creationId xmlns:a16="http://schemas.microsoft.com/office/drawing/2014/main" id="{BD75E511-C157-4C8A-8676-78B8C4B175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F13091-D6BD-496E-8D83-629C59A4B8B1}"/>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13604838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72540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alpha val="66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52591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内页-1">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45237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9343798"/>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44176D-1811-47BC-88D9-ACBAE4CFBBE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4E1FA04-EC74-4CD2-A8D2-A646E0E12FC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45D32E7-806A-4D50-A24B-2D28271F0F37}"/>
              </a:ext>
            </a:extLst>
          </p:cNvPr>
          <p:cNvSpPr>
            <a:spLocks noGrp="1"/>
          </p:cNvSpPr>
          <p:nvPr>
            <p:ph type="dt" sz="half" idx="10"/>
          </p:nvPr>
        </p:nvSpPr>
        <p:spPr/>
        <p:txBody>
          <a:bodyPr/>
          <a:lstStyle/>
          <a:p>
            <a:fld id="{E648AFBE-CB95-410C-9170-E8C374E6C10C}" type="datetimeFigureOut">
              <a:rPr lang="zh-CN" altLang="en-US" smtClean="0"/>
              <a:t>2021/1/27</a:t>
            </a:fld>
            <a:endParaRPr lang="zh-CN" altLang="en-US"/>
          </a:p>
        </p:txBody>
      </p:sp>
      <p:sp>
        <p:nvSpPr>
          <p:cNvPr id="5" name="页脚占位符 4">
            <a:extLst>
              <a:ext uri="{FF2B5EF4-FFF2-40B4-BE49-F238E27FC236}">
                <a16:creationId xmlns:a16="http://schemas.microsoft.com/office/drawing/2014/main" id="{4B8C5806-8557-4A82-B62D-DECC3E7421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2C05E4-75E7-42C7-B0CB-9E83F4349269}"/>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28572597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4C2FDD-E4F4-4782-9E82-86C7239995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DB78E60-580C-4C63-A5B1-B366485A50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EA985A3-4682-4F96-A3B9-20885582C41A}"/>
              </a:ext>
            </a:extLst>
          </p:cNvPr>
          <p:cNvSpPr>
            <a:spLocks noGrp="1"/>
          </p:cNvSpPr>
          <p:nvPr>
            <p:ph type="dt" sz="half" idx="10"/>
          </p:nvPr>
        </p:nvSpPr>
        <p:spPr/>
        <p:txBody>
          <a:bodyPr/>
          <a:lstStyle/>
          <a:p>
            <a:fld id="{E648AFBE-CB95-410C-9170-E8C374E6C10C}" type="datetimeFigureOut">
              <a:rPr lang="zh-CN" altLang="en-US" smtClean="0"/>
              <a:t>2021/1/27</a:t>
            </a:fld>
            <a:endParaRPr lang="zh-CN" altLang="en-US"/>
          </a:p>
        </p:txBody>
      </p:sp>
      <p:sp>
        <p:nvSpPr>
          <p:cNvPr id="5" name="页脚占位符 4">
            <a:extLst>
              <a:ext uri="{FF2B5EF4-FFF2-40B4-BE49-F238E27FC236}">
                <a16:creationId xmlns:a16="http://schemas.microsoft.com/office/drawing/2014/main" id="{37932D13-62E2-4F00-969F-C641078BC2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91F9DC-15B0-4C57-B3FD-1646A681F291}"/>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25602555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E36DC7-67CE-4BFD-AEFA-19B7A3D9367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026EE67-DAEC-4F7A-AE29-29889BBF47F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A296429-6414-4AC8-B91E-5BC54892C83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C57BDE5-3C1A-4E82-AEFA-4EC9A19681EA}"/>
              </a:ext>
            </a:extLst>
          </p:cNvPr>
          <p:cNvSpPr>
            <a:spLocks noGrp="1"/>
          </p:cNvSpPr>
          <p:nvPr>
            <p:ph type="dt" sz="half" idx="10"/>
          </p:nvPr>
        </p:nvSpPr>
        <p:spPr/>
        <p:txBody>
          <a:bodyPr/>
          <a:lstStyle/>
          <a:p>
            <a:fld id="{E648AFBE-CB95-410C-9170-E8C374E6C10C}" type="datetimeFigureOut">
              <a:rPr lang="zh-CN" altLang="en-US" smtClean="0"/>
              <a:t>2021/1/27</a:t>
            </a:fld>
            <a:endParaRPr lang="zh-CN" altLang="en-US"/>
          </a:p>
        </p:txBody>
      </p:sp>
      <p:sp>
        <p:nvSpPr>
          <p:cNvPr id="6" name="页脚占位符 5">
            <a:extLst>
              <a:ext uri="{FF2B5EF4-FFF2-40B4-BE49-F238E27FC236}">
                <a16:creationId xmlns:a16="http://schemas.microsoft.com/office/drawing/2014/main" id="{E36844F5-A503-4D98-B8DD-5C7A215B977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DBFA10-4CB5-469B-892A-0A9088644CBC}"/>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11665766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25C620-4F94-423A-9AA4-0E9A2AA48BC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44FBFAF-5395-41C1-9423-8A3B1D9EFB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F1A593D-3338-4D02-B98A-81032CE2CAA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CA68CD15-A2DE-4C5C-B03C-43F92F48F6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D028B8C-613E-4F07-9AE0-733E5688DDD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93FA18E-A290-4DBF-A6DA-49D3FE72176A}"/>
              </a:ext>
            </a:extLst>
          </p:cNvPr>
          <p:cNvSpPr>
            <a:spLocks noGrp="1"/>
          </p:cNvSpPr>
          <p:nvPr>
            <p:ph type="dt" sz="half" idx="10"/>
          </p:nvPr>
        </p:nvSpPr>
        <p:spPr/>
        <p:txBody>
          <a:bodyPr/>
          <a:lstStyle/>
          <a:p>
            <a:fld id="{E648AFBE-CB95-410C-9170-E8C374E6C10C}" type="datetimeFigureOut">
              <a:rPr lang="zh-CN" altLang="en-US" smtClean="0"/>
              <a:t>2021/1/27</a:t>
            </a:fld>
            <a:endParaRPr lang="zh-CN" altLang="en-US"/>
          </a:p>
        </p:txBody>
      </p:sp>
      <p:sp>
        <p:nvSpPr>
          <p:cNvPr id="8" name="页脚占位符 7">
            <a:extLst>
              <a:ext uri="{FF2B5EF4-FFF2-40B4-BE49-F238E27FC236}">
                <a16:creationId xmlns:a16="http://schemas.microsoft.com/office/drawing/2014/main" id="{A92A1FDB-BD83-493A-952F-EC5ACFD2634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E3D2613-8843-4920-A17B-1CD1A0D57A9A}"/>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
        <p:nvSpPr>
          <p:cNvPr id="11" name="矩形 10"/>
          <p:cNvSpPr/>
          <p:nvPr userDrawn="1"/>
        </p:nvSpPr>
        <p:spPr>
          <a:xfrm>
            <a:off x="9100364" y="6470260"/>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29692252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8DD40-3495-4CC9-964C-CD6341FA0EE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BCE5AB2-35EC-41E0-BDED-2BA8FD327FD3}"/>
              </a:ext>
            </a:extLst>
          </p:cNvPr>
          <p:cNvSpPr>
            <a:spLocks noGrp="1"/>
          </p:cNvSpPr>
          <p:nvPr>
            <p:ph type="dt" sz="half" idx="10"/>
          </p:nvPr>
        </p:nvSpPr>
        <p:spPr/>
        <p:txBody>
          <a:bodyPr/>
          <a:lstStyle/>
          <a:p>
            <a:fld id="{E648AFBE-CB95-410C-9170-E8C374E6C10C}" type="datetimeFigureOut">
              <a:rPr lang="zh-CN" altLang="en-US" smtClean="0"/>
              <a:t>2021/1/27</a:t>
            </a:fld>
            <a:endParaRPr lang="zh-CN" altLang="en-US"/>
          </a:p>
        </p:txBody>
      </p:sp>
      <p:sp>
        <p:nvSpPr>
          <p:cNvPr id="4" name="页脚占位符 3">
            <a:extLst>
              <a:ext uri="{FF2B5EF4-FFF2-40B4-BE49-F238E27FC236}">
                <a16:creationId xmlns:a16="http://schemas.microsoft.com/office/drawing/2014/main" id="{FA5ECC5B-CDDD-4D9B-A453-1E423B4EEFE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DFAEACE-E008-427F-A632-C4B97217677A}"/>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30216094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1B45584-215D-41B5-84F9-8EB64F989D03}"/>
              </a:ext>
            </a:extLst>
          </p:cNvPr>
          <p:cNvSpPr>
            <a:spLocks noGrp="1"/>
          </p:cNvSpPr>
          <p:nvPr>
            <p:ph type="dt" sz="half" idx="10"/>
          </p:nvPr>
        </p:nvSpPr>
        <p:spPr/>
        <p:txBody>
          <a:bodyPr/>
          <a:lstStyle/>
          <a:p>
            <a:fld id="{E648AFBE-CB95-410C-9170-E8C374E6C10C}" type="datetimeFigureOut">
              <a:rPr lang="zh-CN" altLang="en-US" smtClean="0"/>
              <a:t>2021/1/27</a:t>
            </a:fld>
            <a:endParaRPr lang="zh-CN" altLang="en-US"/>
          </a:p>
        </p:txBody>
      </p:sp>
      <p:sp>
        <p:nvSpPr>
          <p:cNvPr id="3" name="页脚占位符 2">
            <a:extLst>
              <a:ext uri="{FF2B5EF4-FFF2-40B4-BE49-F238E27FC236}">
                <a16:creationId xmlns:a16="http://schemas.microsoft.com/office/drawing/2014/main" id="{32BA9F62-4A13-469E-98E8-55CBABBC0E8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4BD0E51-2ED7-4C60-BD88-4509A108F680}"/>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pic>
        <p:nvPicPr>
          <p:cNvPr id="5" name="图片 4">
            <a:extLst>
              <a:ext uri="{FF2B5EF4-FFF2-40B4-BE49-F238E27FC236}">
                <a16:creationId xmlns:a16="http://schemas.microsoft.com/office/drawing/2014/main" id="{A39731A0-0958-42B3-A5F8-E3D3E9704F5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Tree>
    <p:extLst>
      <p:ext uri="{BB962C8B-B14F-4D97-AF65-F5344CB8AC3E}">
        <p14:creationId xmlns:p14="http://schemas.microsoft.com/office/powerpoint/2010/main" val="34137528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CB92AD-5C6C-4F7F-9A2E-4796E409FD5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74FE13A-6D95-477F-B68B-F47D05B4DC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6C53AB3-23C0-4B79-8408-6A603072D6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A2A90DE-66D8-4B37-97D3-5E45BC45E1FE}"/>
              </a:ext>
            </a:extLst>
          </p:cNvPr>
          <p:cNvSpPr>
            <a:spLocks noGrp="1"/>
          </p:cNvSpPr>
          <p:nvPr>
            <p:ph type="dt" sz="half" idx="10"/>
          </p:nvPr>
        </p:nvSpPr>
        <p:spPr/>
        <p:txBody>
          <a:bodyPr/>
          <a:lstStyle/>
          <a:p>
            <a:fld id="{E648AFBE-CB95-410C-9170-E8C374E6C10C}" type="datetimeFigureOut">
              <a:rPr lang="zh-CN" altLang="en-US" smtClean="0"/>
              <a:t>2021/1/27</a:t>
            </a:fld>
            <a:endParaRPr lang="zh-CN" altLang="en-US"/>
          </a:p>
        </p:txBody>
      </p:sp>
      <p:sp>
        <p:nvSpPr>
          <p:cNvPr id="6" name="页脚占位符 5">
            <a:extLst>
              <a:ext uri="{FF2B5EF4-FFF2-40B4-BE49-F238E27FC236}">
                <a16:creationId xmlns:a16="http://schemas.microsoft.com/office/drawing/2014/main" id="{031B4EC5-B616-4DF4-98FA-80335A2A7E9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A6EEA2A-FAFB-4888-9888-23042A81EC82}"/>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22403103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5F5FB2-CAF0-4164-88CC-FD012321BE5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3BE46D9-958F-411C-BF55-38D8E13B09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83623A4-54DB-484B-B6AD-149AA29022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1739D37-2896-4970-9FD1-FFEEF81C3ECB}"/>
              </a:ext>
            </a:extLst>
          </p:cNvPr>
          <p:cNvSpPr>
            <a:spLocks noGrp="1"/>
          </p:cNvSpPr>
          <p:nvPr>
            <p:ph type="dt" sz="half" idx="10"/>
          </p:nvPr>
        </p:nvSpPr>
        <p:spPr/>
        <p:txBody>
          <a:bodyPr/>
          <a:lstStyle/>
          <a:p>
            <a:fld id="{E648AFBE-CB95-410C-9170-E8C374E6C10C}" type="datetimeFigureOut">
              <a:rPr lang="zh-CN" altLang="en-US" smtClean="0"/>
              <a:t>2021/1/27</a:t>
            </a:fld>
            <a:endParaRPr lang="zh-CN" altLang="en-US"/>
          </a:p>
        </p:txBody>
      </p:sp>
      <p:sp>
        <p:nvSpPr>
          <p:cNvPr id="6" name="页脚占位符 5">
            <a:extLst>
              <a:ext uri="{FF2B5EF4-FFF2-40B4-BE49-F238E27FC236}">
                <a16:creationId xmlns:a16="http://schemas.microsoft.com/office/drawing/2014/main" id="{1289257F-2CDC-4162-9B00-90E71A2623D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2D08245-45A4-4213-BC00-0BE3293F7D0D}"/>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8207164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0A4B2C1-B39F-410F-A948-4B8F58C171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B6FAD11-BE8E-4A67-B9FF-291BCBD6BE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F4979CA-B529-4392-BB2E-30118DCD23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48AFBE-CB95-410C-9170-E8C374E6C10C}" type="datetimeFigureOut">
              <a:rPr lang="zh-CN" altLang="en-US" smtClean="0"/>
              <a:t>2021/1/27</a:t>
            </a:fld>
            <a:endParaRPr lang="zh-CN" altLang="en-US"/>
          </a:p>
        </p:txBody>
      </p:sp>
      <p:sp>
        <p:nvSpPr>
          <p:cNvPr id="5" name="页脚占位符 4">
            <a:extLst>
              <a:ext uri="{FF2B5EF4-FFF2-40B4-BE49-F238E27FC236}">
                <a16:creationId xmlns:a16="http://schemas.microsoft.com/office/drawing/2014/main" id="{E44092A2-A008-4136-ACBA-1D10EA05CB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DB10CCD-5434-48B3-937C-3162C84462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1996089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76" r:id="rId15"/>
  </p:sldLayoutIdLst>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 Target="slide22.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slide" Target="slide9.xml"/><Relationship Id="rId2" Type="http://schemas.openxmlformats.org/officeDocument/2006/relationships/tags" Target="../tags/tag2.xml"/><Relationship Id="rId16" Type="http://schemas.openxmlformats.org/officeDocument/2006/relationships/slide" Target="slide1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notesSlide" Target="../notesSlides/notesSlide10.xml"/><Relationship Id="rId10" Type="http://schemas.openxmlformats.org/officeDocument/2006/relationships/tags" Target="../tags/tag10.xml"/><Relationship Id="rId19" Type="http://schemas.openxmlformats.org/officeDocument/2006/relationships/slide" Target="slide25.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AC4CE20-F3D8-4959-8246-2B7BCE8D147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8" name="文本框 7">
            <a:extLst>
              <a:ext uri="{FF2B5EF4-FFF2-40B4-BE49-F238E27FC236}">
                <a16:creationId xmlns:a16="http://schemas.microsoft.com/office/drawing/2014/main" id="{9FA3BF65-8639-43DB-BF77-B3B4068FB0FD}"/>
              </a:ext>
            </a:extLst>
          </p:cNvPr>
          <p:cNvSpPr txBox="1">
            <a:spLocks noChangeAspect="1"/>
          </p:cNvSpPr>
          <p:nvPr/>
        </p:nvSpPr>
        <p:spPr bwMode="auto">
          <a:xfrm>
            <a:off x="2173791" y="2678810"/>
            <a:ext cx="7844418" cy="110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lnSpc>
                <a:spcPct val="120000"/>
              </a:lnSpc>
            </a:pPr>
            <a:r>
              <a:rPr lang="en-US" altLang="zh-CN" sz="6000" noProof="1">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IngestTask</a:t>
            </a:r>
            <a:r>
              <a:rPr lang="zh-CN" altLang="en-US" sz="6000" noProof="1">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新版本框架</a:t>
            </a:r>
            <a:endParaRPr lang="zh-CN" altLang="zh-CN" sz="3000" noProof="1">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34662145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2"/>
          <p:cNvSpPr/>
          <p:nvPr/>
        </p:nvSpPr>
        <p:spPr>
          <a:xfrm>
            <a:off x="1270301" y="2124282"/>
            <a:ext cx="2121921" cy="3264636"/>
          </a:xfrm>
          <a:prstGeom prst="roundRect">
            <a:avLst>
              <a:gd name="adj" fmla="val 7770"/>
            </a:avLst>
          </a:prstGeom>
          <a:solidFill>
            <a:sysClr val="window" lastClr="FFFFFF"/>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 name="Rounded Rectangle 9"/>
          <p:cNvSpPr/>
          <p:nvPr/>
        </p:nvSpPr>
        <p:spPr>
          <a:xfrm>
            <a:off x="1270301" y="2124282"/>
            <a:ext cx="2121921" cy="1679855"/>
          </a:xfrm>
          <a:prstGeom prst="roundRect">
            <a:avLst>
              <a:gd name="adj" fmla="val 7770"/>
            </a:avLst>
          </a:prstGeom>
          <a:solidFill>
            <a:schemeClr val="accent3"/>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4" name="Group 18"/>
          <p:cNvGrpSpPr/>
          <p:nvPr/>
        </p:nvGrpSpPr>
        <p:grpSpPr>
          <a:xfrm>
            <a:off x="1963618" y="2435054"/>
            <a:ext cx="735284" cy="643533"/>
            <a:chOff x="2556020" y="3523156"/>
            <a:chExt cx="366050" cy="320373"/>
          </a:xfrm>
          <a:solidFill>
            <a:sysClr val="window" lastClr="FFFFFF"/>
          </a:solidFill>
        </p:grpSpPr>
        <p:sp>
          <p:nvSpPr>
            <p:cNvPr id="5" name="AutoShape 101"/>
            <p:cNvSpPr/>
            <p:nvPr/>
          </p:nvSpPr>
          <p:spPr bwMode="auto">
            <a:xfrm>
              <a:off x="2556020" y="3523156"/>
              <a:ext cx="366050" cy="3203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10800" y="0"/>
                  </a:lnTo>
                  <a:lnTo>
                    <a:pt x="4049" y="0"/>
                  </a:lnTo>
                  <a:cubicBezTo>
                    <a:pt x="3449" y="0"/>
                    <a:pt x="2916" y="460"/>
                    <a:pt x="2752" y="1117"/>
                  </a:cubicBezTo>
                  <a:lnTo>
                    <a:pt x="51" y="12693"/>
                  </a:lnTo>
                  <a:cubicBezTo>
                    <a:pt x="17" y="12835"/>
                    <a:pt x="0" y="12976"/>
                    <a:pt x="0" y="13114"/>
                  </a:cubicBezTo>
                  <a:lnTo>
                    <a:pt x="0" y="18514"/>
                  </a:lnTo>
                  <a:cubicBezTo>
                    <a:pt x="0" y="20218"/>
                    <a:pt x="1208" y="21600"/>
                    <a:pt x="2699" y="21600"/>
                  </a:cubicBezTo>
                  <a:lnTo>
                    <a:pt x="18899" y="21600"/>
                  </a:lnTo>
                  <a:cubicBezTo>
                    <a:pt x="20391" y="21600"/>
                    <a:pt x="21600" y="20218"/>
                    <a:pt x="21600" y="18514"/>
                  </a:cubicBezTo>
                  <a:lnTo>
                    <a:pt x="21600" y="13114"/>
                  </a:lnTo>
                  <a:cubicBezTo>
                    <a:pt x="21600" y="12976"/>
                    <a:pt x="21582" y="12835"/>
                    <a:pt x="21548" y="12693"/>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687" tIns="50687" rIns="50687" bIns="50687" anchor="ctr"/>
            <a:lstStyle/>
            <a:p>
              <a:pPr defTabSz="607679">
                <a:defRPr/>
              </a:pPr>
              <a:endParaRPr lang="en-US" sz="3991" kern="0"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6" name="AutoShape 102"/>
            <p:cNvSpPr/>
            <p:nvPr/>
          </p:nvSpPr>
          <p:spPr bwMode="auto">
            <a:xfrm>
              <a:off x="2601700" y="3568835"/>
              <a:ext cx="279075" cy="205865"/>
            </a:xfrm>
            <a:custGeom>
              <a:avLst/>
              <a:gdLst>
                <a:gd name="T0" fmla="+- 0 10799 40"/>
                <a:gd name="T1" fmla="*/ T0 w 21519"/>
                <a:gd name="T2" fmla="*/ 10800 h 21600"/>
                <a:gd name="T3" fmla="+- 0 10799 40"/>
                <a:gd name="T4" fmla="*/ T3 w 21519"/>
                <a:gd name="T5" fmla="*/ 10800 h 21600"/>
                <a:gd name="T6" fmla="+- 0 10799 40"/>
                <a:gd name="T7" fmla="*/ T6 w 21519"/>
                <a:gd name="T8" fmla="*/ 10800 h 21600"/>
                <a:gd name="T9" fmla="+- 0 10799 40"/>
                <a:gd name="T10" fmla="*/ T9 w 21519"/>
                <a:gd name="T11" fmla="*/ 10800 h 21600"/>
              </a:gdLst>
              <a:ahLst/>
              <a:cxnLst>
                <a:cxn ang="0">
                  <a:pos x="T1" y="T2"/>
                </a:cxn>
                <a:cxn ang="0">
                  <a:pos x="T4" y="T5"/>
                </a:cxn>
                <a:cxn ang="0">
                  <a:pos x="T7" y="T8"/>
                </a:cxn>
                <a:cxn ang="0">
                  <a:pos x="T10" y="T11"/>
                </a:cxn>
              </a:cxnLst>
              <a:rect l="0" t="0" r="r" b="b"/>
              <a:pathLst>
                <a:path w="21519" h="21600">
                  <a:moveTo>
                    <a:pt x="18070" y="14399"/>
                  </a:moveTo>
                  <a:lnTo>
                    <a:pt x="16603" y="14399"/>
                  </a:lnTo>
                  <a:cubicBezTo>
                    <a:pt x="15931" y="14399"/>
                    <a:pt x="15325" y="14907"/>
                    <a:pt x="15024" y="15725"/>
                  </a:cubicBezTo>
                  <a:lnTo>
                    <a:pt x="13746" y="19199"/>
                  </a:lnTo>
                  <a:lnTo>
                    <a:pt x="7773" y="19199"/>
                  </a:lnTo>
                  <a:lnTo>
                    <a:pt x="6495" y="15725"/>
                  </a:lnTo>
                  <a:cubicBezTo>
                    <a:pt x="6194" y="14907"/>
                    <a:pt x="5588" y="14399"/>
                    <a:pt x="4916" y="14399"/>
                  </a:cubicBezTo>
                  <a:lnTo>
                    <a:pt x="3449" y="14399"/>
                  </a:lnTo>
                  <a:lnTo>
                    <a:pt x="1343" y="14399"/>
                  </a:lnTo>
                  <a:lnTo>
                    <a:pt x="3924" y="1200"/>
                  </a:lnTo>
                  <a:lnTo>
                    <a:pt x="17595" y="1200"/>
                  </a:lnTo>
                  <a:lnTo>
                    <a:pt x="20176" y="14399"/>
                  </a:lnTo>
                  <a:cubicBezTo>
                    <a:pt x="20176" y="14399"/>
                    <a:pt x="18070" y="14399"/>
                    <a:pt x="18070" y="14399"/>
                  </a:cubicBezTo>
                  <a:close/>
                  <a:moveTo>
                    <a:pt x="17595" y="0"/>
                  </a:moveTo>
                  <a:lnTo>
                    <a:pt x="3924" y="0"/>
                  </a:lnTo>
                  <a:cubicBezTo>
                    <a:pt x="3524" y="0"/>
                    <a:pt x="3174" y="366"/>
                    <a:pt x="3071" y="891"/>
                  </a:cubicBezTo>
                  <a:lnTo>
                    <a:pt x="28" y="15291"/>
                  </a:lnTo>
                  <a:cubicBezTo>
                    <a:pt x="-40" y="15651"/>
                    <a:pt x="16" y="16035"/>
                    <a:pt x="183" y="16330"/>
                  </a:cubicBezTo>
                  <a:cubicBezTo>
                    <a:pt x="350" y="16625"/>
                    <a:pt x="609" y="16799"/>
                    <a:pt x="883" y="16799"/>
                  </a:cubicBezTo>
                  <a:lnTo>
                    <a:pt x="3449" y="16799"/>
                  </a:lnTo>
                  <a:lnTo>
                    <a:pt x="4456" y="16799"/>
                  </a:lnTo>
                  <a:lnTo>
                    <a:pt x="4916" y="16799"/>
                  </a:lnTo>
                  <a:lnTo>
                    <a:pt x="6194" y="20274"/>
                  </a:lnTo>
                  <a:cubicBezTo>
                    <a:pt x="6493" y="21086"/>
                    <a:pt x="7104" y="21599"/>
                    <a:pt x="7773" y="21599"/>
                  </a:cubicBezTo>
                  <a:lnTo>
                    <a:pt x="13746" y="21599"/>
                  </a:lnTo>
                  <a:cubicBezTo>
                    <a:pt x="14415" y="21599"/>
                    <a:pt x="15026" y="21086"/>
                    <a:pt x="15325" y="20274"/>
                  </a:cubicBezTo>
                  <a:lnTo>
                    <a:pt x="16603" y="16799"/>
                  </a:lnTo>
                  <a:lnTo>
                    <a:pt x="17063" y="16799"/>
                  </a:lnTo>
                  <a:lnTo>
                    <a:pt x="18070" y="16799"/>
                  </a:lnTo>
                  <a:lnTo>
                    <a:pt x="20636" y="16799"/>
                  </a:lnTo>
                  <a:cubicBezTo>
                    <a:pt x="20910" y="16799"/>
                    <a:pt x="21169" y="16625"/>
                    <a:pt x="21336" y="16330"/>
                  </a:cubicBezTo>
                  <a:cubicBezTo>
                    <a:pt x="21503" y="16035"/>
                    <a:pt x="21560" y="15651"/>
                    <a:pt x="21490" y="15291"/>
                  </a:cubicBezTo>
                  <a:lnTo>
                    <a:pt x="18448" y="891"/>
                  </a:lnTo>
                  <a:cubicBezTo>
                    <a:pt x="18345" y="366"/>
                    <a:pt x="17995" y="0"/>
                    <a:pt x="17595"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687" tIns="50687" rIns="50687" bIns="50687" anchor="ctr"/>
            <a:lstStyle/>
            <a:p>
              <a:pPr defTabSz="607679">
                <a:defRPr/>
              </a:pPr>
              <a:endParaRPr lang="en-US" sz="3991" kern="0"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7" name="Rounded Rectangle 3"/>
          <p:cNvSpPr/>
          <p:nvPr/>
        </p:nvSpPr>
        <p:spPr>
          <a:xfrm>
            <a:off x="3745873" y="2124282"/>
            <a:ext cx="2121921" cy="3264636"/>
          </a:xfrm>
          <a:prstGeom prst="roundRect">
            <a:avLst>
              <a:gd name="adj" fmla="val 7770"/>
            </a:avLst>
          </a:prstGeom>
          <a:solidFill>
            <a:sysClr val="window" lastClr="FFFFFF"/>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8" name="Rounded Rectangle 10"/>
          <p:cNvSpPr/>
          <p:nvPr/>
        </p:nvSpPr>
        <p:spPr>
          <a:xfrm>
            <a:off x="3745873" y="2124282"/>
            <a:ext cx="2121921" cy="1679855"/>
          </a:xfrm>
          <a:prstGeom prst="roundRect">
            <a:avLst>
              <a:gd name="adj" fmla="val 7770"/>
            </a:avLst>
          </a:prstGeom>
          <a:solidFill>
            <a:schemeClr val="accent2"/>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AutoShape 100"/>
          <p:cNvSpPr/>
          <p:nvPr/>
        </p:nvSpPr>
        <p:spPr bwMode="auto">
          <a:xfrm>
            <a:off x="4494100" y="2415413"/>
            <a:ext cx="643536" cy="7365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ysClr val="window" lastClr="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687" tIns="50687" rIns="50687" bIns="50687" anchor="ctr"/>
          <a:lstStyle/>
          <a:p>
            <a:pPr defTabSz="607679">
              <a:defRPr/>
            </a:pPr>
            <a:endParaRPr lang="en-US" sz="3991" kern="0"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 name="Rounded Rectangle 4"/>
          <p:cNvSpPr/>
          <p:nvPr/>
        </p:nvSpPr>
        <p:spPr>
          <a:xfrm>
            <a:off x="6221449" y="2124282"/>
            <a:ext cx="2121921" cy="3264636"/>
          </a:xfrm>
          <a:prstGeom prst="roundRect">
            <a:avLst>
              <a:gd name="adj" fmla="val 7770"/>
            </a:avLst>
          </a:prstGeom>
          <a:solidFill>
            <a:sysClr val="window" lastClr="FFFFFF"/>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Rounded Rectangle 11"/>
          <p:cNvSpPr/>
          <p:nvPr/>
        </p:nvSpPr>
        <p:spPr>
          <a:xfrm>
            <a:off x="6221449" y="2124282"/>
            <a:ext cx="2121921" cy="1679855"/>
          </a:xfrm>
          <a:prstGeom prst="roundRect">
            <a:avLst>
              <a:gd name="adj" fmla="val 7770"/>
            </a:avLst>
          </a:prstGeom>
          <a:solidFill>
            <a:schemeClr val="accent3"/>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 name="Freeform 15"/>
          <p:cNvSpPr>
            <a:spLocks noEditPoints="1"/>
          </p:cNvSpPr>
          <p:nvPr/>
        </p:nvSpPr>
        <p:spPr bwMode="auto">
          <a:xfrm>
            <a:off x="6903778" y="2389521"/>
            <a:ext cx="757263" cy="756392"/>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ysClr val="window" lastClr="FFFFFF"/>
          </a:solidFill>
          <a:ln>
            <a:noFill/>
          </a:ln>
        </p:spPr>
        <p:txBody>
          <a:bodyPr vert="horz" wrap="square" lIns="121645" tIns="60823" rIns="121645" bIns="60823" numCol="1" anchor="t" anchorCtr="0" compatLnSpc="1"/>
          <a:lstStyle/>
          <a:p>
            <a:pPr defTabSz="1216630">
              <a:defRPr/>
            </a:pPr>
            <a:endParaRPr lang="en-US" sz="3191" kern="0"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Rounded Rectangle 5"/>
          <p:cNvSpPr/>
          <p:nvPr/>
        </p:nvSpPr>
        <p:spPr>
          <a:xfrm>
            <a:off x="8697022" y="2124282"/>
            <a:ext cx="2121921" cy="3264636"/>
          </a:xfrm>
          <a:prstGeom prst="roundRect">
            <a:avLst>
              <a:gd name="adj" fmla="val 7770"/>
            </a:avLst>
          </a:prstGeom>
          <a:solidFill>
            <a:sysClr val="window" lastClr="FFFFFF"/>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 name="Rounded Rectangle 12"/>
          <p:cNvSpPr/>
          <p:nvPr/>
        </p:nvSpPr>
        <p:spPr>
          <a:xfrm>
            <a:off x="8697022" y="2124282"/>
            <a:ext cx="2121921" cy="1679855"/>
          </a:xfrm>
          <a:prstGeom prst="roundRect">
            <a:avLst>
              <a:gd name="adj" fmla="val 7770"/>
            </a:avLst>
          </a:prstGeom>
          <a:solidFill>
            <a:schemeClr val="accent4"/>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5" name="Freeform 21"/>
          <p:cNvSpPr>
            <a:spLocks noEditPoints="1"/>
          </p:cNvSpPr>
          <p:nvPr/>
        </p:nvSpPr>
        <p:spPr bwMode="auto">
          <a:xfrm>
            <a:off x="9326035" y="2363081"/>
            <a:ext cx="863896" cy="866625"/>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ysClr val="window" lastClr="FFFFFF"/>
          </a:solidFill>
          <a:ln>
            <a:noFill/>
          </a:ln>
        </p:spPr>
        <p:txBody>
          <a:bodyPr vert="horz" wrap="square" lIns="121645" tIns="60823" rIns="121645" bIns="60823" numCol="1" anchor="t" anchorCtr="0" compatLnSpc="1"/>
          <a:lstStyle/>
          <a:p>
            <a:pPr defTabSz="1216630">
              <a:defRPr/>
            </a:pPr>
            <a:endParaRPr lang="en-US" sz="3191" kern="0"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TextBox 13"/>
          <p:cNvSpPr txBox="1"/>
          <p:nvPr/>
        </p:nvSpPr>
        <p:spPr>
          <a:xfrm>
            <a:off x="1679987" y="3392001"/>
            <a:ext cx="1196979" cy="246221"/>
          </a:xfrm>
          <a:prstGeom prst="rect">
            <a:avLst/>
          </a:prstGeom>
          <a:noFill/>
        </p:spPr>
        <p:txBody>
          <a:bodyPr wrap="square" lIns="0" tIns="0" rIns="0" bIns="0" rtlCol="0" anchor="t" anchorCtr="0">
            <a:spAutoFit/>
          </a:bodyPr>
          <a:lstStyle/>
          <a:p>
            <a:pPr algn="ctr" defTabSz="1215995">
              <a:spcBef>
                <a:spcPct val="20000"/>
              </a:spcBef>
              <a:defRPr/>
            </a:pPr>
            <a:r>
              <a:rPr lang="en-US" altLang="zh-CN"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Protobuf</a:t>
            </a:r>
            <a:endParaRPr 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1" name="TextBox 13"/>
          <p:cNvSpPr txBox="1"/>
          <p:nvPr/>
        </p:nvSpPr>
        <p:spPr>
          <a:xfrm>
            <a:off x="4208345" y="3392001"/>
            <a:ext cx="1415772" cy="246221"/>
          </a:xfrm>
          <a:prstGeom prst="rect">
            <a:avLst/>
          </a:prstGeom>
          <a:noFill/>
        </p:spPr>
        <p:txBody>
          <a:bodyPr wrap="square" lIns="0" tIns="0" rIns="0" bIns="0" rtlCol="0" anchor="t" anchorCtr="0">
            <a:spAutoFit/>
          </a:bodyPr>
          <a:lstStyle/>
          <a:p>
            <a:pPr algn="ctr" defTabSz="1215995">
              <a:spcBef>
                <a:spcPct val="20000"/>
              </a:spcBef>
              <a:defRPr/>
            </a:pP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安全检查页面</a:t>
            </a:r>
            <a:endParaRPr 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TextBox 13"/>
          <p:cNvSpPr txBox="1"/>
          <p:nvPr/>
        </p:nvSpPr>
        <p:spPr>
          <a:xfrm>
            <a:off x="6221445" y="3392001"/>
            <a:ext cx="2056013" cy="246221"/>
          </a:xfrm>
          <a:prstGeom prst="rect">
            <a:avLst/>
          </a:prstGeom>
          <a:noFill/>
        </p:spPr>
        <p:txBody>
          <a:bodyPr wrap="square" lIns="0" tIns="0" rIns="0" bIns="0" rtlCol="0" anchor="t" anchorCtr="0">
            <a:spAutoFit/>
          </a:bodyPr>
          <a:lstStyle/>
          <a:p>
            <a:pPr algn="ctr" defTabSz="1215995">
              <a:spcBef>
                <a:spcPct val="20000"/>
              </a:spcBef>
              <a:defRPr/>
            </a:pP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缺失设备任务重调度</a:t>
            </a:r>
            <a:endParaRPr 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3" name="TextBox 13"/>
          <p:cNvSpPr txBox="1"/>
          <p:nvPr/>
        </p:nvSpPr>
        <p:spPr>
          <a:xfrm>
            <a:off x="9202401" y="3392001"/>
            <a:ext cx="1196979" cy="246221"/>
          </a:xfrm>
          <a:prstGeom prst="rect">
            <a:avLst/>
          </a:prstGeom>
          <a:noFill/>
        </p:spPr>
        <p:txBody>
          <a:bodyPr wrap="square" lIns="0" tIns="0" rIns="0" bIns="0" rtlCol="0" anchor="t" anchorCtr="0">
            <a:spAutoFit/>
          </a:bodyPr>
          <a:lstStyle/>
          <a:p>
            <a:pPr algn="ctr" defTabSz="1215995">
              <a:spcBef>
                <a:spcPct val="20000"/>
              </a:spcBef>
              <a:defRPr/>
            </a:pP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关键词</a:t>
            </a:r>
            <a:endParaRPr 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2" name="组合 31"/>
          <p:cNvGrpSpPr/>
          <p:nvPr/>
        </p:nvGrpSpPr>
        <p:grpSpPr>
          <a:xfrm>
            <a:off x="1391502" y="4232557"/>
            <a:ext cx="1934629" cy="890796"/>
            <a:chOff x="468937" y="2419540"/>
            <a:chExt cx="1934629" cy="890796"/>
          </a:xfrm>
        </p:grpSpPr>
        <p:sp>
          <p:nvSpPr>
            <p:cNvPr id="33"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34" name="矩形 33"/>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5" name="组合 34"/>
          <p:cNvGrpSpPr/>
          <p:nvPr/>
        </p:nvGrpSpPr>
        <p:grpSpPr>
          <a:xfrm>
            <a:off x="3906102" y="4232557"/>
            <a:ext cx="1934629" cy="890796"/>
            <a:chOff x="468937" y="2419540"/>
            <a:chExt cx="1934629" cy="890796"/>
          </a:xfrm>
        </p:grpSpPr>
        <p:sp>
          <p:nvSpPr>
            <p:cNvPr id="36"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37" name="矩形 36"/>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8" name="组合 37"/>
          <p:cNvGrpSpPr/>
          <p:nvPr/>
        </p:nvGrpSpPr>
        <p:grpSpPr>
          <a:xfrm>
            <a:off x="6420702" y="4232557"/>
            <a:ext cx="1934629" cy="890796"/>
            <a:chOff x="468937" y="2419540"/>
            <a:chExt cx="1934629" cy="890796"/>
          </a:xfrm>
        </p:grpSpPr>
        <p:sp>
          <p:nvSpPr>
            <p:cNvPr id="39"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40" name="矩形 39"/>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41" name="组合 40"/>
          <p:cNvGrpSpPr/>
          <p:nvPr/>
        </p:nvGrpSpPr>
        <p:grpSpPr>
          <a:xfrm>
            <a:off x="8935302" y="4232557"/>
            <a:ext cx="1934629" cy="890796"/>
            <a:chOff x="468937" y="2419540"/>
            <a:chExt cx="1934629" cy="890796"/>
          </a:xfrm>
        </p:grpSpPr>
        <p:sp>
          <p:nvSpPr>
            <p:cNvPr id="42"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43" name="矩形 42"/>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44" name="组合 43">
            <a:extLst>
              <a:ext uri="{FF2B5EF4-FFF2-40B4-BE49-F238E27FC236}">
                <a16:creationId xmlns:a16="http://schemas.microsoft.com/office/drawing/2014/main" id="{C425C2C4-5085-49DC-90C0-0982B4D820A3}"/>
              </a:ext>
            </a:extLst>
          </p:cNvPr>
          <p:cNvGrpSpPr/>
          <p:nvPr/>
        </p:nvGrpSpPr>
        <p:grpSpPr>
          <a:xfrm>
            <a:off x="3424460" y="220234"/>
            <a:ext cx="5544407" cy="617980"/>
            <a:chOff x="551593" y="497013"/>
            <a:chExt cx="5544407" cy="617980"/>
          </a:xfrm>
        </p:grpSpPr>
        <p:sp>
          <p:nvSpPr>
            <p:cNvPr id="45" name="矩形 44">
              <a:extLst>
                <a:ext uri="{FF2B5EF4-FFF2-40B4-BE49-F238E27FC236}">
                  <a16:creationId xmlns:a16="http://schemas.microsoft.com/office/drawing/2014/main" id="{D4918EC2-B7A3-4EE4-939F-B70DD106D0C5}"/>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未来计划增加功能</a:t>
              </a:r>
              <a:endPar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46" name="0 _4">
              <a:extLst>
                <a:ext uri="{FF2B5EF4-FFF2-40B4-BE49-F238E27FC236}">
                  <a16:creationId xmlns:a16="http://schemas.microsoft.com/office/drawing/2014/main" id="{35C2AF96-0E1A-41D2-B0BC-197700E3DB4E}"/>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p:cTn id="49" dur="500" fill="hold"/>
                                        <p:tgtEl>
                                          <p:spTgt spid="11"/>
                                        </p:tgtEl>
                                        <p:attrNameLst>
                                          <p:attrName>ppt_w</p:attrName>
                                        </p:attrNameLst>
                                      </p:cBhvr>
                                      <p:tavLst>
                                        <p:tav tm="0">
                                          <p:val>
                                            <p:fltVal val="0"/>
                                          </p:val>
                                        </p:tav>
                                        <p:tav tm="100000">
                                          <p:val>
                                            <p:strVal val="#ppt_w"/>
                                          </p:val>
                                        </p:tav>
                                      </p:tavLst>
                                    </p:anim>
                                    <p:anim calcmode="lin" valueType="num">
                                      <p:cBhvr>
                                        <p:cTn id="50" dur="500" fill="hold"/>
                                        <p:tgtEl>
                                          <p:spTgt spid="11"/>
                                        </p:tgtEl>
                                        <p:attrNameLst>
                                          <p:attrName>ppt_h</p:attrName>
                                        </p:attrNameLst>
                                      </p:cBhvr>
                                      <p:tavLst>
                                        <p:tav tm="0">
                                          <p:val>
                                            <p:fltVal val="0"/>
                                          </p:val>
                                        </p:tav>
                                        <p:tav tm="100000">
                                          <p:val>
                                            <p:strVal val="#ppt_h"/>
                                          </p:val>
                                        </p:tav>
                                      </p:tavLst>
                                    </p:anim>
                                    <p:animEffect transition="in" filter="fade">
                                      <p:cBhvr>
                                        <p:cTn id="51" dur="500"/>
                                        <p:tgtEl>
                                          <p:spTgt spid="11"/>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p:cTn id="55" dur="500" fill="hold"/>
                                        <p:tgtEl>
                                          <p:spTgt spid="12"/>
                                        </p:tgtEl>
                                        <p:attrNameLst>
                                          <p:attrName>ppt_w</p:attrName>
                                        </p:attrNameLst>
                                      </p:cBhvr>
                                      <p:tavLst>
                                        <p:tav tm="0">
                                          <p:val>
                                            <p:fltVal val="0"/>
                                          </p:val>
                                        </p:tav>
                                        <p:tav tm="100000">
                                          <p:val>
                                            <p:strVal val="#ppt_w"/>
                                          </p:val>
                                        </p:tav>
                                      </p:tavLst>
                                    </p:anim>
                                    <p:anim calcmode="lin" valueType="num">
                                      <p:cBhvr>
                                        <p:cTn id="56" dur="500" fill="hold"/>
                                        <p:tgtEl>
                                          <p:spTgt spid="12"/>
                                        </p:tgtEl>
                                        <p:attrNameLst>
                                          <p:attrName>ppt_h</p:attrName>
                                        </p:attrNameLst>
                                      </p:cBhvr>
                                      <p:tavLst>
                                        <p:tav tm="0">
                                          <p:val>
                                            <p:fltVal val="0"/>
                                          </p:val>
                                        </p:tav>
                                        <p:tav tm="100000">
                                          <p:val>
                                            <p:strVal val="#ppt_h"/>
                                          </p:val>
                                        </p:tav>
                                      </p:tavLst>
                                    </p:anim>
                                    <p:animEffect transition="in" filter="fade">
                                      <p:cBhvr>
                                        <p:cTn id="57" dur="500"/>
                                        <p:tgtEl>
                                          <p:spTgt spid="12"/>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500" fill="hold"/>
                                        <p:tgtEl>
                                          <p:spTgt spid="13"/>
                                        </p:tgtEl>
                                        <p:attrNameLst>
                                          <p:attrName>ppt_w</p:attrName>
                                        </p:attrNameLst>
                                      </p:cBhvr>
                                      <p:tavLst>
                                        <p:tav tm="0">
                                          <p:val>
                                            <p:fltVal val="0"/>
                                          </p:val>
                                        </p:tav>
                                        <p:tav tm="100000">
                                          <p:val>
                                            <p:strVal val="#ppt_w"/>
                                          </p:val>
                                        </p:tav>
                                      </p:tavLst>
                                    </p:anim>
                                    <p:anim calcmode="lin" valueType="num">
                                      <p:cBhvr>
                                        <p:cTn id="62" dur="500" fill="hold"/>
                                        <p:tgtEl>
                                          <p:spTgt spid="13"/>
                                        </p:tgtEl>
                                        <p:attrNameLst>
                                          <p:attrName>ppt_h</p:attrName>
                                        </p:attrNameLst>
                                      </p:cBhvr>
                                      <p:tavLst>
                                        <p:tav tm="0">
                                          <p:val>
                                            <p:fltVal val="0"/>
                                          </p:val>
                                        </p:tav>
                                        <p:tav tm="100000">
                                          <p:val>
                                            <p:strVal val="#ppt_h"/>
                                          </p:val>
                                        </p:tav>
                                      </p:tavLst>
                                    </p:anim>
                                    <p:animEffect transition="in" filter="fade">
                                      <p:cBhvr>
                                        <p:cTn id="63" dur="500"/>
                                        <p:tgtEl>
                                          <p:spTgt spid="13"/>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Effect transition="in" filter="fade">
                                      <p:cBhvr>
                                        <p:cTn id="69" dur="500"/>
                                        <p:tgtEl>
                                          <p:spTgt spid="14"/>
                                        </p:tgtEl>
                                      </p:cBhvr>
                                    </p:animEffect>
                                  </p:childTnLst>
                                </p:cTn>
                              </p:par>
                            </p:childTnLst>
                          </p:cTn>
                        </p:par>
                        <p:par>
                          <p:cTn id="70" fill="hold">
                            <p:stCondLst>
                              <p:cond delay="5500"/>
                            </p:stCondLst>
                            <p:childTnLst>
                              <p:par>
                                <p:cTn id="71" presetID="53" presetClass="entr" presetSubtype="16"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p:cTn id="73" dur="500" fill="hold"/>
                                        <p:tgtEl>
                                          <p:spTgt spid="15"/>
                                        </p:tgtEl>
                                        <p:attrNameLst>
                                          <p:attrName>ppt_w</p:attrName>
                                        </p:attrNameLst>
                                      </p:cBhvr>
                                      <p:tavLst>
                                        <p:tav tm="0">
                                          <p:val>
                                            <p:fltVal val="0"/>
                                          </p:val>
                                        </p:tav>
                                        <p:tav tm="100000">
                                          <p:val>
                                            <p:strVal val="#ppt_w"/>
                                          </p:val>
                                        </p:tav>
                                      </p:tavLst>
                                    </p:anim>
                                    <p:anim calcmode="lin" valueType="num">
                                      <p:cBhvr>
                                        <p:cTn id="74" dur="500" fill="hold"/>
                                        <p:tgtEl>
                                          <p:spTgt spid="15"/>
                                        </p:tgtEl>
                                        <p:attrNameLst>
                                          <p:attrName>ppt_h</p:attrName>
                                        </p:attrNameLst>
                                      </p:cBhvr>
                                      <p:tavLst>
                                        <p:tav tm="0">
                                          <p:val>
                                            <p:fltVal val="0"/>
                                          </p:val>
                                        </p:tav>
                                        <p:tav tm="100000">
                                          <p:val>
                                            <p:strVal val="#ppt_h"/>
                                          </p:val>
                                        </p:tav>
                                      </p:tavLst>
                                    </p:anim>
                                    <p:animEffect transition="in" filter="fade">
                                      <p:cBhvr>
                                        <p:cTn id="75" dur="500"/>
                                        <p:tgtEl>
                                          <p:spTgt spid="15"/>
                                        </p:tgtEl>
                                      </p:cBhvr>
                                    </p:animEffect>
                                  </p:childTnLst>
                                </p:cTn>
                              </p:par>
                            </p:childTnLst>
                          </p:cTn>
                        </p:par>
                        <p:par>
                          <p:cTn id="76" fill="hold">
                            <p:stCondLst>
                              <p:cond delay="6000"/>
                            </p:stCondLst>
                            <p:childTnLst>
                              <p:par>
                                <p:cTn id="77" presetID="53" presetClass="entr" presetSubtype="16" fill="hold" grpId="0" nodeType="afterEffect">
                                  <p:stCondLst>
                                    <p:cond delay="0"/>
                                  </p:stCondLst>
                                  <p:childTnLst>
                                    <p:set>
                                      <p:cBhvr>
                                        <p:cTn id="78" dur="1" fill="hold">
                                          <p:stCondLst>
                                            <p:cond delay="0"/>
                                          </p:stCondLst>
                                        </p:cTn>
                                        <p:tgtEl>
                                          <p:spTgt spid="20"/>
                                        </p:tgtEl>
                                        <p:attrNameLst>
                                          <p:attrName>style.visibility</p:attrName>
                                        </p:attrNameLst>
                                      </p:cBhvr>
                                      <p:to>
                                        <p:strVal val="visible"/>
                                      </p:to>
                                    </p:set>
                                    <p:anim calcmode="lin" valueType="num">
                                      <p:cBhvr>
                                        <p:cTn id="79" dur="500" fill="hold"/>
                                        <p:tgtEl>
                                          <p:spTgt spid="20"/>
                                        </p:tgtEl>
                                        <p:attrNameLst>
                                          <p:attrName>ppt_w</p:attrName>
                                        </p:attrNameLst>
                                      </p:cBhvr>
                                      <p:tavLst>
                                        <p:tav tm="0">
                                          <p:val>
                                            <p:fltVal val="0"/>
                                          </p:val>
                                        </p:tav>
                                        <p:tav tm="100000">
                                          <p:val>
                                            <p:strVal val="#ppt_w"/>
                                          </p:val>
                                        </p:tav>
                                      </p:tavLst>
                                    </p:anim>
                                    <p:anim calcmode="lin" valueType="num">
                                      <p:cBhvr>
                                        <p:cTn id="80" dur="500" fill="hold"/>
                                        <p:tgtEl>
                                          <p:spTgt spid="20"/>
                                        </p:tgtEl>
                                        <p:attrNameLst>
                                          <p:attrName>ppt_h</p:attrName>
                                        </p:attrNameLst>
                                      </p:cBhvr>
                                      <p:tavLst>
                                        <p:tav tm="0">
                                          <p:val>
                                            <p:fltVal val="0"/>
                                          </p:val>
                                        </p:tav>
                                        <p:tav tm="100000">
                                          <p:val>
                                            <p:strVal val="#ppt_h"/>
                                          </p:val>
                                        </p:tav>
                                      </p:tavLst>
                                    </p:anim>
                                    <p:animEffect transition="in" filter="fade">
                                      <p:cBhvr>
                                        <p:cTn id="81" dur="500"/>
                                        <p:tgtEl>
                                          <p:spTgt spid="20"/>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21"/>
                                        </p:tgtEl>
                                        <p:attrNameLst>
                                          <p:attrName>style.visibility</p:attrName>
                                        </p:attrNameLst>
                                      </p:cBhvr>
                                      <p:to>
                                        <p:strVal val="visible"/>
                                      </p:to>
                                    </p:set>
                                    <p:anim calcmode="lin" valueType="num">
                                      <p:cBhvr>
                                        <p:cTn id="85" dur="500" fill="hold"/>
                                        <p:tgtEl>
                                          <p:spTgt spid="21"/>
                                        </p:tgtEl>
                                        <p:attrNameLst>
                                          <p:attrName>ppt_w</p:attrName>
                                        </p:attrNameLst>
                                      </p:cBhvr>
                                      <p:tavLst>
                                        <p:tav tm="0">
                                          <p:val>
                                            <p:fltVal val="0"/>
                                          </p:val>
                                        </p:tav>
                                        <p:tav tm="100000">
                                          <p:val>
                                            <p:strVal val="#ppt_w"/>
                                          </p:val>
                                        </p:tav>
                                      </p:tavLst>
                                    </p:anim>
                                    <p:anim calcmode="lin" valueType="num">
                                      <p:cBhvr>
                                        <p:cTn id="86" dur="500" fill="hold"/>
                                        <p:tgtEl>
                                          <p:spTgt spid="21"/>
                                        </p:tgtEl>
                                        <p:attrNameLst>
                                          <p:attrName>ppt_h</p:attrName>
                                        </p:attrNameLst>
                                      </p:cBhvr>
                                      <p:tavLst>
                                        <p:tav tm="0">
                                          <p:val>
                                            <p:fltVal val="0"/>
                                          </p:val>
                                        </p:tav>
                                        <p:tav tm="100000">
                                          <p:val>
                                            <p:strVal val="#ppt_h"/>
                                          </p:val>
                                        </p:tav>
                                      </p:tavLst>
                                    </p:anim>
                                    <p:animEffect transition="in" filter="fade">
                                      <p:cBhvr>
                                        <p:cTn id="87" dur="500"/>
                                        <p:tgtEl>
                                          <p:spTgt spid="21"/>
                                        </p:tgtEl>
                                      </p:cBhvr>
                                    </p:animEffect>
                                  </p:childTnLst>
                                </p:cTn>
                              </p:par>
                            </p:childTnLst>
                          </p:cTn>
                        </p:par>
                        <p:par>
                          <p:cTn id="88" fill="hold">
                            <p:stCondLst>
                              <p:cond delay="7000"/>
                            </p:stCondLst>
                            <p:childTnLst>
                              <p:par>
                                <p:cTn id="89" presetID="53" presetClass="entr" presetSubtype="16" fill="hold" grpId="0" nodeType="afterEffect">
                                  <p:stCondLst>
                                    <p:cond delay="0"/>
                                  </p:stCondLst>
                                  <p:childTnLst>
                                    <p:set>
                                      <p:cBhvr>
                                        <p:cTn id="90" dur="1" fill="hold">
                                          <p:stCondLst>
                                            <p:cond delay="0"/>
                                          </p:stCondLst>
                                        </p:cTn>
                                        <p:tgtEl>
                                          <p:spTgt spid="22"/>
                                        </p:tgtEl>
                                        <p:attrNameLst>
                                          <p:attrName>style.visibility</p:attrName>
                                        </p:attrNameLst>
                                      </p:cBhvr>
                                      <p:to>
                                        <p:strVal val="visible"/>
                                      </p:to>
                                    </p:set>
                                    <p:anim calcmode="lin" valueType="num">
                                      <p:cBhvr>
                                        <p:cTn id="91" dur="500" fill="hold"/>
                                        <p:tgtEl>
                                          <p:spTgt spid="22"/>
                                        </p:tgtEl>
                                        <p:attrNameLst>
                                          <p:attrName>ppt_w</p:attrName>
                                        </p:attrNameLst>
                                      </p:cBhvr>
                                      <p:tavLst>
                                        <p:tav tm="0">
                                          <p:val>
                                            <p:fltVal val="0"/>
                                          </p:val>
                                        </p:tav>
                                        <p:tav tm="100000">
                                          <p:val>
                                            <p:strVal val="#ppt_w"/>
                                          </p:val>
                                        </p:tav>
                                      </p:tavLst>
                                    </p:anim>
                                    <p:anim calcmode="lin" valueType="num">
                                      <p:cBhvr>
                                        <p:cTn id="92" dur="500" fill="hold"/>
                                        <p:tgtEl>
                                          <p:spTgt spid="22"/>
                                        </p:tgtEl>
                                        <p:attrNameLst>
                                          <p:attrName>ppt_h</p:attrName>
                                        </p:attrNameLst>
                                      </p:cBhvr>
                                      <p:tavLst>
                                        <p:tav tm="0">
                                          <p:val>
                                            <p:fltVal val="0"/>
                                          </p:val>
                                        </p:tav>
                                        <p:tav tm="100000">
                                          <p:val>
                                            <p:strVal val="#ppt_h"/>
                                          </p:val>
                                        </p:tav>
                                      </p:tavLst>
                                    </p:anim>
                                    <p:animEffect transition="in" filter="fade">
                                      <p:cBhvr>
                                        <p:cTn id="93" dur="500"/>
                                        <p:tgtEl>
                                          <p:spTgt spid="22"/>
                                        </p:tgtEl>
                                      </p:cBhvr>
                                    </p:animEffect>
                                  </p:childTnLst>
                                </p:cTn>
                              </p:par>
                            </p:childTnLst>
                          </p:cTn>
                        </p:par>
                        <p:par>
                          <p:cTn id="94" fill="hold">
                            <p:stCondLst>
                              <p:cond delay="7500"/>
                            </p:stCondLst>
                            <p:childTnLst>
                              <p:par>
                                <p:cTn id="95" presetID="53" presetClass="entr" presetSubtype="16" fill="hold" grpId="0" nodeType="afterEffect">
                                  <p:stCondLst>
                                    <p:cond delay="0"/>
                                  </p:stCondLst>
                                  <p:childTnLst>
                                    <p:set>
                                      <p:cBhvr>
                                        <p:cTn id="96" dur="1" fill="hold">
                                          <p:stCondLst>
                                            <p:cond delay="0"/>
                                          </p:stCondLst>
                                        </p:cTn>
                                        <p:tgtEl>
                                          <p:spTgt spid="23"/>
                                        </p:tgtEl>
                                        <p:attrNameLst>
                                          <p:attrName>style.visibility</p:attrName>
                                        </p:attrNameLst>
                                      </p:cBhvr>
                                      <p:to>
                                        <p:strVal val="visible"/>
                                      </p:to>
                                    </p:set>
                                    <p:anim calcmode="lin" valueType="num">
                                      <p:cBhvr>
                                        <p:cTn id="97" dur="500" fill="hold"/>
                                        <p:tgtEl>
                                          <p:spTgt spid="23"/>
                                        </p:tgtEl>
                                        <p:attrNameLst>
                                          <p:attrName>ppt_w</p:attrName>
                                        </p:attrNameLst>
                                      </p:cBhvr>
                                      <p:tavLst>
                                        <p:tav tm="0">
                                          <p:val>
                                            <p:fltVal val="0"/>
                                          </p:val>
                                        </p:tav>
                                        <p:tav tm="100000">
                                          <p:val>
                                            <p:strVal val="#ppt_w"/>
                                          </p:val>
                                        </p:tav>
                                      </p:tavLst>
                                    </p:anim>
                                    <p:anim calcmode="lin" valueType="num">
                                      <p:cBhvr>
                                        <p:cTn id="98" dur="500" fill="hold"/>
                                        <p:tgtEl>
                                          <p:spTgt spid="23"/>
                                        </p:tgtEl>
                                        <p:attrNameLst>
                                          <p:attrName>ppt_h</p:attrName>
                                        </p:attrNameLst>
                                      </p:cBhvr>
                                      <p:tavLst>
                                        <p:tav tm="0">
                                          <p:val>
                                            <p:fltVal val="0"/>
                                          </p:val>
                                        </p:tav>
                                        <p:tav tm="100000">
                                          <p:val>
                                            <p:strVal val="#ppt_h"/>
                                          </p:val>
                                        </p:tav>
                                      </p:tavLst>
                                    </p:anim>
                                    <p:animEffect transition="in" filter="fade">
                                      <p:cBhvr>
                                        <p:cTn id="99" dur="500"/>
                                        <p:tgtEl>
                                          <p:spTgt spid="23"/>
                                        </p:tgtEl>
                                      </p:cBhvr>
                                    </p:animEffect>
                                  </p:childTnLst>
                                </p:cTn>
                              </p:par>
                            </p:childTnLst>
                          </p:cTn>
                        </p:par>
                        <p:par>
                          <p:cTn id="100" fill="hold">
                            <p:stCondLst>
                              <p:cond delay="8000"/>
                            </p:stCondLst>
                            <p:childTnLst>
                              <p:par>
                                <p:cTn id="101" presetID="53" presetClass="entr" presetSubtype="16" fill="hold" nodeType="afterEffect">
                                  <p:stCondLst>
                                    <p:cond delay="0"/>
                                  </p:stCondLst>
                                  <p:childTnLst>
                                    <p:set>
                                      <p:cBhvr>
                                        <p:cTn id="102" dur="1" fill="hold">
                                          <p:stCondLst>
                                            <p:cond delay="0"/>
                                          </p:stCondLst>
                                        </p:cTn>
                                        <p:tgtEl>
                                          <p:spTgt spid="32"/>
                                        </p:tgtEl>
                                        <p:attrNameLst>
                                          <p:attrName>style.visibility</p:attrName>
                                        </p:attrNameLst>
                                      </p:cBhvr>
                                      <p:to>
                                        <p:strVal val="visible"/>
                                      </p:to>
                                    </p:set>
                                    <p:anim calcmode="lin" valueType="num">
                                      <p:cBhvr>
                                        <p:cTn id="103" dur="500" fill="hold"/>
                                        <p:tgtEl>
                                          <p:spTgt spid="32"/>
                                        </p:tgtEl>
                                        <p:attrNameLst>
                                          <p:attrName>ppt_w</p:attrName>
                                        </p:attrNameLst>
                                      </p:cBhvr>
                                      <p:tavLst>
                                        <p:tav tm="0">
                                          <p:val>
                                            <p:fltVal val="0"/>
                                          </p:val>
                                        </p:tav>
                                        <p:tav tm="100000">
                                          <p:val>
                                            <p:strVal val="#ppt_w"/>
                                          </p:val>
                                        </p:tav>
                                      </p:tavLst>
                                    </p:anim>
                                    <p:anim calcmode="lin" valueType="num">
                                      <p:cBhvr>
                                        <p:cTn id="104" dur="500" fill="hold"/>
                                        <p:tgtEl>
                                          <p:spTgt spid="32"/>
                                        </p:tgtEl>
                                        <p:attrNameLst>
                                          <p:attrName>ppt_h</p:attrName>
                                        </p:attrNameLst>
                                      </p:cBhvr>
                                      <p:tavLst>
                                        <p:tav tm="0">
                                          <p:val>
                                            <p:fltVal val="0"/>
                                          </p:val>
                                        </p:tav>
                                        <p:tav tm="100000">
                                          <p:val>
                                            <p:strVal val="#ppt_h"/>
                                          </p:val>
                                        </p:tav>
                                      </p:tavLst>
                                    </p:anim>
                                    <p:animEffect transition="in" filter="fade">
                                      <p:cBhvr>
                                        <p:cTn id="105" dur="500"/>
                                        <p:tgtEl>
                                          <p:spTgt spid="32"/>
                                        </p:tgtEl>
                                      </p:cBhvr>
                                    </p:animEffect>
                                  </p:childTnLst>
                                </p:cTn>
                              </p:par>
                            </p:childTnLst>
                          </p:cTn>
                        </p:par>
                        <p:par>
                          <p:cTn id="106" fill="hold">
                            <p:stCondLst>
                              <p:cond delay="8500"/>
                            </p:stCondLst>
                            <p:childTnLst>
                              <p:par>
                                <p:cTn id="107" presetID="53" presetClass="entr" presetSubtype="16" fill="hold" nodeType="afterEffect">
                                  <p:stCondLst>
                                    <p:cond delay="0"/>
                                  </p:stCondLst>
                                  <p:childTnLst>
                                    <p:set>
                                      <p:cBhvr>
                                        <p:cTn id="108" dur="1" fill="hold">
                                          <p:stCondLst>
                                            <p:cond delay="0"/>
                                          </p:stCondLst>
                                        </p:cTn>
                                        <p:tgtEl>
                                          <p:spTgt spid="35"/>
                                        </p:tgtEl>
                                        <p:attrNameLst>
                                          <p:attrName>style.visibility</p:attrName>
                                        </p:attrNameLst>
                                      </p:cBhvr>
                                      <p:to>
                                        <p:strVal val="visible"/>
                                      </p:to>
                                    </p:set>
                                    <p:anim calcmode="lin" valueType="num">
                                      <p:cBhvr>
                                        <p:cTn id="109" dur="500" fill="hold"/>
                                        <p:tgtEl>
                                          <p:spTgt spid="35"/>
                                        </p:tgtEl>
                                        <p:attrNameLst>
                                          <p:attrName>ppt_w</p:attrName>
                                        </p:attrNameLst>
                                      </p:cBhvr>
                                      <p:tavLst>
                                        <p:tav tm="0">
                                          <p:val>
                                            <p:fltVal val="0"/>
                                          </p:val>
                                        </p:tav>
                                        <p:tav tm="100000">
                                          <p:val>
                                            <p:strVal val="#ppt_w"/>
                                          </p:val>
                                        </p:tav>
                                      </p:tavLst>
                                    </p:anim>
                                    <p:anim calcmode="lin" valueType="num">
                                      <p:cBhvr>
                                        <p:cTn id="110" dur="500" fill="hold"/>
                                        <p:tgtEl>
                                          <p:spTgt spid="35"/>
                                        </p:tgtEl>
                                        <p:attrNameLst>
                                          <p:attrName>ppt_h</p:attrName>
                                        </p:attrNameLst>
                                      </p:cBhvr>
                                      <p:tavLst>
                                        <p:tav tm="0">
                                          <p:val>
                                            <p:fltVal val="0"/>
                                          </p:val>
                                        </p:tav>
                                        <p:tav tm="100000">
                                          <p:val>
                                            <p:strVal val="#ppt_h"/>
                                          </p:val>
                                        </p:tav>
                                      </p:tavLst>
                                    </p:anim>
                                    <p:animEffect transition="in" filter="fade">
                                      <p:cBhvr>
                                        <p:cTn id="111" dur="500"/>
                                        <p:tgtEl>
                                          <p:spTgt spid="35"/>
                                        </p:tgtEl>
                                      </p:cBhvr>
                                    </p:animEffect>
                                  </p:childTnLst>
                                </p:cTn>
                              </p:par>
                            </p:childTnLst>
                          </p:cTn>
                        </p:par>
                        <p:par>
                          <p:cTn id="112" fill="hold">
                            <p:stCondLst>
                              <p:cond delay="9000"/>
                            </p:stCondLst>
                            <p:childTnLst>
                              <p:par>
                                <p:cTn id="113" presetID="53" presetClass="entr" presetSubtype="16" fill="hold" nodeType="afterEffect">
                                  <p:stCondLst>
                                    <p:cond delay="0"/>
                                  </p:stCondLst>
                                  <p:childTnLst>
                                    <p:set>
                                      <p:cBhvr>
                                        <p:cTn id="114" dur="1" fill="hold">
                                          <p:stCondLst>
                                            <p:cond delay="0"/>
                                          </p:stCondLst>
                                        </p:cTn>
                                        <p:tgtEl>
                                          <p:spTgt spid="38"/>
                                        </p:tgtEl>
                                        <p:attrNameLst>
                                          <p:attrName>style.visibility</p:attrName>
                                        </p:attrNameLst>
                                      </p:cBhvr>
                                      <p:to>
                                        <p:strVal val="visible"/>
                                      </p:to>
                                    </p:set>
                                    <p:anim calcmode="lin" valueType="num">
                                      <p:cBhvr>
                                        <p:cTn id="115" dur="500" fill="hold"/>
                                        <p:tgtEl>
                                          <p:spTgt spid="38"/>
                                        </p:tgtEl>
                                        <p:attrNameLst>
                                          <p:attrName>ppt_w</p:attrName>
                                        </p:attrNameLst>
                                      </p:cBhvr>
                                      <p:tavLst>
                                        <p:tav tm="0">
                                          <p:val>
                                            <p:fltVal val="0"/>
                                          </p:val>
                                        </p:tav>
                                        <p:tav tm="100000">
                                          <p:val>
                                            <p:strVal val="#ppt_w"/>
                                          </p:val>
                                        </p:tav>
                                      </p:tavLst>
                                    </p:anim>
                                    <p:anim calcmode="lin" valueType="num">
                                      <p:cBhvr>
                                        <p:cTn id="116" dur="500" fill="hold"/>
                                        <p:tgtEl>
                                          <p:spTgt spid="38"/>
                                        </p:tgtEl>
                                        <p:attrNameLst>
                                          <p:attrName>ppt_h</p:attrName>
                                        </p:attrNameLst>
                                      </p:cBhvr>
                                      <p:tavLst>
                                        <p:tav tm="0">
                                          <p:val>
                                            <p:fltVal val="0"/>
                                          </p:val>
                                        </p:tav>
                                        <p:tav tm="100000">
                                          <p:val>
                                            <p:strVal val="#ppt_h"/>
                                          </p:val>
                                        </p:tav>
                                      </p:tavLst>
                                    </p:anim>
                                    <p:animEffect transition="in" filter="fade">
                                      <p:cBhvr>
                                        <p:cTn id="117" dur="500"/>
                                        <p:tgtEl>
                                          <p:spTgt spid="38"/>
                                        </p:tgtEl>
                                      </p:cBhvr>
                                    </p:animEffect>
                                  </p:childTnLst>
                                </p:cTn>
                              </p:par>
                            </p:childTnLst>
                          </p:cTn>
                        </p:par>
                        <p:par>
                          <p:cTn id="118" fill="hold">
                            <p:stCondLst>
                              <p:cond delay="9500"/>
                            </p:stCondLst>
                            <p:childTnLst>
                              <p:par>
                                <p:cTn id="119" presetID="53" presetClass="entr" presetSubtype="16" fill="hold" nodeType="afterEffect">
                                  <p:stCondLst>
                                    <p:cond delay="0"/>
                                  </p:stCondLst>
                                  <p:childTnLst>
                                    <p:set>
                                      <p:cBhvr>
                                        <p:cTn id="120" dur="1" fill="hold">
                                          <p:stCondLst>
                                            <p:cond delay="0"/>
                                          </p:stCondLst>
                                        </p:cTn>
                                        <p:tgtEl>
                                          <p:spTgt spid="41"/>
                                        </p:tgtEl>
                                        <p:attrNameLst>
                                          <p:attrName>style.visibility</p:attrName>
                                        </p:attrNameLst>
                                      </p:cBhvr>
                                      <p:to>
                                        <p:strVal val="visible"/>
                                      </p:to>
                                    </p:set>
                                    <p:anim calcmode="lin" valueType="num">
                                      <p:cBhvr>
                                        <p:cTn id="121" dur="500" fill="hold"/>
                                        <p:tgtEl>
                                          <p:spTgt spid="41"/>
                                        </p:tgtEl>
                                        <p:attrNameLst>
                                          <p:attrName>ppt_w</p:attrName>
                                        </p:attrNameLst>
                                      </p:cBhvr>
                                      <p:tavLst>
                                        <p:tav tm="0">
                                          <p:val>
                                            <p:fltVal val="0"/>
                                          </p:val>
                                        </p:tav>
                                        <p:tav tm="100000">
                                          <p:val>
                                            <p:strVal val="#ppt_w"/>
                                          </p:val>
                                        </p:tav>
                                      </p:tavLst>
                                    </p:anim>
                                    <p:anim calcmode="lin" valueType="num">
                                      <p:cBhvr>
                                        <p:cTn id="122" dur="500" fill="hold"/>
                                        <p:tgtEl>
                                          <p:spTgt spid="41"/>
                                        </p:tgtEl>
                                        <p:attrNameLst>
                                          <p:attrName>ppt_h</p:attrName>
                                        </p:attrNameLst>
                                      </p:cBhvr>
                                      <p:tavLst>
                                        <p:tav tm="0">
                                          <p:val>
                                            <p:fltVal val="0"/>
                                          </p:val>
                                        </p:tav>
                                        <p:tav tm="100000">
                                          <p:val>
                                            <p:strVal val="#ppt_h"/>
                                          </p:val>
                                        </p:tav>
                                      </p:tavLst>
                                    </p:anim>
                                    <p:animEffect transition="in" filter="fade">
                                      <p:cBhvr>
                                        <p:cTn id="123" dur="500"/>
                                        <p:tgtEl>
                                          <p:spTgt spid="41"/>
                                        </p:tgtEl>
                                      </p:cBhvr>
                                    </p:animEffect>
                                  </p:childTnLst>
                                </p:cTn>
                              </p:par>
                            </p:childTnLst>
                          </p:cTn>
                        </p:par>
                        <p:par>
                          <p:cTn id="124" fill="hold">
                            <p:stCondLst>
                              <p:cond delay="10000"/>
                            </p:stCondLst>
                            <p:childTnLst>
                              <p:par>
                                <p:cTn id="125" presetID="53" presetClass="entr" presetSubtype="16" fill="hold" nodeType="afterEffect">
                                  <p:stCondLst>
                                    <p:cond delay="0"/>
                                  </p:stCondLst>
                                  <p:childTnLst>
                                    <p:set>
                                      <p:cBhvr>
                                        <p:cTn id="126" dur="1" fill="hold">
                                          <p:stCondLst>
                                            <p:cond delay="0"/>
                                          </p:stCondLst>
                                        </p:cTn>
                                        <p:tgtEl>
                                          <p:spTgt spid="44"/>
                                        </p:tgtEl>
                                        <p:attrNameLst>
                                          <p:attrName>style.visibility</p:attrName>
                                        </p:attrNameLst>
                                      </p:cBhvr>
                                      <p:to>
                                        <p:strVal val="visible"/>
                                      </p:to>
                                    </p:set>
                                    <p:anim calcmode="lin" valueType="num">
                                      <p:cBhvr>
                                        <p:cTn id="127" dur="500" fill="hold"/>
                                        <p:tgtEl>
                                          <p:spTgt spid="44"/>
                                        </p:tgtEl>
                                        <p:attrNameLst>
                                          <p:attrName>ppt_w</p:attrName>
                                        </p:attrNameLst>
                                      </p:cBhvr>
                                      <p:tavLst>
                                        <p:tav tm="0">
                                          <p:val>
                                            <p:fltVal val="0"/>
                                          </p:val>
                                        </p:tav>
                                        <p:tav tm="100000">
                                          <p:val>
                                            <p:strVal val="#ppt_w"/>
                                          </p:val>
                                        </p:tav>
                                      </p:tavLst>
                                    </p:anim>
                                    <p:anim calcmode="lin" valueType="num">
                                      <p:cBhvr>
                                        <p:cTn id="128" dur="500" fill="hold"/>
                                        <p:tgtEl>
                                          <p:spTgt spid="44"/>
                                        </p:tgtEl>
                                        <p:attrNameLst>
                                          <p:attrName>ppt_h</p:attrName>
                                        </p:attrNameLst>
                                      </p:cBhvr>
                                      <p:tavLst>
                                        <p:tav tm="0">
                                          <p:val>
                                            <p:fltVal val="0"/>
                                          </p:val>
                                        </p:tav>
                                        <p:tav tm="100000">
                                          <p:val>
                                            <p:strVal val="#ppt_h"/>
                                          </p:val>
                                        </p:tav>
                                      </p:tavLst>
                                    </p:anim>
                                    <p:animEffect transition="in" filter="fade">
                                      <p:cBhvr>
                                        <p:cTn id="12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animBg="1"/>
      <p:bldP spid="10" grpId="0" animBg="1"/>
      <p:bldP spid="11" grpId="0" animBg="1"/>
      <p:bldP spid="12" grpId="0" animBg="1"/>
      <p:bldP spid="13" grpId="0" animBg="1"/>
      <p:bldP spid="14" grpId="0" animBg="1"/>
      <p:bldP spid="15" grpId="0" animBg="1"/>
      <p:bldP spid="20" grpId="0"/>
      <p:bldP spid="21" grpId="0"/>
      <p:bldP spid="22" grpId="0"/>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AC4CE20-F3D8-4959-8246-2B7BCE8D147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9" name="TextBox 12">
            <a:extLst>
              <a:ext uri="{FF2B5EF4-FFF2-40B4-BE49-F238E27FC236}">
                <a16:creationId xmlns:a16="http://schemas.microsoft.com/office/drawing/2014/main" id="{523C4883-F4D9-423F-8B4C-213341C15729}"/>
              </a:ext>
            </a:extLst>
          </p:cNvPr>
          <p:cNvSpPr txBox="1"/>
          <p:nvPr/>
        </p:nvSpPr>
        <p:spPr>
          <a:xfrm>
            <a:off x="4406220" y="4957575"/>
            <a:ext cx="3397132" cy="253780"/>
          </a:xfrm>
          <a:prstGeom prst="rect">
            <a:avLst/>
          </a:prstGeom>
          <a:solidFill>
            <a:srgbClr val="3B3838"/>
          </a:solidFill>
        </p:spPr>
        <p:txBody>
          <a:bodyPr wrap="none" lIns="68445" tIns="34223" rIns="68445" bIns="34223" rtlCol="0">
            <a:spAutoFit/>
          </a:bodyPr>
          <a:lstStyle>
            <a:defPPr>
              <a:defRPr lang="zh-CN"/>
            </a:defPPr>
            <a:lvl1pPr>
              <a:defRPr sz="2000">
                <a:solidFill>
                  <a:schemeClr val="accent2"/>
                </a:solidFill>
                <a:latin typeface="+mn-ea"/>
                <a:ea typeface="+mn-ea"/>
              </a:defRPr>
            </a:lvl1pPr>
          </a:lstStyle>
          <a:p>
            <a:pPr algn="l"/>
            <a:r>
              <a:rPr lang="zh-CN" altLang="en-US"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汇报人：优品</a:t>
            </a:r>
            <a:r>
              <a:rPr lang="en-US" altLang="zh-CN"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PPT        </a:t>
            </a:r>
            <a:r>
              <a:rPr lang="zh-CN" altLang="en-US"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时间：</a:t>
            </a:r>
            <a:r>
              <a:rPr lang="en-US" altLang="zh-CN"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202X</a:t>
            </a:r>
            <a:r>
              <a:rPr lang="zh-CN" altLang="en-US"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年</a:t>
            </a:r>
            <a:r>
              <a:rPr lang="en-US" altLang="zh-CN"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XX</a:t>
            </a:r>
            <a:r>
              <a:rPr lang="zh-CN" altLang="en-US"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月</a:t>
            </a:r>
            <a:r>
              <a:rPr lang="en-US" altLang="zh-CN"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XX</a:t>
            </a:r>
            <a:r>
              <a:rPr lang="zh-CN" altLang="en-US"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日</a:t>
            </a:r>
          </a:p>
        </p:txBody>
      </p:sp>
      <p:sp>
        <p:nvSpPr>
          <p:cNvPr id="10" name="矩形 9">
            <a:extLst>
              <a:ext uri="{FF2B5EF4-FFF2-40B4-BE49-F238E27FC236}">
                <a16:creationId xmlns:a16="http://schemas.microsoft.com/office/drawing/2014/main" id="{C617672C-AF27-48FE-B579-AEEDA534859A}"/>
              </a:ext>
            </a:extLst>
          </p:cNvPr>
          <p:cNvSpPr/>
          <p:nvPr/>
        </p:nvSpPr>
        <p:spPr>
          <a:xfrm>
            <a:off x="4001859" y="4002249"/>
            <a:ext cx="4188279" cy="757130"/>
          </a:xfrm>
          <a:prstGeom prst="rect">
            <a:avLst/>
          </a:prstGeom>
        </p:spPr>
        <p:txBody>
          <a:bodyPr wrap="square">
            <a:spAutoFit/>
          </a:bodyPr>
          <a:lstStyle/>
          <a:p>
            <a:pPr algn="ctr">
              <a:lnSpc>
                <a:spcPct val="120000"/>
              </a:lnSpc>
            </a:pPr>
            <a:r>
              <a:rPr lang="zh-CN" altLang="en-US"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此部分内容作为文字排版占位显示（建议使用主题字体）此部分内容作为文字排版占位显示（建议使用主题字体）</a:t>
            </a:r>
          </a:p>
          <a:p>
            <a:pPr>
              <a:lnSpc>
                <a:spcPct val="120000"/>
              </a:lnSpc>
            </a:pPr>
            <a:endParaRPr lang="zh-CN" altLang="en-US"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文本框 10">
            <a:extLst>
              <a:ext uri="{FF2B5EF4-FFF2-40B4-BE49-F238E27FC236}">
                <a16:creationId xmlns:a16="http://schemas.microsoft.com/office/drawing/2014/main" id="{7E8FAE55-27E0-44B0-9CB1-DC577B24214F}"/>
              </a:ext>
            </a:extLst>
          </p:cNvPr>
          <p:cNvSpPr txBox="1"/>
          <p:nvPr/>
        </p:nvSpPr>
        <p:spPr>
          <a:xfrm>
            <a:off x="4214477" y="2202935"/>
            <a:ext cx="3763046" cy="1107996"/>
          </a:xfrm>
          <a:prstGeom prst="rect">
            <a:avLst/>
          </a:prstGeom>
          <a:noFill/>
        </p:spPr>
        <p:txBody>
          <a:bodyPr wrap="square" rtlCol="0">
            <a:spAutoFit/>
          </a:bodyPr>
          <a:lstStyle/>
          <a:p>
            <a:pPr algn="dist"/>
            <a:r>
              <a:rPr lang="zh-CN" altLang="en-US" sz="66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谢谢观看</a:t>
            </a:r>
          </a:p>
        </p:txBody>
      </p:sp>
    </p:spTree>
    <p:extLst>
      <p:ext uri="{BB962C8B-B14F-4D97-AF65-F5344CB8AC3E}">
        <p14:creationId xmlns:p14="http://schemas.microsoft.com/office/powerpoint/2010/main" val="2987945407"/>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randombar(horizontal)">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MH_Entry_1">
            <a:hlinkClick r:id="rId16" action="ppaction://hlinksldjump"/>
          </p:cNvPr>
          <p:cNvSpPr/>
          <p:nvPr>
            <p:custDataLst>
              <p:tags r:id="rId2"/>
            </p:custDataLst>
          </p:nvPr>
        </p:nvSpPr>
        <p:spPr>
          <a:xfrm>
            <a:off x="2783633" y="1923743"/>
            <a:ext cx="3180652" cy="379863"/>
          </a:xfrm>
          <a:prstGeom prst="rect">
            <a:avLst/>
          </a:prstGeom>
          <a:solidFill>
            <a:schemeClr val="bg1"/>
          </a:solidFill>
          <a:ln w="3175">
            <a:noFill/>
          </a:ln>
          <a:effectLst>
            <a:outerShdw blurRad="279400" dist="127000" dir="606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08000" tIns="0" rIns="540000" bIns="0" anchor="ctr">
            <a:normAutofit fontScale="92500"/>
          </a:bodyPr>
          <a:lstStyle/>
          <a:p>
            <a:pPr algn="ctr">
              <a:lnSpc>
                <a:spcPct val="120000"/>
              </a:lnSpc>
              <a:defRPr/>
            </a:pPr>
            <a:r>
              <a:rPr lang="zh-CN" altLang="en-US" sz="2400" dirty="0">
                <a:solidFill>
                  <a:srgbClr val="000000"/>
                </a:solidFill>
              </a:rPr>
              <a:t>项目介绍</a:t>
            </a:r>
          </a:p>
        </p:txBody>
      </p:sp>
      <p:sp>
        <p:nvSpPr>
          <p:cNvPr id="6" name="PA_MH_Entry_2">
            <a:hlinkClick r:id="rId17" action="ppaction://hlinksldjump"/>
          </p:cNvPr>
          <p:cNvSpPr/>
          <p:nvPr>
            <p:custDataLst>
              <p:tags r:id="rId3"/>
            </p:custDataLst>
          </p:nvPr>
        </p:nvSpPr>
        <p:spPr>
          <a:xfrm>
            <a:off x="3367659" y="2673830"/>
            <a:ext cx="3180652" cy="379863"/>
          </a:xfrm>
          <a:prstGeom prst="rect">
            <a:avLst/>
          </a:prstGeom>
          <a:solidFill>
            <a:schemeClr val="bg1"/>
          </a:solidFill>
          <a:ln w="3175">
            <a:noFill/>
          </a:ln>
          <a:effectLst>
            <a:outerShdw blurRad="279400" dist="127000" dir="606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08000" tIns="0" rIns="540000" bIns="0" anchor="ctr">
            <a:normAutofit fontScale="92500"/>
          </a:bodyPr>
          <a:lstStyle/>
          <a:p>
            <a:pPr algn="ctr">
              <a:lnSpc>
                <a:spcPct val="120000"/>
              </a:lnSpc>
              <a:defRPr/>
            </a:pPr>
            <a:r>
              <a:rPr lang="zh-CN" altLang="en-US" sz="2400" dirty="0">
                <a:solidFill>
                  <a:srgbClr val="000000"/>
                </a:solidFill>
              </a:rPr>
              <a:t>市场分析</a:t>
            </a:r>
          </a:p>
        </p:txBody>
      </p:sp>
      <p:sp>
        <p:nvSpPr>
          <p:cNvPr id="9" name="PA_MH_Entry_3">
            <a:hlinkClick r:id="rId18" action="ppaction://hlinksldjump"/>
          </p:cNvPr>
          <p:cNvSpPr/>
          <p:nvPr>
            <p:custDataLst>
              <p:tags r:id="rId4"/>
            </p:custDataLst>
          </p:nvPr>
        </p:nvSpPr>
        <p:spPr>
          <a:xfrm>
            <a:off x="2783633" y="3423915"/>
            <a:ext cx="3180652" cy="379863"/>
          </a:xfrm>
          <a:prstGeom prst="rect">
            <a:avLst/>
          </a:prstGeom>
          <a:solidFill>
            <a:schemeClr val="bg1"/>
          </a:solidFill>
          <a:ln w="3175">
            <a:noFill/>
          </a:ln>
          <a:effectLst>
            <a:outerShdw blurRad="279400" dist="127000" dir="606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08000" tIns="0" rIns="540000" bIns="0" anchor="ctr">
            <a:normAutofit fontScale="92500"/>
          </a:bodyPr>
          <a:lstStyle/>
          <a:p>
            <a:pPr algn="ctr">
              <a:lnSpc>
                <a:spcPct val="120000"/>
              </a:lnSpc>
              <a:defRPr/>
            </a:pPr>
            <a:r>
              <a:rPr lang="zh-CN" altLang="en-US" sz="2400" dirty="0">
                <a:solidFill>
                  <a:srgbClr val="000000"/>
                </a:solidFill>
              </a:rPr>
              <a:t>项目规划</a:t>
            </a:r>
          </a:p>
        </p:txBody>
      </p:sp>
      <p:sp>
        <p:nvSpPr>
          <p:cNvPr id="12" name="PA_MH_Entry_4">
            <a:hlinkClick r:id="rId19" action="ppaction://hlinksldjump"/>
          </p:cNvPr>
          <p:cNvSpPr/>
          <p:nvPr>
            <p:custDataLst>
              <p:tags r:id="rId5"/>
            </p:custDataLst>
          </p:nvPr>
        </p:nvSpPr>
        <p:spPr>
          <a:xfrm>
            <a:off x="3367659" y="4174002"/>
            <a:ext cx="3180652" cy="379863"/>
          </a:xfrm>
          <a:prstGeom prst="rect">
            <a:avLst/>
          </a:prstGeom>
          <a:solidFill>
            <a:schemeClr val="bg1"/>
          </a:solidFill>
          <a:ln w="3175">
            <a:noFill/>
          </a:ln>
          <a:effectLst>
            <a:outerShdw blurRad="279400" dist="127000" dir="606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08000" tIns="0" rIns="540000" bIns="0" anchor="ctr">
            <a:normAutofit fontScale="92500"/>
          </a:bodyPr>
          <a:lstStyle/>
          <a:p>
            <a:pPr algn="ctr">
              <a:lnSpc>
                <a:spcPct val="120000"/>
              </a:lnSpc>
              <a:defRPr/>
            </a:pPr>
            <a:r>
              <a:rPr lang="zh-CN" altLang="en-US" sz="2400" dirty="0">
                <a:solidFill>
                  <a:srgbClr val="000000"/>
                </a:solidFill>
              </a:rPr>
              <a:t>产品展示</a:t>
            </a:r>
          </a:p>
        </p:txBody>
      </p:sp>
      <p:sp>
        <p:nvSpPr>
          <p:cNvPr id="18" name="PA_MH_Others_1"/>
          <p:cNvSpPr/>
          <p:nvPr>
            <p:custDataLst>
              <p:tags r:id="rId6"/>
            </p:custDataLst>
          </p:nvPr>
        </p:nvSpPr>
        <p:spPr>
          <a:xfrm rot="16200000">
            <a:off x="7464999" y="3173301"/>
            <a:ext cx="3460075" cy="600879"/>
          </a:xfrm>
          <a:prstGeom prst="rect">
            <a:avLst/>
          </a:prstGeom>
        </p:spPr>
        <p:txBody>
          <a:bodyPr wrap="none" anchor="ctr" anchorCtr="0">
            <a:noAutofit/>
          </a:bodyPr>
          <a:lstStyle/>
          <a:p>
            <a:pPr algn="ctr">
              <a:defRPr/>
            </a:pPr>
            <a:r>
              <a:rPr lang="en-US" altLang="zh-CN" sz="3200" spc="500" dirty="0">
                <a:solidFill>
                  <a:srgbClr val="FFFFFF">
                    <a:lumMod val="65000"/>
                  </a:srgbClr>
                </a:solidFill>
                <a:latin typeface="Times New Roman" panose="02020603050405020304" pitchFamily="18" charset="0"/>
                <a:ea typeface="华文中宋" panose="02010600040101010101" pitchFamily="2" charset="-122"/>
                <a:cs typeface="Times New Roman" panose="02020603050405020304" pitchFamily="18" charset="0"/>
              </a:rPr>
              <a:t>CONTENTS</a:t>
            </a:r>
            <a:endParaRPr lang="zh-CN" altLang="en-US" sz="3200" spc="500" dirty="0">
              <a:solidFill>
                <a:srgbClr val="FFFFFF">
                  <a:lumMod val="65000"/>
                </a:srgbClr>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9" name="PA_MH_Others_2"/>
          <p:cNvSpPr txBox="1">
            <a:spLocks noChangeArrowheads="1"/>
          </p:cNvSpPr>
          <p:nvPr>
            <p:custDataLst>
              <p:tags r:id="rId7"/>
            </p:custDataLst>
          </p:nvPr>
        </p:nvSpPr>
        <p:spPr bwMode="auto">
          <a:xfrm>
            <a:off x="9500722" y="2814657"/>
            <a:ext cx="557212" cy="120032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6000" b="1" dirty="0">
                <a:solidFill>
                  <a:srgbClr val="063D54"/>
                </a:solidFill>
                <a:latin typeface="华文细黑" panose="02010600040101010101" pitchFamily="2" charset="-122"/>
                <a:ea typeface="华文细黑" panose="02010600040101010101" pitchFamily="2" charset="-122"/>
              </a:rPr>
              <a:t>目录</a:t>
            </a:r>
          </a:p>
        </p:txBody>
      </p:sp>
      <p:grpSp>
        <p:nvGrpSpPr>
          <p:cNvPr id="5" name="组合 4"/>
          <p:cNvGrpSpPr/>
          <p:nvPr/>
        </p:nvGrpSpPr>
        <p:grpSpPr>
          <a:xfrm>
            <a:off x="5605421" y="1807587"/>
            <a:ext cx="533927" cy="535408"/>
            <a:chOff x="4204065" y="1492324"/>
            <a:chExt cx="400445" cy="401556"/>
          </a:xfrm>
        </p:grpSpPr>
        <p:sp>
          <p:nvSpPr>
            <p:cNvPr id="4" name="椭圆 3"/>
            <p:cNvSpPr/>
            <p:nvPr/>
          </p:nvSpPr>
          <p:spPr>
            <a:xfrm>
              <a:off x="4204065" y="1503307"/>
              <a:ext cx="390573" cy="390573"/>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dirty="0">
                <a:latin typeface="Times New Roman" panose="02020603050405020304" pitchFamily="18" charset="0"/>
                <a:cs typeface="Times New Roman" panose="02020603050405020304" pitchFamily="18" charset="0"/>
              </a:endParaRPr>
            </a:p>
          </p:txBody>
        </p:sp>
        <p:sp>
          <p:nvSpPr>
            <p:cNvPr id="3" name="PA_MH_Number_1">
              <a:hlinkClick r:id="rId16" action="ppaction://hlinksldjump"/>
            </p:cNvPr>
            <p:cNvSpPr/>
            <p:nvPr>
              <p:custDataLst>
                <p:tags r:id="rId13"/>
              </p:custDataLst>
            </p:nvPr>
          </p:nvSpPr>
          <p:spPr>
            <a:xfrm>
              <a:off x="4204065" y="1492324"/>
              <a:ext cx="400445" cy="384163"/>
            </a:xfrm>
            <a:custGeom>
              <a:avLst/>
              <a:gdLst>
                <a:gd name="connsiteX0" fmla="*/ 0 w 640080"/>
                <a:gd name="connsiteY0" fmla="*/ 0 h 662940"/>
                <a:gd name="connsiteX1" fmla="*/ 0 w 640080"/>
                <a:gd name="connsiteY1" fmla="*/ 502920 h 662940"/>
                <a:gd name="connsiteX2" fmla="*/ 640080 w 640080"/>
                <a:gd name="connsiteY2" fmla="*/ 662940 h 662940"/>
                <a:gd name="connsiteX3" fmla="*/ 640080 w 640080"/>
                <a:gd name="connsiteY3" fmla="*/ 160020 h 662940"/>
                <a:gd name="connsiteX4" fmla="*/ 0 w 640080"/>
                <a:gd name="connsiteY4" fmla="*/ 0 h 662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080" h="662940">
                  <a:moveTo>
                    <a:pt x="0" y="0"/>
                  </a:moveTo>
                  <a:lnTo>
                    <a:pt x="0" y="502920"/>
                  </a:lnTo>
                  <a:lnTo>
                    <a:pt x="640080" y="662940"/>
                  </a:lnTo>
                  <a:lnTo>
                    <a:pt x="640080" y="160020"/>
                  </a:lnTo>
                  <a:lnTo>
                    <a:pt x="0" y="0"/>
                  </a:lnTo>
                  <a:close/>
                </a:path>
              </a:pathLst>
            </a:custGeom>
            <a:no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rPr>
                <a:t>01</a:t>
              </a:r>
              <a:endParaRPr lang="zh-CN" altLang="en-US"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grpSp>
      <p:grpSp>
        <p:nvGrpSpPr>
          <p:cNvPr id="14" name="组合 13"/>
          <p:cNvGrpSpPr/>
          <p:nvPr/>
        </p:nvGrpSpPr>
        <p:grpSpPr>
          <a:xfrm>
            <a:off x="6144563" y="2596056"/>
            <a:ext cx="533927" cy="535408"/>
            <a:chOff x="4204065" y="1492324"/>
            <a:chExt cx="400445" cy="401556"/>
          </a:xfrm>
        </p:grpSpPr>
        <p:sp>
          <p:nvSpPr>
            <p:cNvPr id="15" name="椭圆 14"/>
            <p:cNvSpPr/>
            <p:nvPr/>
          </p:nvSpPr>
          <p:spPr>
            <a:xfrm>
              <a:off x="4204065" y="1503307"/>
              <a:ext cx="390573" cy="390573"/>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dirty="0">
                <a:latin typeface="Times New Roman" panose="02020603050405020304" pitchFamily="18" charset="0"/>
                <a:cs typeface="Times New Roman" panose="02020603050405020304" pitchFamily="18" charset="0"/>
              </a:endParaRPr>
            </a:p>
          </p:txBody>
        </p:sp>
        <p:sp>
          <p:nvSpPr>
            <p:cNvPr id="16" name="PA_MH_Number_1">
              <a:hlinkClick r:id="rId16" action="ppaction://hlinksldjump"/>
            </p:cNvPr>
            <p:cNvSpPr/>
            <p:nvPr>
              <p:custDataLst>
                <p:tags r:id="rId12"/>
              </p:custDataLst>
            </p:nvPr>
          </p:nvSpPr>
          <p:spPr>
            <a:xfrm>
              <a:off x="4204065" y="1492324"/>
              <a:ext cx="400445" cy="384163"/>
            </a:xfrm>
            <a:custGeom>
              <a:avLst/>
              <a:gdLst>
                <a:gd name="connsiteX0" fmla="*/ 0 w 640080"/>
                <a:gd name="connsiteY0" fmla="*/ 0 h 662940"/>
                <a:gd name="connsiteX1" fmla="*/ 0 w 640080"/>
                <a:gd name="connsiteY1" fmla="*/ 502920 h 662940"/>
                <a:gd name="connsiteX2" fmla="*/ 640080 w 640080"/>
                <a:gd name="connsiteY2" fmla="*/ 662940 h 662940"/>
                <a:gd name="connsiteX3" fmla="*/ 640080 w 640080"/>
                <a:gd name="connsiteY3" fmla="*/ 160020 h 662940"/>
                <a:gd name="connsiteX4" fmla="*/ 0 w 640080"/>
                <a:gd name="connsiteY4" fmla="*/ 0 h 662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080" h="662940">
                  <a:moveTo>
                    <a:pt x="0" y="0"/>
                  </a:moveTo>
                  <a:lnTo>
                    <a:pt x="0" y="502920"/>
                  </a:lnTo>
                  <a:lnTo>
                    <a:pt x="640080" y="662940"/>
                  </a:lnTo>
                  <a:lnTo>
                    <a:pt x="640080" y="160020"/>
                  </a:lnTo>
                  <a:lnTo>
                    <a:pt x="0" y="0"/>
                  </a:lnTo>
                  <a:close/>
                </a:path>
              </a:pathLst>
            </a:custGeom>
            <a:no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rPr>
                <a:t>02</a:t>
              </a:r>
              <a:endParaRPr lang="zh-CN" altLang="en-US"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grpSp>
      <p:grpSp>
        <p:nvGrpSpPr>
          <p:cNvPr id="17" name="组合 16"/>
          <p:cNvGrpSpPr/>
          <p:nvPr/>
        </p:nvGrpSpPr>
        <p:grpSpPr>
          <a:xfrm>
            <a:off x="5592258" y="3310937"/>
            <a:ext cx="533927" cy="535408"/>
            <a:chOff x="4204065" y="1492324"/>
            <a:chExt cx="400445" cy="401556"/>
          </a:xfrm>
        </p:grpSpPr>
        <p:sp>
          <p:nvSpPr>
            <p:cNvPr id="20" name="椭圆 19"/>
            <p:cNvSpPr/>
            <p:nvPr/>
          </p:nvSpPr>
          <p:spPr>
            <a:xfrm>
              <a:off x="4204065" y="1503307"/>
              <a:ext cx="390573" cy="390573"/>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dirty="0">
                <a:latin typeface="Times New Roman" panose="02020603050405020304" pitchFamily="18" charset="0"/>
                <a:cs typeface="Times New Roman" panose="02020603050405020304" pitchFamily="18" charset="0"/>
              </a:endParaRPr>
            </a:p>
          </p:txBody>
        </p:sp>
        <p:sp>
          <p:nvSpPr>
            <p:cNvPr id="21" name="PA_MH_Number_1">
              <a:hlinkClick r:id="rId16" action="ppaction://hlinksldjump"/>
            </p:cNvPr>
            <p:cNvSpPr/>
            <p:nvPr>
              <p:custDataLst>
                <p:tags r:id="rId11"/>
              </p:custDataLst>
            </p:nvPr>
          </p:nvSpPr>
          <p:spPr>
            <a:xfrm>
              <a:off x="4204065" y="1492324"/>
              <a:ext cx="400445" cy="384163"/>
            </a:xfrm>
            <a:custGeom>
              <a:avLst/>
              <a:gdLst>
                <a:gd name="connsiteX0" fmla="*/ 0 w 640080"/>
                <a:gd name="connsiteY0" fmla="*/ 0 h 662940"/>
                <a:gd name="connsiteX1" fmla="*/ 0 w 640080"/>
                <a:gd name="connsiteY1" fmla="*/ 502920 h 662940"/>
                <a:gd name="connsiteX2" fmla="*/ 640080 w 640080"/>
                <a:gd name="connsiteY2" fmla="*/ 662940 h 662940"/>
                <a:gd name="connsiteX3" fmla="*/ 640080 w 640080"/>
                <a:gd name="connsiteY3" fmla="*/ 160020 h 662940"/>
                <a:gd name="connsiteX4" fmla="*/ 0 w 640080"/>
                <a:gd name="connsiteY4" fmla="*/ 0 h 662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080" h="662940">
                  <a:moveTo>
                    <a:pt x="0" y="0"/>
                  </a:moveTo>
                  <a:lnTo>
                    <a:pt x="0" y="502920"/>
                  </a:lnTo>
                  <a:lnTo>
                    <a:pt x="640080" y="662940"/>
                  </a:lnTo>
                  <a:lnTo>
                    <a:pt x="640080" y="160020"/>
                  </a:lnTo>
                  <a:lnTo>
                    <a:pt x="0" y="0"/>
                  </a:lnTo>
                  <a:close/>
                </a:path>
              </a:pathLst>
            </a:custGeom>
            <a:no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rPr>
                <a:t>03</a:t>
              </a:r>
              <a:endParaRPr lang="zh-CN" altLang="en-US"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grpSp>
      <p:grpSp>
        <p:nvGrpSpPr>
          <p:cNvPr id="22" name="组合 21"/>
          <p:cNvGrpSpPr/>
          <p:nvPr/>
        </p:nvGrpSpPr>
        <p:grpSpPr>
          <a:xfrm>
            <a:off x="6108769" y="4083593"/>
            <a:ext cx="533927" cy="535408"/>
            <a:chOff x="4204065" y="1492324"/>
            <a:chExt cx="400445" cy="401556"/>
          </a:xfrm>
        </p:grpSpPr>
        <p:sp>
          <p:nvSpPr>
            <p:cNvPr id="23" name="椭圆 22"/>
            <p:cNvSpPr/>
            <p:nvPr/>
          </p:nvSpPr>
          <p:spPr>
            <a:xfrm>
              <a:off x="4204065" y="1503307"/>
              <a:ext cx="390573" cy="390573"/>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dirty="0">
                <a:latin typeface="Times New Roman" panose="02020603050405020304" pitchFamily="18" charset="0"/>
                <a:cs typeface="Times New Roman" panose="02020603050405020304" pitchFamily="18" charset="0"/>
              </a:endParaRPr>
            </a:p>
          </p:txBody>
        </p:sp>
        <p:sp>
          <p:nvSpPr>
            <p:cNvPr id="24" name="PA_MH_Number_1">
              <a:hlinkClick r:id="rId16" action="ppaction://hlinksldjump"/>
            </p:cNvPr>
            <p:cNvSpPr/>
            <p:nvPr>
              <p:custDataLst>
                <p:tags r:id="rId10"/>
              </p:custDataLst>
            </p:nvPr>
          </p:nvSpPr>
          <p:spPr>
            <a:xfrm>
              <a:off x="4204065" y="1492324"/>
              <a:ext cx="400445" cy="384163"/>
            </a:xfrm>
            <a:custGeom>
              <a:avLst/>
              <a:gdLst>
                <a:gd name="connsiteX0" fmla="*/ 0 w 640080"/>
                <a:gd name="connsiteY0" fmla="*/ 0 h 662940"/>
                <a:gd name="connsiteX1" fmla="*/ 0 w 640080"/>
                <a:gd name="connsiteY1" fmla="*/ 502920 h 662940"/>
                <a:gd name="connsiteX2" fmla="*/ 640080 w 640080"/>
                <a:gd name="connsiteY2" fmla="*/ 662940 h 662940"/>
                <a:gd name="connsiteX3" fmla="*/ 640080 w 640080"/>
                <a:gd name="connsiteY3" fmla="*/ 160020 h 662940"/>
                <a:gd name="connsiteX4" fmla="*/ 0 w 640080"/>
                <a:gd name="connsiteY4" fmla="*/ 0 h 662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080" h="662940">
                  <a:moveTo>
                    <a:pt x="0" y="0"/>
                  </a:moveTo>
                  <a:lnTo>
                    <a:pt x="0" y="502920"/>
                  </a:lnTo>
                  <a:lnTo>
                    <a:pt x="640080" y="662940"/>
                  </a:lnTo>
                  <a:lnTo>
                    <a:pt x="640080" y="160020"/>
                  </a:lnTo>
                  <a:lnTo>
                    <a:pt x="0" y="0"/>
                  </a:lnTo>
                  <a:close/>
                </a:path>
              </a:pathLst>
            </a:custGeom>
            <a:no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rPr>
                <a:t>04</a:t>
              </a:r>
              <a:endParaRPr lang="zh-CN" altLang="en-US"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grpSp>
      <p:sp>
        <p:nvSpPr>
          <p:cNvPr id="25" name="PA_MH_Entry_4">
            <a:hlinkClick r:id="rId19" action="ppaction://hlinksldjump"/>
          </p:cNvPr>
          <p:cNvSpPr/>
          <p:nvPr>
            <p:custDataLst>
              <p:tags r:id="rId8"/>
            </p:custDataLst>
          </p:nvPr>
        </p:nvSpPr>
        <p:spPr>
          <a:xfrm>
            <a:off x="2888758" y="4979614"/>
            <a:ext cx="3180652" cy="379863"/>
          </a:xfrm>
          <a:prstGeom prst="rect">
            <a:avLst/>
          </a:prstGeom>
          <a:solidFill>
            <a:schemeClr val="bg1"/>
          </a:solidFill>
          <a:ln w="3175">
            <a:noFill/>
          </a:ln>
          <a:effectLst>
            <a:outerShdw blurRad="279400" dist="127000" dir="606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08000" tIns="0" rIns="540000" bIns="0" anchor="ctr">
            <a:normAutofit fontScale="92500"/>
          </a:bodyPr>
          <a:lstStyle/>
          <a:p>
            <a:pPr algn="ctr">
              <a:lnSpc>
                <a:spcPct val="120000"/>
              </a:lnSpc>
              <a:defRPr/>
            </a:pPr>
            <a:r>
              <a:rPr lang="zh-CN" altLang="en-US" sz="2400" dirty="0">
                <a:solidFill>
                  <a:srgbClr val="000000"/>
                </a:solidFill>
              </a:rPr>
              <a:t>投资回报</a:t>
            </a:r>
          </a:p>
        </p:txBody>
      </p:sp>
      <p:grpSp>
        <p:nvGrpSpPr>
          <p:cNvPr id="26" name="组合 25"/>
          <p:cNvGrpSpPr/>
          <p:nvPr/>
        </p:nvGrpSpPr>
        <p:grpSpPr>
          <a:xfrm>
            <a:off x="5629867" y="4889205"/>
            <a:ext cx="533927" cy="535408"/>
            <a:chOff x="4204065" y="1492324"/>
            <a:chExt cx="400445" cy="401556"/>
          </a:xfrm>
        </p:grpSpPr>
        <p:sp>
          <p:nvSpPr>
            <p:cNvPr id="27" name="椭圆 26"/>
            <p:cNvSpPr/>
            <p:nvPr/>
          </p:nvSpPr>
          <p:spPr>
            <a:xfrm>
              <a:off x="4204065" y="1503307"/>
              <a:ext cx="390573" cy="390573"/>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dirty="0">
                <a:latin typeface="Times New Roman" panose="02020603050405020304" pitchFamily="18" charset="0"/>
                <a:cs typeface="Times New Roman" panose="02020603050405020304" pitchFamily="18" charset="0"/>
              </a:endParaRPr>
            </a:p>
          </p:txBody>
        </p:sp>
        <p:sp>
          <p:nvSpPr>
            <p:cNvPr id="28" name="PA_MH_Number_1">
              <a:hlinkClick r:id="rId16" action="ppaction://hlinksldjump"/>
            </p:cNvPr>
            <p:cNvSpPr/>
            <p:nvPr>
              <p:custDataLst>
                <p:tags r:id="rId9"/>
              </p:custDataLst>
            </p:nvPr>
          </p:nvSpPr>
          <p:spPr>
            <a:xfrm>
              <a:off x="4204065" y="1492324"/>
              <a:ext cx="400445" cy="384163"/>
            </a:xfrm>
            <a:custGeom>
              <a:avLst/>
              <a:gdLst>
                <a:gd name="connsiteX0" fmla="*/ 0 w 640080"/>
                <a:gd name="connsiteY0" fmla="*/ 0 h 662940"/>
                <a:gd name="connsiteX1" fmla="*/ 0 w 640080"/>
                <a:gd name="connsiteY1" fmla="*/ 502920 h 662940"/>
                <a:gd name="connsiteX2" fmla="*/ 640080 w 640080"/>
                <a:gd name="connsiteY2" fmla="*/ 662940 h 662940"/>
                <a:gd name="connsiteX3" fmla="*/ 640080 w 640080"/>
                <a:gd name="connsiteY3" fmla="*/ 160020 h 662940"/>
                <a:gd name="connsiteX4" fmla="*/ 0 w 640080"/>
                <a:gd name="connsiteY4" fmla="*/ 0 h 662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080" h="662940">
                  <a:moveTo>
                    <a:pt x="0" y="0"/>
                  </a:moveTo>
                  <a:lnTo>
                    <a:pt x="0" y="502920"/>
                  </a:lnTo>
                  <a:lnTo>
                    <a:pt x="640080" y="662940"/>
                  </a:lnTo>
                  <a:lnTo>
                    <a:pt x="640080" y="160020"/>
                  </a:lnTo>
                  <a:lnTo>
                    <a:pt x="0" y="0"/>
                  </a:lnTo>
                  <a:close/>
                </a:path>
              </a:pathLst>
            </a:custGeom>
            <a:no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rPr>
                <a:t>05</a:t>
              </a:r>
              <a:endParaRPr lang="zh-CN" altLang="en-US"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grpSp>
    </p:spTree>
    <p:custDataLst>
      <p:tags r:id="rId1"/>
    </p:custDataLst>
    <p:extLst>
      <p:ext uri="{BB962C8B-B14F-4D97-AF65-F5344CB8AC3E}">
        <p14:creationId xmlns:p14="http://schemas.microsoft.com/office/powerpoint/2010/main" val="32550748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250"/>
                                        <p:tgtEl>
                                          <p:spTgt spid="18"/>
                                        </p:tgtEl>
                                        <p:attrNameLst>
                                          <p:attrName>ppt_y</p:attrName>
                                        </p:attrNameLst>
                                      </p:cBhvr>
                                      <p:tavLst>
                                        <p:tav tm="0">
                                          <p:val>
                                            <p:strVal val="#ppt_y+#ppt_h*1.125000"/>
                                          </p:val>
                                        </p:tav>
                                        <p:tav tm="100000">
                                          <p:val>
                                            <p:strVal val="#ppt_y"/>
                                          </p:val>
                                        </p:tav>
                                      </p:tavLst>
                                    </p:anim>
                                    <p:animEffect transition="in" filter="wipe(up)">
                                      <p:cBhvr>
                                        <p:cTn id="8" dur="250"/>
                                        <p:tgtEl>
                                          <p:spTgt spid="18"/>
                                        </p:tgtEl>
                                      </p:cBhvr>
                                    </p:animEffect>
                                  </p:childTnLst>
                                </p:cTn>
                              </p:par>
                            </p:childTnLst>
                          </p:cTn>
                        </p:par>
                        <p:par>
                          <p:cTn id="9" fill="hold">
                            <p:stCondLst>
                              <p:cond delay="250"/>
                            </p:stCondLst>
                            <p:childTnLst>
                              <p:par>
                                <p:cTn id="10" presetID="12" presetClass="entr" presetSubtype="4"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250"/>
                                        <p:tgtEl>
                                          <p:spTgt spid="19"/>
                                        </p:tgtEl>
                                        <p:attrNameLst>
                                          <p:attrName>ppt_y</p:attrName>
                                        </p:attrNameLst>
                                      </p:cBhvr>
                                      <p:tavLst>
                                        <p:tav tm="0">
                                          <p:val>
                                            <p:strVal val="#ppt_y+#ppt_h*1.125000"/>
                                          </p:val>
                                        </p:tav>
                                        <p:tav tm="100000">
                                          <p:val>
                                            <p:strVal val="#ppt_y"/>
                                          </p:val>
                                        </p:tav>
                                      </p:tavLst>
                                    </p:anim>
                                    <p:animEffect transition="in" filter="wipe(up)">
                                      <p:cBhvr>
                                        <p:cTn id="13" dur="250"/>
                                        <p:tgtEl>
                                          <p:spTgt spid="19"/>
                                        </p:tgtEl>
                                      </p:cBhvr>
                                    </p:animEffect>
                                  </p:childTnLst>
                                </p:cTn>
                              </p:par>
                            </p:childTnLst>
                          </p:cTn>
                        </p:par>
                        <p:par>
                          <p:cTn id="14" fill="hold">
                            <p:stCondLst>
                              <p:cond delay="500"/>
                            </p:stCondLst>
                            <p:childTnLst>
                              <p:par>
                                <p:cTn id="15" presetID="2" presetClass="entr" presetSubtype="2"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1+#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1+#ppt_w/2"/>
                                          </p:val>
                                        </p:tav>
                                        <p:tav tm="100000">
                                          <p:val>
                                            <p:strVal val="#ppt_x"/>
                                          </p:val>
                                        </p:tav>
                                      </p:tavLst>
                                    </p:anim>
                                    <p:anim calcmode="lin" valueType="num">
                                      <p:cBhvr additive="base">
                                        <p:cTn id="22" dur="500" fill="hold"/>
                                        <p:tgtEl>
                                          <p:spTgt spid="14"/>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1+#ppt_w/2"/>
                                          </p:val>
                                        </p:tav>
                                        <p:tav tm="100000">
                                          <p:val>
                                            <p:strVal val="#ppt_x"/>
                                          </p:val>
                                        </p:tav>
                                      </p:tavLst>
                                    </p:anim>
                                    <p:anim calcmode="lin" valueType="num">
                                      <p:cBhvr additive="base">
                                        <p:cTn id="26" dur="500" fill="hold"/>
                                        <p:tgtEl>
                                          <p:spTgt spid="17"/>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500" fill="hold"/>
                                        <p:tgtEl>
                                          <p:spTgt spid="22"/>
                                        </p:tgtEl>
                                        <p:attrNameLst>
                                          <p:attrName>ppt_x</p:attrName>
                                        </p:attrNameLst>
                                      </p:cBhvr>
                                      <p:tavLst>
                                        <p:tav tm="0">
                                          <p:val>
                                            <p:strVal val="1+#ppt_w/2"/>
                                          </p:val>
                                        </p:tav>
                                        <p:tav tm="100000">
                                          <p:val>
                                            <p:strVal val="#ppt_x"/>
                                          </p:val>
                                        </p:tav>
                                      </p:tavLst>
                                    </p:anim>
                                    <p:anim calcmode="lin" valueType="num">
                                      <p:cBhvr additive="base">
                                        <p:cTn id="30" dur="500" fill="hold"/>
                                        <p:tgtEl>
                                          <p:spTgt spid="22"/>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additive="base">
                                        <p:cTn id="33" dur="500" fill="hold"/>
                                        <p:tgtEl>
                                          <p:spTgt spid="26"/>
                                        </p:tgtEl>
                                        <p:attrNameLst>
                                          <p:attrName>ppt_x</p:attrName>
                                        </p:attrNameLst>
                                      </p:cBhvr>
                                      <p:tavLst>
                                        <p:tav tm="0">
                                          <p:val>
                                            <p:strVal val="1+#ppt_w/2"/>
                                          </p:val>
                                        </p:tav>
                                        <p:tav tm="100000">
                                          <p:val>
                                            <p:strVal val="#ppt_x"/>
                                          </p:val>
                                        </p:tav>
                                      </p:tavLst>
                                    </p:anim>
                                    <p:anim calcmode="lin" valueType="num">
                                      <p:cBhvr additive="base">
                                        <p:cTn id="34" dur="500" fill="hold"/>
                                        <p:tgtEl>
                                          <p:spTgt spid="26"/>
                                        </p:tgtEl>
                                        <p:attrNameLst>
                                          <p:attrName>ppt_y</p:attrName>
                                        </p:attrNameLst>
                                      </p:cBhvr>
                                      <p:tavLst>
                                        <p:tav tm="0">
                                          <p:val>
                                            <p:strVal val="#ppt_y"/>
                                          </p:val>
                                        </p:tav>
                                        <p:tav tm="100000">
                                          <p:val>
                                            <p:strVal val="#ppt_y"/>
                                          </p:val>
                                        </p:tav>
                                      </p:tavLst>
                                    </p:anim>
                                  </p:childTnLst>
                                </p:cTn>
                              </p:par>
                            </p:childTnLst>
                          </p:cTn>
                        </p:par>
                        <p:par>
                          <p:cTn id="35" fill="hold">
                            <p:stCondLst>
                              <p:cond delay="1000"/>
                            </p:stCondLst>
                            <p:childTnLst>
                              <p:par>
                                <p:cTn id="36" presetID="12" presetClass="entr" presetSubtype="8" fill="hold" grpId="0" nodeType="afterEffect">
                                  <p:stCondLst>
                                    <p:cond delay="0"/>
                                  </p:stCondLst>
                                  <p:childTnLst>
                                    <p:set>
                                      <p:cBhvr>
                                        <p:cTn id="37" dur="1" fill="hold">
                                          <p:stCondLst>
                                            <p:cond delay="0"/>
                                          </p:stCondLst>
                                        </p:cTn>
                                        <p:tgtEl>
                                          <p:spTgt spid="2"/>
                                        </p:tgtEl>
                                        <p:attrNameLst>
                                          <p:attrName>style.visibility</p:attrName>
                                        </p:attrNameLst>
                                      </p:cBhvr>
                                      <p:to>
                                        <p:strVal val="visible"/>
                                      </p:to>
                                    </p:set>
                                    <p:anim calcmode="lin" valueType="num">
                                      <p:cBhvr additive="base">
                                        <p:cTn id="38" dur="250"/>
                                        <p:tgtEl>
                                          <p:spTgt spid="2"/>
                                        </p:tgtEl>
                                        <p:attrNameLst>
                                          <p:attrName>ppt_x</p:attrName>
                                        </p:attrNameLst>
                                      </p:cBhvr>
                                      <p:tavLst>
                                        <p:tav tm="0">
                                          <p:val>
                                            <p:strVal val="#ppt_x-#ppt_w*1.125000"/>
                                          </p:val>
                                        </p:tav>
                                        <p:tav tm="100000">
                                          <p:val>
                                            <p:strVal val="#ppt_x"/>
                                          </p:val>
                                        </p:tav>
                                      </p:tavLst>
                                    </p:anim>
                                    <p:animEffect transition="in" filter="wipe(right)">
                                      <p:cBhvr>
                                        <p:cTn id="39" dur="250"/>
                                        <p:tgtEl>
                                          <p:spTgt spid="2"/>
                                        </p:tgtEl>
                                      </p:cBhvr>
                                    </p:animEffect>
                                  </p:childTnLst>
                                </p:cTn>
                              </p:par>
                            </p:childTnLst>
                          </p:cTn>
                        </p:par>
                        <p:par>
                          <p:cTn id="40" fill="hold">
                            <p:stCondLst>
                              <p:cond delay="1250"/>
                            </p:stCondLst>
                            <p:childTnLst>
                              <p:par>
                                <p:cTn id="41" presetID="12" presetClass="entr" presetSubtype="8"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250"/>
                                        <p:tgtEl>
                                          <p:spTgt spid="6"/>
                                        </p:tgtEl>
                                        <p:attrNameLst>
                                          <p:attrName>ppt_x</p:attrName>
                                        </p:attrNameLst>
                                      </p:cBhvr>
                                      <p:tavLst>
                                        <p:tav tm="0">
                                          <p:val>
                                            <p:strVal val="#ppt_x-#ppt_w*1.125000"/>
                                          </p:val>
                                        </p:tav>
                                        <p:tav tm="100000">
                                          <p:val>
                                            <p:strVal val="#ppt_x"/>
                                          </p:val>
                                        </p:tav>
                                      </p:tavLst>
                                    </p:anim>
                                    <p:animEffect transition="in" filter="wipe(right)">
                                      <p:cBhvr>
                                        <p:cTn id="44" dur="250"/>
                                        <p:tgtEl>
                                          <p:spTgt spid="6"/>
                                        </p:tgtEl>
                                      </p:cBhvr>
                                    </p:animEffect>
                                  </p:childTnLst>
                                </p:cTn>
                              </p:par>
                            </p:childTnLst>
                          </p:cTn>
                        </p:par>
                        <p:par>
                          <p:cTn id="45" fill="hold">
                            <p:stCondLst>
                              <p:cond delay="1500"/>
                            </p:stCondLst>
                            <p:childTnLst>
                              <p:par>
                                <p:cTn id="46" presetID="12" presetClass="entr" presetSubtype="4" fill="hold" grpId="0" nodeType="after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additive="base">
                                        <p:cTn id="48" dur="250"/>
                                        <p:tgtEl>
                                          <p:spTgt spid="9"/>
                                        </p:tgtEl>
                                        <p:attrNameLst>
                                          <p:attrName>ppt_y</p:attrName>
                                        </p:attrNameLst>
                                      </p:cBhvr>
                                      <p:tavLst>
                                        <p:tav tm="0">
                                          <p:val>
                                            <p:strVal val="#ppt_y+#ppt_h*1.125000"/>
                                          </p:val>
                                        </p:tav>
                                        <p:tav tm="100000">
                                          <p:val>
                                            <p:strVal val="#ppt_y"/>
                                          </p:val>
                                        </p:tav>
                                      </p:tavLst>
                                    </p:anim>
                                    <p:animEffect transition="in" filter="wipe(up)">
                                      <p:cBhvr>
                                        <p:cTn id="49" dur="250"/>
                                        <p:tgtEl>
                                          <p:spTgt spid="9"/>
                                        </p:tgtEl>
                                      </p:cBhvr>
                                    </p:animEffect>
                                  </p:childTnLst>
                                </p:cTn>
                              </p:par>
                            </p:childTnLst>
                          </p:cTn>
                        </p:par>
                        <p:par>
                          <p:cTn id="50" fill="hold">
                            <p:stCondLst>
                              <p:cond delay="1750"/>
                            </p:stCondLst>
                            <p:childTnLst>
                              <p:par>
                                <p:cTn id="51" presetID="12" presetClass="entr" presetSubtype="4"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250"/>
                                        <p:tgtEl>
                                          <p:spTgt spid="12"/>
                                        </p:tgtEl>
                                        <p:attrNameLst>
                                          <p:attrName>ppt_y</p:attrName>
                                        </p:attrNameLst>
                                      </p:cBhvr>
                                      <p:tavLst>
                                        <p:tav tm="0">
                                          <p:val>
                                            <p:strVal val="#ppt_y+#ppt_h*1.125000"/>
                                          </p:val>
                                        </p:tav>
                                        <p:tav tm="100000">
                                          <p:val>
                                            <p:strVal val="#ppt_y"/>
                                          </p:val>
                                        </p:tav>
                                      </p:tavLst>
                                    </p:anim>
                                    <p:animEffect transition="in" filter="wipe(up)">
                                      <p:cBhvr>
                                        <p:cTn id="54" dur="250"/>
                                        <p:tgtEl>
                                          <p:spTgt spid="12"/>
                                        </p:tgtEl>
                                      </p:cBhvr>
                                    </p:animEffect>
                                  </p:childTnLst>
                                </p:cTn>
                              </p:par>
                            </p:childTnLst>
                          </p:cTn>
                        </p:par>
                        <p:par>
                          <p:cTn id="55" fill="hold">
                            <p:stCondLst>
                              <p:cond delay="2000"/>
                            </p:stCondLst>
                            <p:childTnLst>
                              <p:par>
                                <p:cTn id="56" presetID="12" presetClass="entr" presetSubtype="4" fill="hold" grpId="0" nodeType="afterEffect">
                                  <p:stCondLst>
                                    <p:cond delay="0"/>
                                  </p:stCondLst>
                                  <p:childTnLst>
                                    <p:set>
                                      <p:cBhvr>
                                        <p:cTn id="57" dur="1" fill="hold">
                                          <p:stCondLst>
                                            <p:cond delay="0"/>
                                          </p:stCondLst>
                                        </p:cTn>
                                        <p:tgtEl>
                                          <p:spTgt spid="25"/>
                                        </p:tgtEl>
                                        <p:attrNameLst>
                                          <p:attrName>style.visibility</p:attrName>
                                        </p:attrNameLst>
                                      </p:cBhvr>
                                      <p:to>
                                        <p:strVal val="visible"/>
                                      </p:to>
                                    </p:set>
                                    <p:anim calcmode="lin" valueType="num">
                                      <p:cBhvr additive="base">
                                        <p:cTn id="58" dur="250"/>
                                        <p:tgtEl>
                                          <p:spTgt spid="25"/>
                                        </p:tgtEl>
                                        <p:attrNameLst>
                                          <p:attrName>ppt_y</p:attrName>
                                        </p:attrNameLst>
                                      </p:cBhvr>
                                      <p:tavLst>
                                        <p:tav tm="0">
                                          <p:val>
                                            <p:strVal val="#ppt_y+#ppt_h*1.125000"/>
                                          </p:val>
                                        </p:tav>
                                        <p:tav tm="100000">
                                          <p:val>
                                            <p:strVal val="#ppt_y"/>
                                          </p:val>
                                        </p:tav>
                                      </p:tavLst>
                                    </p:anim>
                                    <p:animEffect transition="in" filter="wipe(up)">
                                      <p:cBhvr>
                                        <p:cTn id="59" dur="2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9" grpId="0" animBg="1"/>
      <p:bldP spid="12" grpId="0" animBg="1"/>
      <p:bldP spid="18" grpId="0"/>
      <p:bldP spid="19" grpId="0"/>
      <p:bldP spid="2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p:cNvSpPr/>
          <p:nvPr/>
        </p:nvSpPr>
        <p:spPr bwMode="auto">
          <a:xfrm>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9" name="文本框 8"/>
          <p:cNvSpPr txBox="1"/>
          <p:nvPr/>
        </p:nvSpPr>
        <p:spPr>
          <a:xfrm>
            <a:off x="10167546" y="490153"/>
            <a:ext cx="1208028" cy="902170"/>
          </a:xfrm>
          <a:prstGeom prst="rect">
            <a:avLst/>
          </a:prstGeom>
          <a:noFill/>
        </p:spPr>
        <p:txBody>
          <a:bodyPr wrap="square" rtlCol="0">
            <a:spAutoFit/>
          </a:bodyPr>
          <a:lstStyle/>
          <a:p>
            <a:pPr algn="dist">
              <a:lnSpc>
                <a:spcPct val="150000"/>
              </a:lnSpc>
            </a:pPr>
            <a:r>
              <a:rPr lang="zh-CN" altLang="en-US" sz="900" dirty="0">
                <a:solidFill>
                  <a:srgbClr val="526188"/>
                </a:solidFill>
              </a:rPr>
              <a:t>●●●●●●</a:t>
            </a:r>
            <a:endParaRPr lang="en-US" altLang="zh-CN" sz="900" dirty="0">
              <a:solidFill>
                <a:srgbClr val="526188"/>
              </a:solidFill>
            </a:endParaRPr>
          </a:p>
          <a:p>
            <a:pPr algn="dist">
              <a:lnSpc>
                <a:spcPct val="150000"/>
              </a:lnSpc>
            </a:pPr>
            <a:r>
              <a:rPr lang="zh-CN" altLang="en-US" sz="900" dirty="0">
                <a:solidFill>
                  <a:srgbClr val="526188"/>
                </a:solidFill>
              </a:rPr>
              <a:t>●●●●●●</a:t>
            </a:r>
            <a:endParaRPr lang="en-US" altLang="zh-CN" sz="900" dirty="0">
              <a:solidFill>
                <a:srgbClr val="526188"/>
              </a:solidFill>
            </a:endParaRPr>
          </a:p>
          <a:p>
            <a:pPr algn="dist">
              <a:lnSpc>
                <a:spcPct val="150000"/>
              </a:lnSpc>
            </a:pPr>
            <a:r>
              <a:rPr lang="zh-CN" altLang="en-US" sz="900" dirty="0">
                <a:solidFill>
                  <a:srgbClr val="526188"/>
                </a:solidFill>
              </a:rPr>
              <a:t>●●●●●●</a:t>
            </a:r>
            <a:endParaRPr lang="en-US" altLang="zh-CN" sz="900" dirty="0">
              <a:solidFill>
                <a:srgbClr val="526188"/>
              </a:solidFill>
            </a:endParaRPr>
          </a:p>
          <a:p>
            <a:pPr algn="dist">
              <a:lnSpc>
                <a:spcPct val="150000"/>
              </a:lnSpc>
            </a:pPr>
            <a:r>
              <a:rPr lang="zh-CN" altLang="en-US" sz="900" dirty="0">
                <a:solidFill>
                  <a:srgbClr val="526188"/>
                </a:solidFill>
              </a:rPr>
              <a:t>●●●●●●</a:t>
            </a:r>
            <a:endParaRPr lang="en-US" altLang="zh-CN" sz="900" dirty="0">
              <a:solidFill>
                <a:srgbClr val="526188"/>
              </a:solidFill>
            </a:endParaRPr>
          </a:p>
        </p:txBody>
      </p:sp>
      <p:sp>
        <p:nvSpPr>
          <p:cNvPr id="10" name="文本框 9"/>
          <p:cNvSpPr txBox="1"/>
          <p:nvPr/>
        </p:nvSpPr>
        <p:spPr>
          <a:xfrm>
            <a:off x="5240667" y="464131"/>
            <a:ext cx="1757590" cy="892552"/>
          </a:xfrm>
          <a:prstGeom prst="rect">
            <a:avLst/>
          </a:prstGeom>
          <a:noFill/>
        </p:spPr>
        <p:txBody>
          <a:bodyPr wrap="square" rtlCol="0">
            <a:spAutoFit/>
          </a:bodyPr>
          <a:lstStyle/>
          <a:p>
            <a:pPr algn="dist"/>
            <a:r>
              <a:rPr lang="zh-CN" altLang="en-US" sz="5200" b="1" dirty="0">
                <a:solidFill>
                  <a:srgbClr val="526188"/>
                </a:solidFill>
                <a:latin typeface="微软雅黑" panose="020B0503020204020204" pitchFamily="34" charset="-122"/>
                <a:ea typeface="微软雅黑" panose="020B0503020204020204" pitchFamily="34" charset="-122"/>
              </a:rPr>
              <a:t>目录</a:t>
            </a:r>
          </a:p>
        </p:txBody>
      </p:sp>
      <p:sp>
        <p:nvSpPr>
          <p:cNvPr id="11" name="文本框 10"/>
          <p:cNvSpPr txBox="1"/>
          <p:nvPr/>
        </p:nvSpPr>
        <p:spPr>
          <a:xfrm>
            <a:off x="4625913" y="1308301"/>
            <a:ext cx="2975037" cy="461665"/>
          </a:xfrm>
          <a:prstGeom prst="rect">
            <a:avLst/>
          </a:prstGeom>
          <a:noFill/>
        </p:spPr>
        <p:txBody>
          <a:bodyPr wrap="square" rtlCol="0">
            <a:spAutoFit/>
          </a:bodyPr>
          <a:lstStyle/>
          <a:p>
            <a:pPr algn="dist"/>
            <a:r>
              <a:rPr lang="en-US" altLang="zh-CN" sz="2400" dirty="0">
                <a:solidFill>
                  <a:schemeClr val="bg2">
                    <a:lumMod val="50000"/>
                  </a:schemeClr>
                </a:solidFill>
                <a:latin typeface="Aharoni" panose="02010803020104030203" pitchFamily="2" charset="-79"/>
                <a:cs typeface="Aharoni" panose="02010803020104030203" pitchFamily="2" charset="-79"/>
              </a:rPr>
              <a:t>CONTENT</a:t>
            </a:r>
            <a:endParaRPr lang="zh-CN" altLang="en-US" sz="2400" dirty="0">
              <a:solidFill>
                <a:schemeClr val="bg2">
                  <a:lumMod val="50000"/>
                </a:schemeClr>
              </a:solidFill>
              <a:latin typeface="Aharoni" panose="02010803020104030203" pitchFamily="2" charset="-79"/>
              <a:cs typeface="Aharoni" panose="02010803020104030203" pitchFamily="2" charset="-79"/>
            </a:endParaRPr>
          </a:p>
        </p:txBody>
      </p:sp>
      <p:grpSp>
        <p:nvGrpSpPr>
          <p:cNvPr id="5" name="组合 4"/>
          <p:cNvGrpSpPr/>
          <p:nvPr/>
        </p:nvGrpSpPr>
        <p:grpSpPr>
          <a:xfrm>
            <a:off x="1071755" y="2664977"/>
            <a:ext cx="873333" cy="1012233"/>
            <a:chOff x="1129811" y="2664977"/>
            <a:chExt cx="873333" cy="1012233"/>
          </a:xfrm>
        </p:grpSpPr>
        <p:pic>
          <p:nvPicPr>
            <p:cNvPr id="13" name="图片 12"/>
            <p:cNvPicPr>
              <a:picLocks noChangeAspect="1"/>
            </p:cNvPicPr>
            <p:nvPr/>
          </p:nvPicPr>
          <p:blipFill>
            <a:blip r:embed="rId3"/>
            <a:stretch>
              <a:fillRect/>
            </a:stretch>
          </p:blipFill>
          <p:spPr>
            <a:xfrm rot="16200000">
              <a:off x="1060361" y="2734427"/>
              <a:ext cx="1012233" cy="873333"/>
            </a:xfrm>
            <a:prstGeom prst="rect">
              <a:avLst/>
            </a:prstGeom>
            <a:effectLst>
              <a:outerShdw blurRad="50800" dist="38100" dir="2700000" algn="tl" rotWithShape="0">
                <a:prstClr val="black">
                  <a:alpha val="40000"/>
                </a:prstClr>
              </a:outerShdw>
            </a:effectLst>
          </p:spPr>
        </p:pic>
        <p:sp>
          <p:nvSpPr>
            <p:cNvPr id="19" name="文本框 18"/>
            <p:cNvSpPr txBox="1"/>
            <p:nvPr/>
          </p:nvSpPr>
          <p:spPr>
            <a:xfrm>
              <a:off x="1147795" y="2972489"/>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01</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grpSp>
        <p:nvGrpSpPr>
          <p:cNvPr id="24" name="组合 23"/>
          <p:cNvGrpSpPr/>
          <p:nvPr/>
        </p:nvGrpSpPr>
        <p:grpSpPr>
          <a:xfrm>
            <a:off x="6383075" y="2664977"/>
            <a:ext cx="873333" cy="1012233"/>
            <a:chOff x="6368561" y="2664977"/>
            <a:chExt cx="873333" cy="1012233"/>
          </a:xfrm>
        </p:grpSpPr>
        <p:pic>
          <p:nvPicPr>
            <p:cNvPr id="15" name="图片 14"/>
            <p:cNvPicPr>
              <a:picLocks noChangeAspect="1"/>
            </p:cNvPicPr>
            <p:nvPr/>
          </p:nvPicPr>
          <p:blipFill>
            <a:blip r:embed="rId3"/>
            <a:stretch>
              <a:fillRect/>
            </a:stretch>
          </p:blipFill>
          <p:spPr>
            <a:xfrm rot="16200000">
              <a:off x="6299111" y="2734427"/>
              <a:ext cx="1012233" cy="873333"/>
            </a:xfrm>
            <a:prstGeom prst="rect">
              <a:avLst/>
            </a:prstGeom>
            <a:effectLst>
              <a:outerShdw blurRad="50800" dist="38100" dir="2700000" algn="tl" rotWithShape="0">
                <a:prstClr val="black">
                  <a:alpha val="40000"/>
                </a:prstClr>
              </a:outerShdw>
            </a:effectLst>
          </p:spPr>
        </p:pic>
        <p:sp>
          <p:nvSpPr>
            <p:cNvPr id="20" name="文本框 19"/>
            <p:cNvSpPr txBox="1"/>
            <p:nvPr/>
          </p:nvSpPr>
          <p:spPr>
            <a:xfrm>
              <a:off x="6368561" y="2984212"/>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02</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grpSp>
        <p:nvGrpSpPr>
          <p:cNvPr id="6" name="组合 5"/>
          <p:cNvGrpSpPr/>
          <p:nvPr/>
        </p:nvGrpSpPr>
        <p:grpSpPr>
          <a:xfrm>
            <a:off x="1066293" y="4334364"/>
            <a:ext cx="878795" cy="1012233"/>
            <a:chOff x="1124349" y="4377906"/>
            <a:chExt cx="878795" cy="1012233"/>
          </a:xfrm>
        </p:grpSpPr>
        <p:pic>
          <p:nvPicPr>
            <p:cNvPr id="14" name="图片 13"/>
            <p:cNvPicPr>
              <a:picLocks noChangeAspect="1"/>
            </p:cNvPicPr>
            <p:nvPr/>
          </p:nvPicPr>
          <p:blipFill>
            <a:blip r:embed="rId3"/>
            <a:stretch>
              <a:fillRect/>
            </a:stretch>
          </p:blipFill>
          <p:spPr>
            <a:xfrm rot="16200000">
              <a:off x="1060361" y="4447356"/>
              <a:ext cx="1012233" cy="873333"/>
            </a:xfrm>
            <a:prstGeom prst="rect">
              <a:avLst/>
            </a:prstGeom>
            <a:effectLst>
              <a:outerShdw blurRad="50800" dist="38100" dir="2700000" algn="tl" rotWithShape="0">
                <a:prstClr val="black">
                  <a:alpha val="40000"/>
                </a:prstClr>
              </a:outerShdw>
            </a:effectLst>
          </p:spPr>
        </p:pic>
        <p:sp>
          <p:nvSpPr>
            <p:cNvPr id="21" name="文本框 20"/>
            <p:cNvSpPr txBox="1"/>
            <p:nvPr/>
          </p:nvSpPr>
          <p:spPr>
            <a:xfrm>
              <a:off x="1124349" y="4681692"/>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03</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grpSp>
        <p:nvGrpSpPr>
          <p:cNvPr id="23" name="组合 22"/>
          <p:cNvGrpSpPr/>
          <p:nvPr/>
        </p:nvGrpSpPr>
        <p:grpSpPr>
          <a:xfrm>
            <a:off x="6383075" y="4334364"/>
            <a:ext cx="873333" cy="1012233"/>
            <a:chOff x="6368561" y="4377906"/>
            <a:chExt cx="873333" cy="1012233"/>
          </a:xfrm>
        </p:grpSpPr>
        <p:pic>
          <p:nvPicPr>
            <p:cNvPr id="16" name="图片 15"/>
            <p:cNvPicPr>
              <a:picLocks noChangeAspect="1"/>
            </p:cNvPicPr>
            <p:nvPr/>
          </p:nvPicPr>
          <p:blipFill>
            <a:blip r:embed="rId3"/>
            <a:stretch>
              <a:fillRect/>
            </a:stretch>
          </p:blipFill>
          <p:spPr>
            <a:xfrm rot="16200000">
              <a:off x="6299111" y="4447356"/>
              <a:ext cx="1012233" cy="873333"/>
            </a:xfrm>
            <a:prstGeom prst="rect">
              <a:avLst/>
            </a:prstGeom>
            <a:effectLst>
              <a:outerShdw blurRad="50800" dist="38100" dir="2700000" algn="tl" rotWithShape="0">
                <a:prstClr val="black">
                  <a:alpha val="40000"/>
                </a:prstClr>
              </a:outerShdw>
            </a:effectLst>
          </p:spPr>
        </p:pic>
        <p:sp>
          <p:nvSpPr>
            <p:cNvPr id="22" name="文本框 21"/>
            <p:cNvSpPr txBox="1"/>
            <p:nvPr/>
          </p:nvSpPr>
          <p:spPr>
            <a:xfrm>
              <a:off x="6368561" y="4681692"/>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04</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grpSp>
        <p:nvGrpSpPr>
          <p:cNvPr id="27" name="组合 26"/>
          <p:cNvGrpSpPr/>
          <p:nvPr/>
        </p:nvGrpSpPr>
        <p:grpSpPr>
          <a:xfrm>
            <a:off x="2224328" y="2625956"/>
            <a:ext cx="3504888" cy="1404898"/>
            <a:chOff x="2021129" y="2596928"/>
            <a:chExt cx="3504888" cy="1404898"/>
          </a:xfrm>
        </p:grpSpPr>
        <p:sp>
          <p:nvSpPr>
            <p:cNvPr id="25" name="文本框 24"/>
            <p:cNvSpPr txBox="1"/>
            <p:nvPr/>
          </p:nvSpPr>
          <p:spPr>
            <a:xfrm>
              <a:off x="2021129" y="2596928"/>
              <a:ext cx="1890045"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dist"/>
              <a:r>
                <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工作概述</a:t>
              </a:r>
            </a:p>
          </p:txBody>
        </p:sp>
        <p:sp>
          <p:nvSpPr>
            <p:cNvPr id="26" name="文本框 25"/>
            <p:cNvSpPr txBox="1"/>
            <p:nvPr/>
          </p:nvSpPr>
          <p:spPr>
            <a:xfrm>
              <a:off x="2048630" y="3078496"/>
              <a:ext cx="3477387" cy="923330"/>
            </a:xfrm>
            <a:prstGeom prst="rect">
              <a:avLst/>
            </a:prstGeom>
            <a:noFill/>
            <a:effectLst>
              <a:outerShdw blurRad="63500" sx="102000" sy="102000" algn="ctr" rotWithShape="0">
                <a:prstClr val="black">
                  <a:alpha val="40000"/>
                </a:prstClr>
              </a:outerShdw>
            </a:effectLst>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en-US" altLang="zh-CN" sz="1200" dirty="0">
                  <a:solidFill>
                    <a:schemeClr val="bg1">
                      <a:lumMod val="50000"/>
                    </a:schemeClr>
                  </a:solidFill>
                  <a:latin typeface="微软雅黑" panose="020B0503020204020204" pitchFamily="34" charset="-122"/>
                  <a:ea typeface="微软雅黑" panose="020B0503020204020204" pitchFamily="34" charset="-122"/>
                </a:rPr>
                <a:t>Distant Time by know not from what distant time thou art ever coming nearer to meet me. </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7571815" y="2625956"/>
            <a:ext cx="3504888" cy="1404898"/>
            <a:chOff x="2021129" y="2596928"/>
            <a:chExt cx="3504888" cy="1404898"/>
          </a:xfrm>
        </p:grpSpPr>
        <p:sp>
          <p:nvSpPr>
            <p:cNvPr id="32" name="文本框 31"/>
            <p:cNvSpPr txBox="1"/>
            <p:nvPr/>
          </p:nvSpPr>
          <p:spPr>
            <a:xfrm>
              <a:off x="2021129" y="2596928"/>
              <a:ext cx="1890045"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dist"/>
              <a:r>
                <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业绩展示</a:t>
              </a:r>
            </a:p>
          </p:txBody>
        </p:sp>
        <p:sp>
          <p:nvSpPr>
            <p:cNvPr id="33" name="文本框 32"/>
            <p:cNvSpPr txBox="1"/>
            <p:nvPr/>
          </p:nvSpPr>
          <p:spPr>
            <a:xfrm>
              <a:off x="2048630" y="3078496"/>
              <a:ext cx="3477387" cy="923330"/>
            </a:xfrm>
            <a:prstGeom prst="rect">
              <a:avLst/>
            </a:prstGeom>
            <a:noFill/>
            <a:effectLst>
              <a:outerShdw blurRad="63500" sx="102000" sy="102000" algn="ctr" rotWithShape="0">
                <a:prstClr val="black">
                  <a:alpha val="40000"/>
                </a:prstClr>
              </a:outerShdw>
            </a:effectLst>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en-US" altLang="zh-CN" sz="1200" dirty="0">
                  <a:solidFill>
                    <a:schemeClr val="bg1">
                      <a:lumMod val="50000"/>
                    </a:schemeClr>
                  </a:solidFill>
                  <a:latin typeface="微软雅黑" panose="020B0503020204020204" pitchFamily="34" charset="-122"/>
                  <a:ea typeface="微软雅黑" panose="020B0503020204020204" pitchFamily="34" charset="-122"/>
                </a:rPr>
                <a:t>Distant Time by know not from what distant time thou art ever coming nearer to meet me. </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2224328" y="4310496"/>
            <a:ext cx="3504888" cy="1404898"/>
            <a:chOff x="2021129" y="2596928"/>
            <a:chExt cx="3504888" cy="1404898"/>
          </a:xfrm>
        </p:grpSpPr>
        <p:sp>
          <p:nvSpPr>
            <p:cNvPr id="35" name="文本框 34"/>
            <p:cNvSpPr txBox="1"/>
            <p:nvPr/>
          </p:nvSpPr>
          <p:spPr>
            <a:xfrm>
              <a:off x="2021129" y="2596928"/>
              <a:ext cx="1890045"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dist"/>
              <a:r>
                <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经验总结</a:t>
              </a:r>
            </a:p>
          </p:txBody>
        </p:sp>
        <p:sp>
          <p:nvSpPr>
            <p:cNvPr id="36" name="文本框 35"/>
            <p:cNvSpPr txBox="1"/>
            <p:nvPr/>
          </p:nvSpPr>
          <p:spPr>
            <a:xfrm>
              <a:off x="2048630" y="3078496"/>
              <a:ext cx="3477387" cy="923330"/>
            </a:xfrm>
            <a:prstGeom prst="rect">
              <a:avLst/>
            </a:prstGeom>
            <a:noFill/>
            <a:effectLst>
              <a:outerShdw blurRad="63500" sx="102000" sy="102000" algn="ctr" rotWithShape="0">
                <a:prstClr val="black">
                  <a:alpha val="40000"/>
                </a:prstClr>
              </a:outerShdw>
            </a:effectLst>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en-US" altLang="zh-CN" sz="1200" dirty="0">
                  <a:solidFill>
                    <a:schemeClr val="bg1">
                      <a:lumMod val="50000"/>
                    </a:schemeClr>
                  </a:solidFill>
                  <a:latin typeface="微软雅黑" panose="020B0503020204020204" pitchFamily="34" charset="-122"/>
                  <a:ea typeface="微软雅黑" panose="020B0503020204020204" pitchFamily="34" charset="-122"/>
                </a:rPr>
                <a:t>Distant Time by know not from what distant time thou art ever coming nearer to meet me. </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7571815" y="4310496"/>
            <a:ext cx="3504888" cy="1404898"/>
            <a:chOff x="2021129" y="2596928"/>
            <a:chExt cx="3504888" cy="1404898"/>
          </a:xfrm>
        </p:grpSpPr>
        <p:sp>
          <p:nvSpPr>
            <p:cNvPr id="38" name="文本框 37"/>
            <p:cNvSpPr txBox="1"/>
            <p:nvPr/>
          </p:nvSpPr>
          <p:spPr>
            <a:xfrm>
              <a:off x="2021129" y="2596928"/>
              <a:ext cx="1890045"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dist"/>
              <a:r>
                <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未来规划</a:t>
              </a:r>
            </a:p>
          </p:txBody>
        </p:sp>
        <p:sp>
          <p:nvSpPr>
            <p:cNvPr id="39" name="文本框 38"/>
            <p:cNvSpPr txBox="1"/>
            <p:nvPr/>
          </p:nvSpPr>
          <p:spPr>
            <a:xfrm>
              <a:off x="2048630" y="3078496"/>
              <a:ext cx="3477387" cy="923330"/>
            </a:xfrm>
            <a:prstGeom prst="rect">
              <a:avLst/>
            </a:prstGeom>
            <a:noFill/>
            <a:effectLst>
              <a:outerShdw blurRad="63500" sx="102000" sy="102000" algn="ctr" rotWithShape="0">
                <a:prstClr val="black">
                  <a:alpha val="40000"/>
                </a:prstClr>
              </a:outerShdw>
            </a:effectLst>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en-US" altLang="zh-CN" sz="1200" dirty="0">
                  <a:solidFill>
                    <a:schemeClr val="bg1">
                      <a:lumMod val="50000"/>
                    </a:schemeClr>
                  </a:solidFill>
                  <a:latin typeface="微软雅黑" panose="020B0503020204020204" pitchFamily="34" charset="-122"/>
                  <a:ea typeface="微软雅黑" panose="020B0503020204020204" pitchFamily="34" charset="-122"/>
                </a:rPr>
                <a:t>Distant Time by know not from what distant time thou art ever coming nearer to meet me. </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89264073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457449" y="1942851"/>
            <a:ext cx="4159251" cy="3989917"/>
            <a:chOff x="3011488" y="1708150"/>
            <a:chExt cx="3119438" cy="2992438"/>
          </a:xfrm>
        </p:grpSpPr>
        <p:sp>
          <p:nvSpPr>
            <p:cNvPr id="32" name="AutoShape 3"/>
            <p:cNvSpPr>
              <a:spLocks noChangeAspect="1" noChangeArrowheads="1" noTextEdit="1"/>
            </p:cNvSpPr>
            <p:nvPr/>
          </p:nvSpPr>
          <p:spPr bwMode="auto">
            <a:xfrm>
              <a:off x="3019425" y="1708150"/>
              <a:ext cx="310515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sz="2400"/>
            </a:p>
          </p:txBody>
        </p:sp>
        <p:sp>
          <p:nvSpPr>
            <p:cNvPr id="33" name="Freeform 5"/>
            <p:cNvSpPr/>
            <p:nvPr/>
          </p:nvSpPr>
          <p:spPr bwMode="auto">
            <a:xfrm>
              <a:off x="4249738" y="4478338"/>
              <a:ext cx="677863" cy="222250"/>
            </a:xfrm>
            <a:custGeom>
              <a:avLst/>
              <a:gdLst>
                <a:gd name="T0" fmla="*/ 466 w 466"/>
                <a:gd name="T1" fmla="*/ 0 h 153"/>
                <a:gd name="T2" fmla="*/ 233 w 466"/>
                <a:gd name="T3" fmla="*/ 153 h 153"/>
                <a:gd name="T4" fmla="*/ 0 w 466"/>
                <a:gd name="T5" fmla="*/ 0 h 153"/>
                <a:gd name="T6" fmla="*/ 466 w 466"/>
                <a:gd name="T7" fmla="*/ 0 h 153"/>
              </a:gdLst>
              <a:ahLst/>
              <a:cxnLst>
                <a:cxn ang="0">
                  <a:pos x="T0" y="T1"/>
                </a:cxn>
                <a:cxn ang="0">
                  <a:pos x="T2" y="T3"/>
                </a:cxn>
                <a:cxn ang="0">
                  <a:pos x="T4" y="T5"/>
                </a:cxn>
                <a:cxn ang="0">
                  <a:pos x="T6" y="T7"/>
                </a:cxn>
              </a:cxnLst>
              <a:rect l="0" t="0" r="r" b="b"/>
              <a:pathLst>
                <a:path w="466" h="153">
                  <a:moveTo>
                    <a:pt x="466" y="0"/>
                  </a:moveTo>
                  <a:cubicBezTo>
                    <a:pt x="466" y="84"/>
                    <a:pt x="362" y="153"/>
                    <a:pt x="233" y="153"/>
                  </a:cubicBezTo>
                  <a:cubicBezTo>
                    <a:pt x="104" y="153"/>
                    <a:pt x="0" y="84"/>
                    <a:pt x="0" y="0"/>
                  </a:cubicBezTo>
                  <a:cubicBezTo>
                    <a:pt x="230" y="0"/>
                    <a:pt x="227" y="0"/>
                    <a:pt x="466"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34" name="Freeform 6"/>
            <p:cNvSpPr/>
            <p:nvPr/>
          </p:nvSpPr>
          <p:spPr bwMode="auto">
            <a:xfrm>
              <a:off x="5419725" y="3686175"/>
              <a:ext cx="501650" cy="369888"/>
            </a:xfrm>
            <a:custGeom>
              <a:avLst/>
              <a:gdLst>
                <a:gd name="T0" fmla="*/ 283 w 344"/>
                <a:gd name="T1" fmla="*/ 254 h 254"/>
                <a:gd name="T2" fmla="*/ 255 w 344"/>
                <a:gd name="T3" fmla="*/ 246 h 254"/>
                <a:gd name="T4" fmla="*/ 33 w 344"/>
                <a:gd name="T5" fmla="*/ 106 h 254"/>
                <a:gd name="T6" fmla="*/ 16 w 344"/>
                <a:gd name="T7" fmla="*/ 32 h 254"/>
                <a:gd name="T8" fmla="*/ 89 w 344"/>
                <a:gd name="T9" fmla="*/ 16 h 254"/>
                <a:gd name="T10" fmla="*/ 312 w 344"/>
                <a:gd name="T11" fmla="*/ 156 h 254"/>
                <a:gd name="T12" fmla="*/ 328 w 344"/>
                <a:gd name="T13" fmla="*/ 229 h 254"/>
                <a:gd name="T14" fmla="*/ 283 w 344"/>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4">
                  <a:moveTo>
                    <a:pt x="283" y="254"/>
                  </a:moveTo>
                  <a:cubicBezTo>
                    <a:pt x="274" y="254"/>
                    <a:pt x="264" y="251"/>
                    <a:pt x="255" y="246"/>
                  </a:cubicBezTo>
                  <a:cubicBezTo>
                    <a:pt x="33" y="106"/>
                    <a:pt x="33" y="106"/>
                    <a:pt x="33" y="106"/>
                  </a:cubicBezTo>
                  <a:cubicBezTo>
                    <a:pt x="8" y="90"/>
                    <a:pt x="0" y="57"/>
                    <a:pt x="16" y="32"/>
                  </a:cubicBezTo>
                  <a:cubicBezTo>
                    <a:pt x="31" y="8"/>
                    <a:pt x="64" y="0"/>
                    <a:pt x="89" y="16"/>
                  </a:cubicBezTo>
                  <a:cubicBezTo>
                    <a:pt x="312" y="156"/>
                    <a:pt x="312" y="156"/>
                    <a:pt x="312" y="156"/>
                  </a:cubicBezTo>
                  <a:cubicBezTo>
                    <a:pt x="337" y="171"/>
                    <a:pt x="344" y="204"/>
                    <a:pt x="328" y="229"/>
                  </a:cubicBezTo>
                  <a:cubicBezTo>
                    <a:pt x="318" y="245"/>
                    <a:pt x="301" y="254"/>
                    <a:pt x="283" y="25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5" name="Freeform 7"/>
            <p:cNvSpPr/>
            <p:nvPr/>
          </p:nvSpPr>
          <p:spPr bwMode="auto">
            <a:xfrm>
              <a:off x="5586413" y="2901950"/>
              <a:ext cx="544513" cy="238125"/>
            </a:xfrm>
            <a:custGeom>
              <a:avLst/>
              <a:gdLst>
                <a:gd name="T0" fmla="*/ 58 w 374"/>
                <a:gd name="T1" fmla="*/ 164 h 164"/>
                <a:gd name="T2" fmla="*/ 6 w 374"/>
                <a:gd name="T3" fmla="*/ 121 h 164"/>
                <a:gd name="T4" fmla="*/ 48 w 374"/>
                <a:gd name="T5" fmla="*/ 58 h 164"/>
                <a:gd name="T6" fmla="*/ 305 w 374"/>
                <a:gd name="T7" fmla="*/ 6 h 164"/>
                <a:gd name="T8" fmla="*/ 368 w 374"/>
                <a:gd name="T9" fmla="*/ 48 h 164"/>
                <a:gd name="T10" fmla="*/ 326 w 374"/>
                <a:gd name="T11" fmla="*/ 110 h 164"/>
                <a:gd name="T12" fmla="*/ 69 w 374"/>
                <a:gd name="T13" fmla="*/ 163 h 164"/>
                <a:gd name="T14" fmla="*/ 58 w 374"/>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4" h="164">
                  <a:moveTo>
                    <a:pt x="58" y="164"/>
                  </a:moveTo>
                  <a:cubicBezTo>
                    <a:pt x="33" y="164"/>
                    <a:pt x="11" y="146"/>
                    <a:pt x="6" y="121"/>
                  </a:cubicBezTo>
                  <a:cubicBezTo>
                    <a:pt x="0" y="92"/>
                    <a:pt x="19" y="64"/>
                    <a:pt x="48" y="58"/>
                  </a:cubicBezTo>
                  <a:cubicBezTo>
                    <a:pt x="305" y="6"/>
                    <a:pt x="305" y="6"/>
                    <a:pt x="305" y="6"/>
                  </a:cubicBezTo>
                  <a:cubicBezTo>
                    <a:pt x="334" y="0"/>
                    <a:pt x="362" y="19"/>
                    <a:pt x="368" y="48"/>
                  </a:cubicBezTo>
                  <a:cubicBezTo>
                    <a:pt x="374" y="76"/>
                    <a:pt x="355" y="105"/>
                    <a:pt x="326" y="110"/>
                  </a:cubicBezTo>
                  <a:cubicBezTo>
                    <a:pt x="69" y="163"/>
                    <a:pt x="69" y="163"/>
                    <a:pt x="69" y="163"/>
                  </a:cubicBezTo>
                  <a:cubicBezTo>
                    <a:pt x="65" y="163"/>
                    <a:pt x="62" y="164"/>
                    <a:pt x="58" y="16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6" name="Freeform 8"/>
            <p:cNvSpPr/>
            <p:nvPr/>
          </p:nvSpPr>
          <p:spPr bwMode="auto">
            <a:xfrm>
              <a:off x="5202238" y="1987550"/>
              <a:ext cx="387350" cy="484188"/>
            </a:xfrm>
            <a:custGeom>
              <a:avLst/>
              <a:gdLst>
                <a:gd name="T0" fmla="*/ 60 w 266"/>
                <a:gd name="T1" fmla="*/ 333 h 333"/>
                <a:gd name="T2" fmla="*/ 31 w 266"/>
                <a:gd name="T3" fmla="*/ 324 h 333"/>
                <a:gd name="T4" fmla="*/ 16 w 266"/>
                <a:gd name="T5" fmla="*/ 250 h 333"/>
                <a:gd name="T6" fmla="*/ 161 w 266"/>
                <a:gd name="T7" fmla="*/ 31 h 333"/>
                <a:gd name="T8" fmla="*/ 235 w 266"/>
                <a:gd name="T9" fmla="*/ 16 h 333"/>
                <a:gd name="T10" fmla="*/ 250 w 266"/>
                <a:gd name="T11" fmla="*/ 90 h 333"/>
                <a:gd name="T12" fmla="*/ 105 w 266"/>
                <a:gd name="T13" fmla="*/ 309 h 333"/>
                <a:gd name="T14" fmla="*/ 60 w 266"/>
                <a:gd name="T15" fmla="*/ 333 h 3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333">
                  <a:moveTo>
                    <a:pt x="60" y="333"/>
                  </a:moveTo>
                  <a:cubicBezTo>
                    <a:pt x="50" y="333"/>
                    <a:pt x="40" y="330"/>
                    <a:pt x="31" y="324"/>
                  </a:cubicBezTo>
                  <a:cubicBezTo>
                    <a:pt x="6" y="307"/>
                    <a:pt x="0" y="274"/>
                    <a:pt x="16" y="250"/>
                  </a:cubicBezTo>
                  <a:cubicBezTo>
                    <a:pt x="161" y="31"/>
                    <a:pt x="161" y="31"/>
                    <a:pt x="161" y="31"/>
                  </a:cubicBezTo>
                  <a:cubicBezTo>
                    <a:pt x="178" y="6"/>
                    <a:pt x="211" y="0"/>
                    <a:pt x="235" y="16"/>
                  </a:cubicBezTo>
                  <a:cubicBezTo>
                    <a:pt x="260" y="32"/>
                    <a:pt x="266" y="65"/>
                    <a:pt x="250" y="90"/>
                  </a:cubicBezTo>
                  <a:cubicBezTo>
                    <a:pt x="105" y="309"/>
                    <a:pt x="105" y="309"/>
                    <a:pt x="105" y="309"/>
                  </a:cubicBezTo>
                  <a:cubicBezTo>
                    <a:pt x="94" y="324"/>
                    <a:pt x="77" y="333"/>
                    <a:pt x="60" y="3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1" name="Freeform 9"/>
            <p:cNvSpPr/>
            <p:nvPr/>
          </p:nvSpPr>
          <p:spPr bwMode="auto">
            <a:xfrm>
              <a:off x="4508500" y="1708150"/>
              <a:ext cx="158750" cy="538163"/>
            </a:xfrm>
            <a:custGeom>
              <a:avLst/>
              <a:gdLst>
                <a:gd name="T0" fmla="*/ 56 w 109"/>
                <a:gd name="T1" fmla="*/ 370 h 370"/>
                <a:gd name="T2" fmla="*/ 2 w 109"/>
                <a:gd name="T3" fmla="*/ 317 h 370"/>
                <a:gd name="T4" fmla="*/ 0 w 109"/>
                <a:gd name="T5" fmla="*/ 54 h 370"/>
                <a:gd name="T6" fmla="*/ 53 w 109"/>
                <a:gd name="T7" fmla="*/ 1 h 370"/>
                <a:gd name="T8" fmla="*/ 106 w 109"/>
                <a:gd name="T9" fmla="*/ 53 h 370"/>
                <a:gd name="T10" fmla="*/ 109 w 109"/>
                <a:gd name="T11" fmla="*/ 316 h 370"/>
                <a:gd name="T12" fmla="*/ 56 w 109"/>
                <a:gd name="T13" fmla="*/ 370 h 370"/>
                <a:gd name="T14" fmla="*/ 56 w 109"/>
                <a:gd name="T15" fmla="*/ 370 h 3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370">
                  <a:moveTo>
                    <a:pt x="56" y="370"/>
                  </a:moveTo>
                  <a:cubicBezTo>
                    <a:pt x="26" y="370"/>
                    <a:pt x="3" y="346"/>
                    <a:pt x="2" y="317"/>
                  </a:cubicBezTo>
                  <a:cubicBezTo>
                    <a:pt x="0" y="54"/>
                    <a:pt x="0" y="54"/>
                    <a:pt x="0" y="54"/>
                  </a:cubicBezTo>
                  <a:cubicBezTo>
                    <a:pt x="0" y="25"/>
                    <a:pt x="23" y="1"/>
                    <a:pt x="53" y="1"/>
                  </a:cubicBezTo>
                  <a:cubicBezTo>
                    <a:pt x="82" y="0"/>
                    <a:pt x="106" y="24"/>
                    <a:pt x="106" y="53"/>
                  </a:cubicBezTo>
                  <a:cubicBezTo>
                    <a:pt x="109" y="316"/>
                    <a:pt x="109" y="316"/>
                    <a:pt x="109" y="316"/>
                  </a:cubicBezTo>
                  <a:cubicBezTo>
                    <a:pt x="109" y="345"/>
                    <a:pt x="85" y="369"/>
                    <a:pt x="56" y="370"/>
                  </a:cubicBezTo>
                  <a:cubicBezTo>
                    <a:pt x="56" y="370"/>
                    <a:pt x="56" y="370"/>
                    <a:pt x="56" y="370"/>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2" name="Freeform 10"/>
            <p:cNvSpPr/>
            <p:nvPr/>
          </p:nvSpPr>
          <p:spPr bwMode="auto">
            <a:xfrm>
              <a:off x="3221038" y="3683000"/>
              <a:ext cx="500063" cy="369888"/>
            </a:xfrm>
            <a:custGeom>
              <a:avLst/>
              <a:gdLst>
                <a:gd name="T0" fmla="*/ 61 w 344"/>
                <a:gd name="T1" fmla="*/ 254 h 254"/>
                <a:gd name="T2" fmla="*/ 16 w 344"/>
                <a:gd name="T3" fmla="*/ 229 h 254"/>
                <a:gd name="T4" fmla="*/ 32 w 344"/>
                <a:gd name="T5" fmla="*/ 156 h 254"/>
                <a:gd name="T6" fmla="*/ 255 w 344"/>
                <a:gd name="T7" fmla="*/ 16 h 254"/>
                <a:gd name="T8" fmla="*/ 328 w 344"/>
                <a:gd name="T9" fmla="*/ 33 h 254"/>
                <a:gd name="T10" fmla="*/ 311 w 344"/>
                <a:gd name="T11" fmla="*/ 106 h 254"/>
                <a:gd name="T12" fmla="*/ 89 w 344"/>
                <a:gd name="T13" fmla="*/ 246 h 254"/>
                <a:gd name="T14" fmla="*/ 61 w 344"/>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4">
                  <a:moveTo>
                    <a:pt x="61" y="254"/>
                  </a:moveTo>
                  <a:cubicBezTo>
                    <a:pt x="43" y="254"/>
                    <a:pt x="26" y="245"/>
                    <a:pt x="16" y="229"/>
                  </a:cubicBezTo>
                  <a:cubicBezTo>
                    <a:pt x="0" y="205"/>
                    <a:pt x="7" y="172"/>
                    <a:pt x="32" y="156"/>
                  </a:cubicBezTo>
                  <a:cubicBezTo>
                    <a:pt x="255" y="16"/>
                    <a:pt x="255" y="16"/>
                    <a:pt x="255" y="16"/>
                  </a:cubicBezTo>
                  <a:cubicBezTo>
                    <a:pt x="280" y="0"/>
                    <a:pt x="312" y="8"/>
                    <a:pt x="328" y="33"/>
                  </a:cubicBezTo>
                  <a:cubicBezTo>
                    <a:pt x="344" y="58"/>
                    <a:pt x="336" y="90"/>
                    <a:pt x="311" y="106"/>
                  </a:cubicBezTo>
                  <a:cubicBezTo>
                    <a:pt x="89" y="246"/>
                    <a:pt x="89" y="246"/>
                    <a:pt x="89" y="246"/>
                  </a:cubicBezTo>
                  <a:cubicBezTo>
                    <a:pt x="80" y="252"/>
                    <a:pt x="70" y="254"/>
                    <a:pt x="61" y="25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3" name="Freeform 11"/>
            <p:cNvSpPr/>
            <p:nvPr/>
          </p:nvSpPr>
          <p:spPr bwMode="auto">
            <a:xfrm>
              <a:off x="3011488" y="2900363"/>
              <a:ext cx="544513" cy="236538"/>
            </a:xfrm>
            <a:custGeom>
              <a:avLst/>
              <a:gdLst>
                <a:gd name="T0" fmla="*/ 316 w 374"/>
                <a:gd name="T1" fmla="*/ 163 h 163"/>
                <a:gd name="T2" fmla="*/ 305 w 374"/>
                <a:gd name="T3" fmla="*/ 162 h 163"/>
                <a:gd name="T4" fmla="*/ 48 w 374"/>
                <a:gd name="T5" fmla="*/ 110 h 163"/>
                <a:gd name="T6" fmla="*/ 6 w 374"/>
                <a:gd name="T7" fmla="*/ 47 h 163"/>
                <a:gd name="T8" fmla="*/ 69 w 374"/>
                <a:gd name="T9" fmla="*/ 5 h 163"/>
                <a:gd name="T10" fmla="*/ 326 w 374"/>
                <a:gd name="T11" fmla="*/ 58 h 163"/>
                <a:gd name="T12" fmla="*/ 368 w 374"/>
                <a:gd name="T13" fmla="*/ 120 h 163"/>
                <a:gd name="T14" fmla="*/ 316 w 374"/>
                <a:gd name="T15" fmla="*/ 163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4" h="163">
                  <a:moveTo>
                    <a:pt x="316" y="163"/>
                  </a:moveTo>
                  <a:cubicBezTo>
                    <a:pt x="312" y="163"/>
                    <a:pt x="309" y="163"/>
                    <a:pt x="305" y="162"/>
                  </a:cubicBezTo>
                  <a:cubicBezTo>
                    <a:pt x="48" y="110"/>
                    <a:pt x="48" y="110"/>
                    <a:pt x="48" y="110"/>
                  </a:cubicBezTo>
                  <a:cubicBezTo>
                    <a:pt x="19" y="104"/>
                    <a:pt x="0" y="76"/>
                    <a:pt x="6" y="47"/>
                  </a:cubicBezTo>
                  <a:cubicBezTo>
                    <a:pt x="12" y="18"/>
                    <a:pt x="40" y="0"/>
                    <a:pt x="69" y="5"/>
                  </a:cubicBezTo>
                  <a:cubicBezTo>
                    <a:pt x="326" y="58"/>
                    <a:pt x="326" y="58"/>
                    <a:pt x="326" y="58"/>
                  </a:cubicBezTo>
                  <a:cubicBezTo>
                    <a:pt x="355" y="64"/>
                    <a:pt x="374" y="92"/>
                    <a:pt x="368" y="120"/>
                  </a:cubicBezTo>
                  <a:cubicBezTo>
                    <a:pt x="363" y="146"/>
                    <a:pt x="341" y="163"/>
                    <a:pt x="316" y="16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4" name="Freeform 12"/>
            <p:cNvSpPr/>
            <p:nvPr/>
          </p:nvSpPr>
          <p:spPr bwMode="auto">
            <a:xfrm>
              <a:off x="3552825" y="1984375"/>
              <a:ext cx="387350" cy="485775"/>
            </a:xfrm>
            <a:custGeom>
              <a:avLst/>
              <a:gdLst>
                <a:gd name="T0" fmla="*/ 206 w 266"/>
                <a:gd name="T1" fmla="*/ 333 h 333"/>
                <a:gd name="T2" fmla="*/ 161 w 266"/>
                <a:gd name="T3" fmla="*/ 309 h 333"/>
                <a:gd name="T4" fmla="*/ 16 w 266"/>
                <a:gd name="T5" fmla="*/ 90 h 333"/>
                <a:gd name="T6" fmla="*/ 31 w 266"/>
                <a:gd name="T7" fmla="*/ 16 h 333"/>
                <a:gd name="T8" fmla="*/ 105 w 266"/>
                <a:gd name="T9" fmla="*/ 31 h 333"/>
                <a:gd name="T10" fmla="*/ 250 w 266"/>
                <a:gd name="T11" fmla="*/ 250 h 333"/>
                <a:gd name="T12" fmla="*/ 235 w 266"/>
                <a:gd name="T13" fmla="*/ 324 h 333"/>
                <a:gd name="T14" fmla="*/ 206 w 266"/>
                <a:gd name="T15" fmla="*/ 333 h 3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333">
                  <a:moveTo>
                    <a:pt x="206" y="333"/>
                  </a:moveTo>
                  <a:cubicBezTo>
                    <a:pt x="188" y="333"/>
                    <a:pt x="172" y="325"/>
                    <a:pt x="161" y="309"/>
                  </a:cubicBezTo>
                  <a:cubicBezTo>
                    <a:pt x="16" y="90"/>
                    <a:pt x="16" y="90"/>
                    <a:pt x="16" y="90"/>
                  </a:cubicBezTo>
                  <a:cubicBezTo>
                    <a:pt x="0" y="66"/>
                    <a:pt x="6" y="33"/>
                    <a:pt x="31" y="16"/>
                  </a:cubicBezTo>
                  <a:cubicBezTo>
                    <a:pt x="55" y="0"/>
                    <a:pt x="88" y="7"/>
                    <a:pt x="105" y="31"/>
                  </a:cubicBezTo>
                  <a:cubicBezTo>
                    <a:pt x="250" y="250"/>
                    <a:pt x="250" y="250"/>
                    <a:pt x="250" y="250"/>
                  </a:cubicBezTo>
                  <a:cubicBezTo>
                    <a:pt x="266" y="275"/>
                    <a:pt x="260" y="308"/>
                    <a:pt x="235" y="324"/>
                  </a:cubicBezTo>
                  <a:cubicBezTo>
                    <a:pt x="226" y="330"/>
                    <a:pt x="216" y="333"/>
                    <a:pt x="206" y="3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5" name="Freeform 13"/>
            <p:cNvSpPr>
              <a:spLocks noEditPoints="1"/>
            </p:cNvSpPr>
            <p:nvPr/>
          </p:nvSpPr>
          <p:spPr bwMode="auto">
            <a:xfrm>
              <a:off x="3700463" y="2392363"/>
              <a:ext cx="1755775" cy="2144713"/>
            </a:xfrm>
            <a:custGeom>
              <a:avLst/>
              <a:gdLst>
                <a:gd name="T0" fmla="*/ 603 w 1206"/>
                <a:gd name="T1" fmla="*/ 0 h 1474"/>
                <a:gd name="T2" fmla="*/ 0 w 1206"/>
                <a:gd name="T3" fmla="*/ 603 h 1474"/>
                <a:gd name="T4" fmla="*/ 95 w 1206"/>
                <a:gd name="T5" fmla="*/ 928 h 1474"/>
                <a:gd name="T6" fmla="*/ 308 w 1206"/>
                <a:gd name="T7" fmla="*/ 1129 h 1474"/>
                <a:gd name="T8" fmla="*/ 308 w 1206"/>
                <a:gd name="T9" fmla="*/ 1329 h 1474"/>
                <a:gd name="T10" fmla="*/ 453 w 1206"/>
                <a:gd name="T11" fmla="*/ 1474 h 1474"/>
                <a:gd name="T12" fmla="*/ 769 w 1206"/>
                <a:gd name="T13" fmla="*/ 1474 h 1474"/>
                <a:gd name="T14" fmla="*/ 914 w 1206"/>
                <a:gd name="T15" fmla="*/ 1329 h 1474"/>
                <a:gd name="T16" fmla="*/ 914 w 1206"/>
                <a:gd name="T17" fmla="*/ 1120 h 1474"/>
                <a:gd name="T18" fmla="*/ 1206 w 1206"/>
                <a:gd name="T19" fmla="*/ 603 h 1474"/>
                <a:gd name="T20" fmla="*/ 603 w 1206"/>
                <a:gd name="T21" fmla="*/ 0 h 1474"/>
                <a:gd name="T22" fmla="*/ 827 w 1206"/>
                <a:gd name="T23" fmla="*/ 1032 h 1474"/>
                <a:gd name="T24" fmla="*/ 795 w 1206"/>
                <a:gd name="T25" fmla="*/ 1085 h 1474"/>
                <a:gd name="T26" fmla="*/ 795 w 1206"/>
                <a:gd name="T27" fmla="*/ 1133 h 1474"/>
                <a:gd name="T28" fmla="*/ 427 w 1206"/>
                <a:gd name="T29" fmla="*/ 1133 h 1474"/>
                <a:gd name="T30" fmla="*/ 427 w 1206"/>
                <a:gd name="T31" fmla="*/ 1093 h 1474"/>
                <a:gd name="T32" fmla="*/ 393 w 1206"/>
                <a:gd name="T33" fmla="*/ 1039 h 1474"/>
                <a:gd name="T34" fmla="*/ 119 w 1206"/>
                <a:gd name="T35" fmla="*/ 603 h 1474"/>
                <a:gd name="T36" fmla="*/ 603 w 1206"/>
                <a:gd name="T37" fmla="*/ 119 h 1474"/>
                <a:gd name="T38" fmla="*/ 1087 w 1206"/>
                <a:gd name="T39" fmla="*/ 603 h 1474"/>
                <a:gd name="T40" fmla="*/ 827 w 1206"/>
                <a:gd name="T41" fmla="*/ 1032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6" h="1474">
                  <a:moveTo>
                    <a:pt x="603" y="0"/>
                  </a:moveTo>
                  <a:cubicBezTo>
                    <a:pt x="271" y="0"/>
                    <a:pt x="0" y="271"/>
                    <a:pt x="0" y="603"/>
                  </a:cubicBezTo>
                  <a:cubicBezTo>
                    <a:pt x="0" y="719"/>
                    <a:pt x="33" y="831"/>
                    <a:pt x="95" y="928"/>
                  </a:cubicBezTo>
                  <a:cubicBezTo>
                    <a:pt x="149" y="1012"/>
                    <a:pt x="222" y="1081"/>
                    <a:pt x="308" y="1129"/>
                  </a:cubicBezTo>
                  <a:cubicBezTo>
                    <a:pt x="308" y="1329"/>
                    <a:pt x="308" y="1329"/>
                    <a:pt x="308" y="1329"/>
                  </a:cubicBezTo>
                  <a:cubicBezTo>
                    <a:pt x="308" y="1409"/>
                    <a:pt x="373" y="1474"/>
                    <a:pt x="453" y="1474"/>
                  </a:cubicBezTo>
                  <a:cubicBezTo>
                    <a:pt x="769" y="1474"/>
                    <a:pt x="769" y="1474"/>
                    <a:pt x="769" y="1474"/>
                  </a:cubicBezTo>
                  <a:cubicBezTo>
                    <a:pt x="849" y="1474"/>
                    <a:pt x="914" y="1409"/>
                    <a:pt x="914" y="1329"/>
                  </a:cubicBezTo>
                  <a:cubicBezTo>
                    <a:pt x="914" y="1120"/>
                    <a:pt x="914" y="1120"/>
                    <a:pt x="914" y="1120"/>
                  </a:cubicBezTo>
                  <a:cubicBezTo>
                    <a:pt x="1095" y="1011"/>
                    <a:pt x="1206" y="816"/>
                    <a:pt x="1206" y="603"/>
                  </a:cubicBezTo>
                  <a:cubicBezTo>
                    <a:pt x="1206" y="271"/>
                    <a:pt x="936" y="0"/>
                    <a:pt x="603" y="0"/>
                  </a:cubicBezTo>
                  <a:close/>
                  <a:moveTo>
                    <a:pt x="827" y="1032"/>
                  </a:moveTo>
                  <a:cubicBezTo>
                    <a:pt x="807" y="1042"/>
                    <a:pt x="795" y="1063"/>
                    <a:pt x="795" y="1085"/>
                  </a:cubicBezTo>
                  <a:cubicBezTo>
                    <a:pt x="795" y="1133"/>
                    <a:pt x="795" y="1133"/>
                    <a:pt x="795" y="1133"/>
                  </a:cubicBezTo>
                  <a:cubicBezTo>
                    <a:pt x="427" y="1133"/>
                    <a:pt x="427" y="1133"/>
                    <a:pt x="427" y="1133"/>
                  </a:cubicBezTo>
                  <a:cubicBezTo>
                    <a:pt x="427" y="1093"/>
                    <a:pt x="427" y="1093"/>
                    <a:pt x="427" y="1093"/>
                  </a:cubicBezTo>
                  <a:cubicBezTo>
                    <a:pt x="427" y="1070"/>
                    <a:pt x="414" y="1049"/>
                    <a:pt x="393" y="1039"/>
                  </a:cubicBezTo>
                  <a:cubicBezTo>
                    <a:pt x="227" y="959"/>
                    <a:pt x="119" y="788"/>
                    <a:pt x="119" y="603"/>
                  </a:cubicBezTo>
                  <a:cubicBezTo>
                    <a:pt x="119" y="336"/>
                    <a:pt x="336" y="119"/>
                    <a:pt x="603" y="119"/>
                  </a:cubicBezTo>
                  <a:cubicBezTo>
                    <a:pt x="870" y="119"/>
                    <a:pt x="1087" y="336"/>
                    <a:pt x="1087" y="603"/>
                  </a:cubicBezTo>
                  <a:cubicBezTo>
                    <a:pt x="1087" y="784"/>
                    <a:pt x="987" y="948"/>
                    <a:pt x="827" y="1032"/>
                  </a:cubicBezTo>
                  <a:close/>
                </a:path>
              </a:pathLst>
            </a:custGeom>
            <a:solidFill>
              <a:srgbClr val="063D54"/>
            </a:solidFill>
            <a:ln>
              <a:solidFill>
                <a:schemeClr val="accent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6" name="Oval 14"/>
            <p:cNvSpPr>
              <a:spLocks noChangeArrowheads="1"/>
            </p:cNvSpPr>
            <p:nvPr/>
          </p:nvSpPr>
          <p:spPr bwMode="auto">
            <a:xfrm>
              <a:off x="4041775" y="2713038"/>
              <a:ext cx="1122363" cy="112077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7" name="Oval 15"/>
            <p:cNvSpPr>
              <a:spLocks noChangeArrowheads="1"/>
            </p:cNvSpPr>
            <p:nvPr/>
          </p:nvSpPr>
          <p:spPr bwMode="auto">
            <a:xfrm>
              <a:off x="4152900" y="2824163"/>
              <a:ext cx="900113" cy="8985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68" name="Oval 16"/>
            <p:cNvSpPr>
              <a:spLocks noChangeArrowheads="1"/>
            </p:cNvSpPr>
            <p:nvPr/>
          </p:nvSpPr>
          <p:spPr bwMode="auto">
            <a:xfrm>
              <a:off x="4249738" y="2921000"/>
              <a:ext cx="708025" cy="70643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9" name="Oval 17"/>
            <p:cNvSpPr>
              <a:spLocks noChangeArrowheads="1"/>
            </p:cNvSpPr>
            <p:nvPr/>
          </p:nvSpPr>
          <p:spPr bwMode="auto">
            <a:xfrm>
              <a:off x="4354513" y="3024188"/>
              <a:ext cx="498475" cy="49847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70" name="Oval 18"/>
            <p:cNvSpPr>
              <a:spLocks noChangeArrowheads="1"/>
            </p:cNvSpPr>
            <p:nvPr/>
          </p:nvSpPr>
          <p:spPr bwMode="auto">
            <a:xfrm>
              <a:off x="4448175" y="3116263"/>
              <a:ext cx="311150" cy="31432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1" name="Oval 19"/>
            <p:cNvSpPr>
              <a:spLocks noChangeArrowheads="1"/>
            </p:cNvSpPr>
            <p:nvPr/>
          </p:nvSpPr>
          <p:spPr bwMode="auto">
            <a:xfrm>
              <a:off x="4545013" y="3216275"/>
              <a:ext cx="117475" cy="11588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72" name="Freeform 20"/>
            <p:cNvSpPr/>
            <p:nvPr/>
          </p:nvSpPr>
          <p:spPr bwMode="auto">
            <a:xfrm>
              <a:off x="4603750" y="2617788"/>
              <a:ext cx="661988" cy="663575"/>
            </a:xfrm>
            <a:custGeom>
              <a:avLst/>
              <a:gdLst>
                <a:gd name="T0" fmla="*/ 286 w 417"/>
                <a:gd name="T1" fmla="*/ 149 h 418"/>
                <a:gd name="T2" fmla="*/ 330 w 417"/>
                <a:gd name="T3" fmla="*/ 149 h 418"/>
                <a:gd name="T4" fmla="*/ 417 w 417"/>
                <a:gd name="T5" fmla="*/ 61 h 418"/>
                <a:gd name="T6" fmla="*/ 357 w 417"/>
                <a:gd name="T7" fmla="*/ 61 h 418"/>
                <a:gd name="T8" fmla="*/ 355 w 417"/>
                <a:gd name="T9" fmla="*/ 0 h 418"/>
                <a:gd name="T10" fmla="*/ 267 w 417"/>
                <a:gd name="T11" fmla="*/ 87 h 418"/>
                <a:gd name="T12" fmla="*/ 269 w 417"/>
                <a:gd name="T13" fmla="*/ 134 h 418"/>
                <a:gd name="T14" fmla="*/ 0 w 417"/>
                <a:gd name="T15" fmla="*/ 397 h 418"/>
                <a:gd name="T16" fmla="*/ 0 w 417"/>
                <a:gd name="T17" fmla="*/ 418 h 418"/>
                <a:gd name="T18" fmla="*/ 23 w 417"/>
                <a:gd name="T19" fmla="*/ 418 h 418"/>
                <a:gd name="T20" fmla="*/ 286 w 417"/>
                <a:gd name="T21" fmla="*/ 149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7" h="418">
                  <a:moveTo>
                    <a:pt x="286" y="149"/>
                  </a:moveTo>
                  <a:lnTo>
                    <a:pt x="330" y="149"/>
                  </a:lnTo>
                  <a:lnTo>
                    <a:pt x="417" y="61"/>
                  </a:lnTo>
                  <a:lnTo>
                    <a:pt x="357" y="61"/>
                  </a:lnTo>
                  <a:lnTo>
                    <a:pt x="355" y="0"/>
                  </a:lnTo>
                  <a:lnTo>
                    <a:pt x="267" y="87"/>
                  </a:lnTo>
                  <a:lnTo>
                    <a:pt x="269" y="134"/>
                  </a:lnTo>
                  <a:lnTo>
                    <a:pt x="0" y="397"/>
                  </a:lnTo>
                  <a:lnTo>
                    <a:pt x="0" y="418"/>
                  </a:lnTo>
                  <a:lnTo>
                    <a:pt x="23" y="418"/>
                  </a:lnTo>
                  <a:lnTo>
                    <a:pt x="286" y="149"/>
                  </a:lnTo>
                  <a:close/>
                </a:path>
              </a:pathLst>
            </a:cu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73" name="Freeform 21"/>
            <p:cNvSpPr/>
            <p:nvPr/>
          </p:nvSpPr>
          <p:spPr bwMode="auto">
            <a:xfrm>
              <a:off x="4603750" y="2617788"/>
              <a:ext cx="661988" cy="663575"/>
            </a:xfrm>
            <a:custGeom>
              <a:avLst/>
              <a:gdLst>
                <a:gd name="T0" fmla="*/ 286 w 417"/>
                <a:gd name="T1" fmla="*/ 149 h 418"/>
                <a:gd name="T2" fmla="*/ 330 w 417"/>
                <a:gd name="T3" fmla="*/ 149 h 418"/>
                <a:gd name="T4" fmla="*/ 417 w 417"/>
                <a:gd name="T5" fmla="*/ 61 h 418"/>
                <a:gd name="T6" fmla="*/ 357 w 417"/>
                <a:gd name="T7" fmla="*/ 61 h 418"/>
                <a:gd name="T8" fmla="*/ 355 w 417"/>
                <a:gd name="T9" fmla="*/ 0 h 418"/>
                <a:gd name="T10" fmla="*/ 267 w 417"/>
                <a:gd name="T11" fmla="*/ 87 h 418"/>
                <a:gd name="T12" fmla="*/ 269 w 417"/>
                <a:gd name="T13" fmla="*/ 134 h 418"/>
                <a:gd name="T14" fmla="*/ 0 w 417"/>
                <a:gd name="T15" fmla="*/ 397 h 418"/>
                <a:gd name="T16" fmla="*/ 0 w 417"/>
                <a:gd name="T17" fmla="*/ 418 h 418"/>
                <a:gd name="T18" fmla="*/ 23 w 417"/>
                <a:gd name="T19" fmla="*/ 418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7" h="418">
                  <a:moveTo>
                    <a:pt x="286" y="149"/>
                  </a:moveTo>
                  <a:lnTo>
                    <a:pt x="330" y="149"/>
                  </a:lnTo>
                  <a:lnTo>
                    <a:pt x="417" y="61"/>
                  </a:lnTo>
                  <a:lnTo>
                    <a:pt x="357" y="61"/>
                  </a:lnTo>
                  <a:lnTo>
                    <a:pt x="355" y="0"/>
                  </a:lnTo>
                  <a:lnTo>
                    <a:pt x="267" y="87"/>
                  </a:lnTo>
                  <a:lnTo>
                    <a:pt x="269" y="134"/>
                  </a:lnTo>
                  <a:lnTo>
                    <a:pt x="0" y="397"/>
                  </a:lnTo>
                  <a:lnTo>
                    <a:pt x="0" y="418"/>
                  </a:lnTo>
                  <a:lnTo>
                    <a:pt x="23" y="4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grpSp>
        <p:nvGrpSpPr>
          <p:cNvPr id="3" name="组合 2"/>
          <p:cNvGrpSpPr/>
          <p:nvPr/>
        </p:nvGrpSpPr>
        <p:grpSpPr>
          <a:xfrm>
            <a:off x="4756399" y="4242564"/>
            <a:ext cx="3667935" cy="1309668"/>
            <a:chOff x="3567299" y="3181923"/>
            <a:chExt cx="2750951" cy="982251"/>
          </a:xfrm>
        </p:grpSpPr>
        <p:grpSp>
          <p:nvGrpSpPr>
            <p:cNvPr id="98" name="组合 97"/>
            <p:cNvGrpSpPr/>
            <p:nvPr/>
          </p:nvGrpSpPr>
          <p:grpSpPr>
            <a:xfrm>
              <a:off x="3567299" y="3181923"/>
              <a:ext cx="514780" cy="514780"/>
              <a:chOff x="6357074" y="1008628"/>
              <a:chExt cx="1676757" cy="1676757"/>
            </a:xfrm>
          </p:grpSpPr>
          <p:sp>
            <p:nvSpPr>
              <p:cNvPr id="99" name="椭圆 98"/>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100" name="椭圆 99"/>
              <p:cNvSpPr/>
              <p:nvPr/>
            </p:nvSpPr>
            <p:spPr>
              <a:xfrm>
                <a:off x="6552150" y="1193250"/>
                <a:ext cx="1307513" cy="1307513"/>
              </a:xfrm>
              <a:prstGeom prst="ellipse">
                <a:avLst/>
              </a:prstGeom>
              <a:solidFill>
                <a:srgbClr val="063D54"/>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sp>
          <p:nvSpPr>
            <p:cNvPr id="101" name="矩形 100"/>
            <p:cNvSpPr/>
            <p:nvPr/>
          </p:nvSpPr>
          <p:spPr>
            <a:xfrm>
              <a:off x="4088498" y="3471676"/>
              <a:ext cx="2229752" cy="692498"/>
            </a:xfrm>
            <a:prstGeom prst="rect">
              <a:avLst/>
            </a:prstGeom>
          </p:spPr>
          <p:txBody>
            <a:bodyPr wrap="square">
              <a:spAutoFit/>
            </a:bodyPr>
            <a:lstStyle/>
            <a:p>
              <a:pPr>
                <a:lnSpc>
                  <a:spcPct val="150000"/>
                </a:lnSpc>
              </a:pPr>
              <a:r>
                <a:rPr lang="en-US" altLang="zh-CN" sz="1200">
                  <a:solidFill>
                    <a:schemeClr val="tx1">
                      <a:lumMod val="85000"/>
                      <a:lumOff val="15000"/>
                    </a:schemeClr>
                  </a:solidFill>
                </a:rPr>
                <a:t>Lorem ipsum dolor sit amet, consectetur adipiscing elit. Donec luctus nibh sit amet sem vulputate venenatisbibendum </a:t>
              </a:r>
            </a:p>
          </p:txBody>
        </p:sp>
        <p:sp>
          <p:nvSpPr>
            <p:cNvPr id="102" name="矩形 10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4092723" y="3238604"/>
              <a:ext cx="1736053" cy="253916"/>
            </a:xfrm>
            <a:prstGeom prst="rect">
              <a:avLst/>
            </a:prstGeom>
          </p:spPr>
          <p:txBody>
            <a:bodyPr wrap="square">
              <a:spAutoFit/>
            </a:bodyPr>
            <a:lstStyle/>
            <a:p>
              <a:pPr fontAlgn="base">
                <a:spcBef>
                  <a:spcPct val="0"/>
                </a:spcBef>
                <a:spcAft>
                  <a:spcPct val="0"/>
                </a:spcAft>
                <a:defRPr/>
              </a:pPr>
              <a:r>
                <a:rPr lang="zh-CN" altLang="en-US" sz="1600">
                  <a:solidFill>
                    <a:schemeClr val="accent1"/>
                  </a:solidFill>
                  <a:latin typeface="方正兰亭黑_GBK"/>
                  <a:ea typeface="方正兰亭黑_GBK"/>
                </a:rPr>
                <a:t>解决方式</a:t>
              </a:r>
              <a:endParaRPr lang="en-US" altLang="zh-CN" sz="1600">
                <a:solidFill>
                  <a:schemeClr val="accent1"/>
                </a:solidFill>
                <a:latin typeface="方正兰亭黑_GBK"/>
                <a:ea typeface="方正兰亭黑_GBK"/>
              </a:endParaRPr>
            </a:p>
          </p:txBody>
        </p:sp>
        <p:cxnSp>
          <p:nvCxnSpPr>
            <p:cNvPr id="103" name="直接连接符 102"/>
            <p:cNvCxnSpPr/>
            <p:nvPr/>
          </p:nvCxnSpPr>
          <p:spPr>
            <a:xfrm>
              <a:off x="4192109" y="351560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AutoShape 59"/>
            <p:cNvSpPr/>
            <p:nvPr/>
          </p:nvSpPr>
          <p:spPr bwMode="auto">
            <a:xfrm>
              <a:off x="3690698" y="3326107"/>
              <a:ext cx="227413" cy="22641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grpSp>
      <p:grpSp>
        <p:nvGrpSpPr>
          <p:cNvPr id="5" name="组合 4"/>
          <p:cNvGrpSpPr/>
          <p:nvPr/>
        </p:nvGrpSpPr>
        <p:grpSpPr>
          <a:xfrm>
            <a:off x="8400087" y="4184746"/>
            <a:ext cx="3667935" cy="1367486"/>
            <a:chOff x="6300065" y="3138559"/>
            <a:chExt cx="2750951" cy="1025614"/>
          </a:xfrm>
        </p:grpSpPr>
        <p:grpSp>
          <p:nvGrpSpPr>
            <p:cNvPr id="104" name="组合 103"/>
            <p:cNvGrpSpPr/>
            <p:nvPr/>
          </p:nvGrpSpPr>
          <p:grpSpPr>
            <a:xfrm>
              <a:off x="6300065" y="3138559"/>
              <a:ext cx="514780" cy="514780"/>
              <a:chOff x="6357074" y="1008628"/>
              <a:chExt cx="1676757" cy="1676757"/>
            </a:xfrm>
          </p:grpSpPr>
          <p:sp>
            <p:nvSpPr>
              <p:cNvPr id="105" name="椭圆 104"/>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106" name="椭圆 105"/>
              <p:cNvSpPr/>
              <p:nvPr/>
            </p:nvSpPr>
            <p:spPr>
              <a:xfrm>
                <a:off x="6552150" y="1193250"/>
                <a:ext cx="1307513" cy="1307513"/>
              </a:xfrm>
              <a:prstGeom prst="ellipse">
                <a:avLst/>
              </a:prstGeom>
              <a:solidFill>
                <a:srgbClr val="063D54"/>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sp>
          <p:nvSpPr>
            <p:cNvPr id="107" name="矩形 106"/>
            <p:cNvSpPr/>
            <p:nvPr/>
          </p:nvSpPr>
          <p:spPr>
            <a:xfrm>
              <a:off x="6821264" y="3471676"/>
              <a:ext cx="2229752" cy="692497"/>
            </a:xfrm>
            <a:prstGeom prst="rect">
              <a:avLst/>
            </a:prstGeom>
          </p:spPr>
          <p:txBody>
            <a:bodyPr wrap="square">
              <a:spAutoFit/>
            </a:bodyPr>
            <a:lstStyle/>
            <a:p>
              <a:pPr>
                <a:lnSpc>
                  <a:spcPct val="150000"/>
                </a:lnSpc>
              </a:pPr>
              <a:r>
                <a:rPr lang="en-US" altLang="zh-CN" sz="1200">
                  <a:solidFill>
                    <a:schemeClr val="tx1">
                      <a:lumMod val="85000"/>
                      <a:lumOff val="15000"/>
                    </a:schemeClr>
                  </a:solidFill>
                </a:rPr>
                <a:t>Lorem ipsum dolor sit amet, consectetur adipiscing elit. Donec luctus nibh sit amet sem vulputate venenatisbibendum </a:t>
              </a:r>
            </a:p>
          </p:txBody>
        </p:sp>
        <p:sp>
          <p:nvSpPr>
            <p:cNvPr id="108" name="矩形 10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825489" y="3238604"/>
              <a:ext cx="1736053" cy="253915"/>
            </a:xfrm>
            <a:prstGeom prst="rect">
              <a:avLst/>
            </a:prstGeom>
          </p:spPr>
          <p:txBody>
            <a:bodyPr wrap="square">
              <a:spAutoFit/>
            </a:bodyPr>
            <a:lstStyle/>
            <a:p>
              <a:pPr fontAlgn="base">
                <a:spcBef>
                  <a:spcPct val="0"/>
                </a:spcBef>
                <a:spcAft>
                  <a:spcPct val="0"/>
                </a:spcAft>
                <a:defRPr/>
              </a:pPr>
              <a:r>
                <a:rPr lang="zh-CN" altLang="en-US" sz="1600">
                  <a:solidFill>
                    <a:schemeClr val="accent1"/>
                  </a:solidFill>
                  <a:latin typeface="方正兰亭黑_GBK"/>
                  <a:ea typeface="方正兰亭黑_GBK"/>
                </a:rPr>
                <a:t>解决方式</a:t>
              </a:r>
              <a:endParaRPr lang="en-US" altLang="zh-CN" sz="1600">
                <a:solidFill>
                  <a:schemeClr val="accent1"/>
                </a:solidFill>
                <a:latin typeface="方正兰亭黑_GBK"/>
                <a:ea typeface="方正兰亭黑_GBK"/>
              </a:endParaRPr>
            </a:p>
          </p:txBody>
        </p:sp>
        <p:cxnSp>
          <p:nvCxnSpPr>
            <p:cNvPr id="109" name="直接连接符 108"/>
            <p:cNvCxnSpPr/>
            <p:nvPr/>
          </p:nvCxnSpPr>
          <p:spPr>
            <a:xfrm>
              <a:off x="6924875" y="351560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0" name="Group 112"/>
            <p:cNvGrpSpPr/>
            <p:nvPr/>
          </p:nvGrpSpPr>
          <p:grpSpPr>
            <a:xfrm>
              <a:off x="6453966" y="3302894"/>
              <a:ext cx="227044" cy="212709"/>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4" name="组合 3"/>
          <p:cNvGrpSpPr/>
          <p:nvPr/>
        </p:nvGrpSpPr>
        <p:grpSpPr>
          <a:xfrm>
            <a:off x="8408646" y="2354622"/>
            <a:ext cx="3692505" cy="1413010"/>
            <a:chOff x="6306484" y="1765965"/>
            <a:chExt cx="2769379" cy="1059757"/>
          </a:xfrm>
        </p:grpSpPr>
        <p:grpSp>
          <p:nvGrpSpPr>
            <p:cNvPr id="92" name="组合 91"/>
            <p:cNvGrpSpPr/>
            <p:nvPr/>
          </p:nvGrpSpPr>
          <p:grpSpPr>
            <a:xfrm>
              <a:off x="6306484" y="1765965"/>
              <a:ext cx="514780" cy="514780"/>
              <a:chOff x="6357074" y="1008628"/>
              <a:chExt cx="1676757" cy="1676757"/>
            </a:xfrm>
          </p:grpSpPr>
          <p:sp>
            <p:nvSpPr>
              <p:cNvPr id="93" name="椭圆 92"/>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94" name="椭圆 93"/>
              <p:cNvSpPr/>
              <p:nvPr/>
            </p:nvSpPr>
            <p:spPr>
              <a:xfrm>
                <a:off x="6552150" y="1193250"/>
                <a:ext cx="1307513" cy="1307513"/>
              </a:xfrm>
              <a:prstGeom prst="ellipse">
                <a:avLst/>
              </a:prstGeom>
              <a:solidFill>
                <a:srgbClr val="063D54"/>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sp>
          <p:nvSpPr>
            <p:cNvPr id="95" name="矩形 94"/>
            <p:cNvSpPr/>
            <p:nvPr/>
          </p:nvSpPr>
          <p:spPr>
            <a:xfrm>
              <a:off x="6846111" y="2133225"/>
              <a:ext cx="2229752" cy="692497"/>
            </a:xfrm>
            <a:prstGeom prst="rect">
              <a:avLst/>
            </a:prstGeom>
          </p:spPr>
          <p:txBody>
            <a:bodyPr wrap="square">
              <a:spAutoFit/>
            </a:bodyPr>
            <a:lstStyle/>
            <a:p>
              <a:pPr>
                <a:lnSpc>
                  <a:spcPct val="150000"/>
                </a:lnSpc>
              </a:pPr>
              <a:r>
                <a:rPr lang="en-US" altLang="zh-CN" sz="1200">
                  <a:solidFill>
                    <a:schemeClr val="tx1">
                      <a:lumMod val="85000"/>
                      <a:lumOff val="15000"/>
                    </a:schemeClr>
                  </a:solidFill>
                </a:rPr>
                <a:t>Lorem ipsum dolor sit amet, consectetur adipiscing elit. Donec luctus nibh sit amet sem vulputate venenatisbibendum </a:t>
              </a:r>
            </a:p>
          </p:txBody>
        </p:sp>
        <p:sp>
          <p:nvSpPr>
            <p:cNvPr id="96" name="矩形 9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831908" y="1900153"/>
              <a:ext cx="1736053" cy="253915"/>
            </a:xfrm>
            <a:prstGeom prst="rect">
              <a:avLst/>
            </a:prstGeom>
          </p:spPr>
          <p:txBody>
            <a:bodyPr wrap="square">
              <a:spAutoFit/>
            </a:bodyPr>
            <a:lstStyle/>
            <a:p>
              <a:pPr fontAlgn="base">
                <a:spcBef>
                  <a:spcPct val="0"/>
                </a:spcBef>
                <a:spcAft>
                  <a:spcPct val="0"/>
                </a:spcAft>
                <a:defRPr/>
              </a:pPr>
              <a:r>
                <a:rPr lang="zh-CN" altLang="en-US" sz="1600">
                  <a:solidFill>
                    <a:schemeClr val="accent1"/>
                  </a:solidFill>
                  <a:latin typeface="方正兰亭黑_GBK"/>
                  <a:ea typeface="方正兰亭黑_GBK"/>
                </a:rPr>
                <a:t>解决方式</a:t>
              </a:r>
              <a:endParaRPr lang="en-US" altLang="zh-CN" sz="1600">
                <a:solidFill>
                  <a:schemeClr val="accent1"/>
                </a:solidFill>
                <a:latin typeface="方正兰亭黑_GBK"/>
                <a:ea typeface="方正兰亭黑_GBK"/>
              </a:endParaRPr>
            </a:p>
          </p:txBody>
        </p:sp>
        <p:cxnSp>
          <p:nvCxnSpPr>
            <p:cNvPr id="97" name="直接连接符 96"/>
            <p:cNvCxnSpPr/>
            <p:nvPr/>
          </p:nvCxnSpPr>
          <p:spPr>
            <a:xfrm>
              <a:off x="6931294" y="2177152"/>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3" name="AutoShape 112"/>
            <p:cNvSpPr/>
            <p:nvPr/>
          </p:nvSpPr>
          <p:spPr bwMode="auto">
            <a:xfrm>
              <a:off x="6453409" y="1906814"/>
              <a:ext cx="227413" cy="22641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grpSp>
      <p:grpSp>
        <p:nvGrpSpPr>
          <p:cNvPr id="2" name="组合 1"/>
          <p:cNvGrpSpPr/>
          <p:nvPr/>
        </p:nvGrpSpPr>
        <p:grpSpPr>
          <a:xfrm>
            <a:off x="4795994" y="2457963"/>
            <a:ext cx="3692505" cy="1309668"/>
            <a:chOff x="3596995" y="1843472"/>
            <a:chExt cx="2769379" cy="982251"/>
          </a:xfrm>
        </p:grpSpPr>
        <p:grpSp>
          <p:nvGrpSpPr>
            <p:cNvPr id="74" name="组合 73"/>
            <p:cNvGrpSpPr/>
            <p:nvPr/>
          </p:nvGrpSpPr>
          <p:grpSpPr>
            <a:xfrm>
              <a:off x="3596995" y="1843472"/>
              <a:ext cx="514780" cy="514780"/>
              <a:chOff x="6357074" y="1008628"/>
              <a:chExt cx="1676757" cy="1676757"/>
            </a:xfrm>
          </p:grpSpPr>
          <p:sp>
            <p:nvSpPr>
              <p:cNvPr id="75" name="椭圆 74"/>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76" name="椭圆 75"/>
              <p:cNvSpPr/>
              <p:nvPr/>
            </p:nvSpPr>
            <p:spPr>
              <a:xfrm>
                <a:off x="6552150" y="1193250"/>
                <a:ext cx="1307513" cy="1307513"/>
              </a:xfrm>
              <a:prstGeom prst="ellipse">
                <a:avLst/>
              </a:prstGeom>
              <a:solidFill>
                <a:srgbClr val="063D54"/>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sp>
          <p:nvSpPr>
            <p:cNvPr id="77" name="矩形 76"/>
            <p:cNvSpPr/>
            <p:nvPr/>
          </p:nvSpPr>
          <p:spPr>
            <a:xfrm>
              <a:off x="4136622" y="2133225"/>
              <a:ext cx="2229752" cy="692498"/>
            </a:xfrm>
            <a:prstGeom prst="rect">
              <a:avLst/>
            </a:prstGeom>
          </p:spPr>
          <p:txBody>
            <a:bodyPr wrap="square">
              <a:spAutoFit/>
            </a:bodyPr>
            <a:lstStyle/>
            <a:p>
              <a:pPr>
                <a:lnSpc>
                  <a:spcPct val="150000"/>
                </a:lnSpc>
              </a:pPr>
              <a:r>
                <a:rPr lang="en-US" altLang="zh-CN" sz="1200" dirty="0">
                  <a:solidFill>
                    <a:schemeClr val="tx1">
                      <a:lumMod val="85000"/>
                      <a:lumOff val="15000"/>
                    </a:schemeClr>
                  </a:solidFill>
                </a:rPr>
                <a:t>Lorem ipsum dolor sit </a:t>
              </a:r>
              <a:r>
                <a:rPr lang="en-US" altLang="zh-CN" sz="1200" dirty="0" err="1">
                  <a:solidFill>
                    <a:schemeClr val="tx1">
                      <a:lumMod val="85000"/>
                      <a:lumOff val="15000"/>
                    </a:schemeClr>
                  </a:solidFill>
                </a:rPr>
                <a:t>amet</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consectetur</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adipiscing</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elit</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Donec</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luctus</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nibh</a:t>
              </a:r>
              <a:r>
                <a:rPr lang="en-US" altLang="zh-CN" sz="1200" dirty="0">
                  <a:solidFill>
                    <a:schemeClr val="tx1">
                      <a:lumMod val="85000"/>
                      <a:lumOff val="15000"/>
                    </a:schemeClr>
                  </a:solidFill>
                </a:rPr>
                <a:t> sit </a:t>
              </a:r>
              <a:r>
                <a:rPr lang="en-US" altLang="zh-CN" sz="1200" dirty="0" err="1">
                  <a:solidFill>
                    <a:schemeClr val="tx1">
                      <a:lumMod val="85000"/>
                      <a:lumOff val="15000"/>
                    </a:schemeClr>
                  </a:solidFill>
                </a:rPr>
                <a:t>amet</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sem</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vulputate</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venenatisbibendum</a:t>
              </a:r>
              <a:r>
                <a:rPr lang="en-US" altLang="zh-CN" sz="1200" dirty="0">
                  <a:solidFill>
                    <a:schemeClr val="tx1">
                      <a:lumMod val="85000"/>
                      <a:lumOff val="15000"/>
                    </a:schemeClr>
                  </a:solidFill>
                </a:rPr>
                <a:t> </a:t>
              </a:r>
            </a:p>
          </p:txBody>
        </p:sp>
        <p:sp>
          <p:nvSpPr>
            <p:cNvPr id="78" name="矩形 7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4122419" y="1900153"/>
              <a:ext cx="1736053" cy="253916"/>
            </a:xfrm>
            <a:prstGeom prst="rect">
              <a:avLst/>
            </a:prstGeom>
          </p:spPr>
          <p:txBody>
            <a:bodyPr wrap="square">
              <a:spAutoFit/>
            </a:bodyPr>
            <a:lstStyle/>
            <a:p>
              <a:pPr fontAlgn="base">
                <a:spcBef>
                  <a:spcPct val="0"/>
                </a:spcBef>
                <a:spcAft>
                  <a:spcPct val="0"/>
                </a:spcAft>
                <a:defRPr/>
              </a:pPr>
              <a:r>
                <a:rPr lang="zh-CN" altLang="en-US" sz="1600" dirty="0">
                  <a:solidFill>
                    <a:schemeClr val="accent1"/>
                  </a:solidFill>
                  <a:latin typeface="方正兰亭黑_GBK"/>
                  <a:ea typeface="方正兰亭黑_GBK"/>
                </a:rPr>
                <a:t>解决方式</a:t>
              </a:r>
              <a:endParaRPr lang="en-US" altLang="zh-CN" sz="1600" dirty="0">
                <a:solidFill>
                  <a:schemeClr val="accent1"/>
                </a:solidFill>
                <a:latin typeface="方正兰亭黑_GBK"/>
                <a:ea typeface="方正兰亭黑_GBK"/>
              </a:endParaRPr>
            </a:p>
          </p:txBody>
        </p:sp>
        <p:cxnSp>
          <p:nvCxnSpPr>
            <p:cNvPr id="79" name="直接连接符 78"/>
            <p:cNvCxnSpPr/>
            <p:nvPr/>
          </p:nvCxnSpPr>
          <p:spPr>
            <a:xfrm>
              <a:off x="4221805" y="2177152"/>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4" name="组合 53"/>
            <p:cNvGrpSpPr/>
            <p:nvPr/>
          </p:nvGrpSpPr>
          <p:grpSpPr>
            <a:xfrm>
              <a:off x="3743041" y="1987534"/>
              <a:ext cx="226657" cy="226657"/>
              <a:chOff x="2473104" y="2145028"/>
              <a:chExt cx="359165" cy="359165"/>
            </a:xfrm>
            <a:solidFill>
              <a:schemeClr val="bg1"/>
            </a:solidFill>
          </p:grpSpPr>
          <p:sp>
            <p:nvSpPr>
              <p:cNvPr id="5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sp>
            <p:nvSpPr>
              <p:cNvPr id="56"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80" name="组合 79"/>
          <p:cNvGrpSpPr/>
          <p:nvPr/>
        </p:nvGrpSpPr>
        <p:grpSpPr>
          <a:xfrm>
            <a:off x="466401" y="360758"/>
            <a:ext cx="1982056" cy="709803"/>
            <a:chOff x="349800" y="270568"/>
            <a:chExt cx="1486542" cy="532352"/>
          </a:xfrm>
        </p:grpSpPr>
        <p:sp>
          <p:nvSpPr>
            <p:cNvPr id="81" name="PA_文本框 1">
              <a:extLst>
                <a:ext uri="{FF2B5EF4-FFF2-40B4-BE49-F238E27FC236}">
                  <a16:creationId xmlns:a16="http://schemas.microsoft.com/office/drawing/2014/main" id="{95CA5390-EAD3-40A5-BF6F-C69AB99948CD}"/>
                </a:ext>
              </a:extLst>
            </p:cNvPr>
            <p:cNvSpPr txBox="1"/>
            <p:nvPr>
              <p:custDataLst>
                <p:tags r:id="rId1"/>
              </p:custDataLst>
            </p:nvPr>
          </p:nvSpPr>
          <p:spPr>
            <a:xfrm>
              <a:off x="349800" y="270568"/>
              <a:ext cx="1216679" cy="380873"/>
            </a:xfrm>
            <a:prstGeom prst="rect">
              <a:avLst/>
            </a:prstGeom>
            <a:noFill/>
          </p:spPr>
          <p:txBody>
            <a:bodyPr wrap="none" lIns="0" tIns="0" rIns="0" rtlCol="0">
              <a:spAutoFit/>
            </a:bodyPr>
            <a:lstStyle/>
            <a:p>
              <a:pPr>
                <a:lnSpc>
                  <a:spcPts val="3600"/>
                </a:lnSpc>
              </a:pPr>
              <a:r>
                <a:rPr lang="en-US" altLang="zh-CN" sz="2400" dirty="0">
                  <a:solidFill>
                    <a:srgbClr val="063D54"/>
                  </a:solidFill>
                  <a:cs typeface="+mn-ea"/>
                  <a:sym typeface="+mn-lt"/>
                </a:rPr>
                <a:t>2.1</a:t>
              </a:r>
              <a:r>
                <a:rPr lang="zh-CN" altLang="en-US" sz="2400" dirty="0">
                  <a:solidFill>
                    <a:srgbClr val="063D54"/>
                  </a:solidFill>
                  <a:cs typeface="+mn-ea"/>
                  <a:sym typeface="+mn-lt"/>
                </a:rPr>
                <a:t>解决方式</a:t>
              </a:r>
              <a:endParaRPr lang="en-US" altLang="zh-CN" sz="2400" dirty="0">
                <a:solidFill>
                  <a:srgbClr val="063D54"/>
                </a:solidFill>
                <a:cs typeface="+mn-ea"/>
                <a:sym typeface="+mn-lt"/>
              </a:endParaRPr>
            </a:p>
          </p:txBody>
        </p:sp>
        <p:sp>
          <p:nvSpPr>
            <p:cNvPr id="82" name="PA_文本框 1">
              <a:extLst>
                <a:ext uri="{FF2B5EF4-FFF2-40B4-BE49-F238E27FC236}">
                  <a16:creationId xmlns:a16="http://schemas.microsoft.com/office/drawing/2014/main" id="{BA0F9515-D5AE-4BED-A481-29A81D6010FD}"/>
                </a:ext>
              </a:extLst>
            </p:cNvPr>
            <p:cNvSpPr txBox="1"/>
            <p:nvPr>
              <p:custDataLst>
                <p:tags r:id="rId2"/>
              </p:custDataLst>
            </p:nvPr>
          </p:nvSpPr>
          <p:spPr>
            <a:xfrm>
              <a:off x="349800" y="547081"/>
              <a:ext cx="1486542" cy="255839"/>
            </a:xfrm>
            <a:prstGeom prst="rect">
              <a:avLst/>
            </a:prstGeom>
            <a:noFill/>
          </p:spPr>
          <p:txBody>
            <a:bodyPr wrap="square" lIns="0" tIns="0" rIns="0" rtlCol="0">
              <a:spAutoFit/>
            </a:bodyPr>
            <a:lstStyle/>
            <a:p>
              <a:pPr>
                <a:lnSpc>
                  <a:spcPts val="2300"/>
                </a:lnSpc>
              </a:pPr>
              <a:r>
                <a:rPr lang="en-US" altLang="zh-CN" sz="1400" dirty="0">
                  <a:solidFill>
                    <a:srgbClr val="E7E6E6">
                      <a:lumMod val="50000"/>
                    </a:srgbClr>
                  </a:solidFill>
                  <a:cs typeface="+mn-ea"/>
                  <a:sym typeface="+mn-lt"/>
                </a:rPr>
                <a:t>TEAM INTRODUCTION</a:t>
              </a:r>
            </a:p>
          </p:txBody>
        </p:sp>
      </p:grpSp>
    </p:spTree>
    <p:extLst>
      <p:ext uri="{BB962C8B-B14F-4D97-AF65-F5344CB8AC3E}">
        <p14:creationId xmlns:p14="http://schemas.microsoft.com/office/powerpoint/2010/main" val="29191467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randombar(horizontal)">
                                      <p:cBhvr>
                                        <p:cTn id="7" dur="500"/>
                                        <p:tgtEl>
                                          <p:spTgt spid="31"/>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25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anim calcmode="lin" valueType="num">
                                      <p:cBhvr>
                                        <p:cTn id="17" dur="1000" fill="hold"/>
                                        <p:tgtEl>
                                          <p:spTgt spid="4"/>
                                        </p:tgtEl>
                                        <p:attrNameLst>
                                          <p:attrName>ppt_x</p:attrName>
                                        </p:attrNameLst>
                                      </p:cBhvr>
                                      <p:tavLst>
                                        <p:tav tm="0">
                                          <p:val>
                                            <p:strVal val="#ppt_x"/>
                                          </p:val>
                                        </p:tav>
                                        <p:tav tm="100000">
                                          <p:val>
                                            <p:strVal val="#ppt_x"/>
                                          </p:val>
                                        </p:tav>
                                      </p:tavLst>
                                    </p:anim>
                                    <p:anim calcmode="lin" valueType="num">
                                      <p:cBhvr>
                                        <p:cTn id="18" dur="1000" fill="hold"/>
                                        <p:tgtEl>
                                          <p:spTgt spid="4"/>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50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75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BA1717BD-FFCC-47B3-9BA7-7F4729EE2BD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18" name="文本框 17">
            <a:extLst>
              <a:ext uri="{FF2B5EF4-FFF2-40B4-BE49-F238E27FC236}">
                <a16:creationId xmlns:a16="http://schemas.microsoft.com/office/drawing/2014/main" id="{8F4BD971-199B-46A0-88D0-3FC7B73E5152}"/>
              </a:ext>
            </a:extLst>
          </p:cNvPr>
          <p:cNvSpPr txBox="1"/>
          <p:nvPr/>
        </p:nvSpPr>
        <p:spPr>
          <a:xfrm>
            <a:off x="3925887" y="2413073"/>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1</a:t>
            </a:r>
            <a:endParaRPr lang="zh-CN" altLang="en-US"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 name="菱形 1"/>
          <p:cNvSpPr/>
          <p:nvPr/>
        </p:nvSpPr>
        <p:spPr>
          <a:xfrm>
            <a:off x="3199174" y="2199135"/>
            <a:ext cx="2643868" cy="2643868"/>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 name="菱形 2"/>
          <p:cNvSpPr/>
          <p:nvPr/>
        </p:nvSpPr>
        <p:spPr>
          <a:xfrm>
            <a:off x="5302611" y="1371821"/>
            <a:ext cx="4298496" cy="4298496"/>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文本框 10"/>
          <p:cNvSpPr txBox="1"/>
          <p:nvPr/>
        </p:nvSpPr>
        <p:spPr>
          <a:xfrm>
            <a:off x="5499687" y="2876239"/>
            <a:ext cx="3904343"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公司介绍</a:t>
            </a:r>
          </a:p>
        </p:txBody>
      </p:sp>
      <p:sp>
        <p:nvSpPr>
          <p:cNvPr id="12" name="文本框 11"/>
          <p:cNvSpPr txBox="1"/>
          <p:nvPr/>
        </p:nvSpPr>
        <p:spPr>
          <a:xfrm>
            <a:off x="6096000" y="3429000"/>
            <a:ext cx="2711716" cy="5262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zh-CN" altLang="en-US"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输入内容输入内容输入内容输入内容输入内容输入内容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文本框 8">
            <a:extLst>
              <a:ext uri="{FF2B5EF4-FFF2-40B4-BE49-F238E27FC236}">
                <a16:creationId xmlns:a16="http://schemas.microsoft.com/office/drawing/2014/main" id="{DF1FF329-DACD-4655-8B3E-E88AC1EAF593}"/>
              </a:ext>
            </a:extLst>
          </p:cNvPr>
          <p:cNvSpPr txBox="1"/>
          <p:nvPr/>
        </p:nvSpPr>
        <p:spPr>
          <a:xfrm>
            <a:off x="3685677" y="3391508"/>
            <a:ext cx="1470024" cy="400110"/>
          </a:xfrm>
          <a:prstGeom prst="rect">
            <a:avLst/>
          </a:prstGeom>
          <a:solidFill>
            <a:schemeClr val="bg1"/>
          </a:solidFill>
        </p:spPr>
        <p:txBody>
          <a:bodyPr wrap="square" rtlCol="0">
            <a:spAutoFit/>
            <a:scene3d>
              <a:camera prst="orthographicFront"/>
              <a:lightRig rig="threePt" dir="t"/>
            </a:scene3d>
            <a:sp3d contourW="12700"/>
          </a:bodyPr>
          <a:lstStyle/>
          <a:p>
            <a:pPr algn="ctr"/>
            <a:r>
              <a:rPr lang="en-US" altLang="zh-CN"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PART 01</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29407869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animBg="1"/>
      <p:bldP spid="3" grpId="0" animBg="1"/>
      <p:bldP spid="11" grpId="0"/>
      <p:bldP spid="12" grpId="0"/>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BA1717BD-FFCC-47B3-9BA7-7F4729EE2BD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18" name="文本框 17">
            <a:extLst>
              <a:ext uri="{FF2B5EF4-FFF2-40B4-BE49-F238E27FC236}">
                <a16:creationId xmlns:a16="http://schemas.microsoft.com/office/drawing/2014/main" id="{8F4BD971-199B-46A0-88D0-3FC7B73E5152}"/>
              </a:ext>
            </a:extLst>
          </p:cNvPr>
          <p:cNvSpPr txBox="1"/>
          <p:nvPr/>
        </p:nvSpPr>
        <p:spPr>
          <a:xfrm>
            <a:off x="3925887" y="2413073"/>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2</a:t>
            </a:r>
            <a:endParaRPr lang="zh-CN" altLang="en-US"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 name="菱形 1"/>
          <p:cNvSpPr/>
          <p:nvPr/>
        </p:nvSpPr>
        <p:spPr>
          <a:xfrm>
            <a:off x="3199174" y="2199135"/>
            <a:ext cx="2643868" cy="2643868"/>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 name="菱形 2"/>
          <p:cNvSpPr/>
          <p:nvPr/>
        </p:nvSpPr>
        <p:spPr>
          <a:xfrm>
            <a:off x="5302611" y="1371821"/>
            <a:ext cx="4298496" cy="4298496"/>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文本框 10"/>
          <p:cNvSpPr txBox="1"/>
          <p:nvPr/>
        </p:nvSpPr>
        <p:spPr>
          <a:xfrm>
            <a:off x="5499687" y="2876239"/>
            <a:ext cx="3904343"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发展历程</a:t>
            </a:r>
          </a:p>
        </p:txBody>
      </p:sp>
      <p:sp>
        <p:nvSpPr>
          <p:cNvPr id="12" name="文本框 11"/>
          <p:cNvSpPr txBox="1"/>
          <p:nvPr/>
        </p:nvSpPr>
        <p:spPr>
          <a:xfrm>
            <a:off x="6096000" y="3429000"/>
            <a:ext cx="2711716" cy="5262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zh-CN" altLang="en-US"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输入内容输入内容输入内容输入内容输入内容输入内容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文本框 8">
            <a:extLst>
              <a:ext uri="{FF2B5EF4-FFF2-40B4-BE49-F238E27FC236}">
                <a16:creationId xmlns:a16="http://schemas.microsoft.com/office/drawing/2014/main" id="{DF1FF329-DACD-4655-8B3E-E88AC1EAF593}"/>
              </a:ext>
            </a:extLst>
          </p:cNvPr>
          <p:cNvSpPr txBox="1"/>
          <p:nvPr/>
        </p:nvSpPr>
        <p:spPr>
          <a:xfrm>
            <a:off x="3685677" y="3391508"/>
            <a:ext cx="1470024" cy="400110"/>
          </a:xfrm>
          <a:prstGeom prst="rect">
            <a:avLst/>
          </a:prstGeom>
          <a:solidFill>
            <a:schemeClr val="bg1"/>
          </a:solidFill>
        </p:spPr>
        <p:txBody>
          <a:bodyPr wrap="square" rtlCol="0">
            <a:spAutoFit/>
            <a:scene3d>
              <a:camera prst="orthographicFront"/>
              <a:lightRig rig="threePt" dir="t"/>
            </a:scene3d>
            <a:sp3d contourW="12700"/>
          </a:bodyPr>
          <a:lstStyle/>
          <a:p>
            <a:pPr algn="ctr"/>
            <a:r>
              <a:rPr lang="en-US" altLang="zh-CN"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PART 02</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40272285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animBg="1"/>
      <p:bldP spid="3" grpId="0" animBg="1"/>
      <p:bldP spid="11" grpId="0"/>
      <p:bldP spid="12" grpId="0"/>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flipH="1">
            <a:off x="5190629" y="4067646"/>
            <a:ext cx="4667250" cy="2260602"/>
          </a:xfrm>
          <a:prstGeom prst="rect">
            <a:avLst/>
          </a:prstGeom>
          <a:gradFill>
            <a:gsLst>
              <a:gs pos="0">
                <a:schemeClr val="accent1">
                  <a:lumMod val="5000"/>
                  <a:lumOff val="95000"/>
                  <a:alpha val="0"/>
                </a:schemeClr>
              </a:gs>
              <a:gs pos="6500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6" name="矩形 42"/>
          <p:cNvSpPr>
            <a:spLocks noChangeArrowheads="1"/>
          </p:cNvSpPr>
          <p:nvPr/>
        </p:nvSpPr>
        <p:spPr bwMode="auto">
          <a:xfrm>
            <a:off x="9980912" y="4067648"/>
            <a:ext cx="922867" cy="2260600"/>
          </a:xfrm>
          <a:prstGeom prst="rect">
            <a:avLst/>
          </a:prstGeom>
          <a:solidFill>
            <a:schemeClr val="accent2"/>
          </a:solidFill>
          <a:ln>
            <a:noFill/>
          </a:ln>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FFFF"/>
              </a:solidFill>
              <a:sym typeface="Source Han Serif SC" panose="02020400000000000000" pitchFamily="18" charset="-122"/>
            </a:endParaRPr>
          </a:p>
        </p:txBody>
      </p:sp>
      <p:sp>
        <p:nvSpPr>
          <p:cNvPr id="8" name="矩形 46"/>
          <p:cNvSpPr>
            <a:spLocks noChangeAspect="1" noChangeArrowheads="1"/>
          </p:cNvSpPr>
          <p:nvPr/>
        </p:nvSpPr>
        <p:spPr bwMode="auto">
          <a:xfrm>
            <a:off x="1064303" y="4067648"/>
            <a:ext cx="4005409" cy="2260600"/>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FFFF"/>
              </a:solidFill>
              <a:sym typeface="Source Han Serif SC" panose="02020400000000000000" pitchFamily="18" charset="-122"/>
            </a:endParaRPr>
          </a:p>
        </p:txBody>
      </p:sp>
      <p:sp>
        <p:nvSpPr>
          <p:cNvPr id="9" name="矩形 47"/>
          <p:cNvSpPr>
            <a:spLocks noChangeAspect="1" noChangeArrowheads="1"/>
          </p:cNvSpPr>
          <p:nvPr/>
        </p:nvSpPr>
        <p:spPr bwMode="auto">
          <a:xfrm>
            <a:off x="4034928" y="1715767"/>
            <a:ext cx="3386667" cy="2258483"/>
          </a:xfrm>
          <a:prstGeom prst="rect">
            <a:avLst/>
          </a:prstGeom>
          <a:blipFill>
            <a:blip r:embed="rId4" cstate="screen">
              <a:extLst>
                <a:ext uri="{28A0092B-C50C-407E-A947-70E740481C1C}">
                  <a14:useLocalDpi xmlns:a14="http://schemas.microsoft.com/office/drawing/2010/main"/>
                </a:ext>
              </a:extLst>
            </a:blip>
            <a:stretch>
              <a:fillRect/>
            </a:stretch>
          </a:blipFill>
          <a:ln>
            <a:noFill/>
          </a:ln>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FFFF"/>
              </a:solidFill>
              <a:sym typeface="Source Han Serif SC" panose="02020400000000000000" pitchFamily="18" charset="-122"/>
            </a:endParaRPr>
          </a:p>
        </p:txBody>
      </p:sp>
      <p:sp>
        <p:nvSpPr>
          <p:cNvPr id="10" name="矩形 1"/>
          <p:cNvSpPr>
            <a:spLocks noChangeArrowheads="1"/>
          </p:cNvSpPr>
          <p:nvPr/>
        </p:nvSpPr>
        <p:spPr bwMode="auto">
          <a:xfrm>
            <a:off x="1064303" y="1713648"/>
            <a:ext cx="2877228" cy="2260600"/>
          </a:xfrm>
          <a:prstGeom prst="rect">
            <a:avLst/>
          </a:prstGeom>
          <a:solidFill>
            <a:schemeClr val="accent1"/>
          </a:solidFill>
          <a:ln>
            <a:noFill/>
          </a:ln>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8607"/>
              </a:solidFill>
              <a:sym typeface="Source Han Serif SC" panose="02020400000000000000" pitchFamily="18" charset="-122"/>
            </a:endParaRPr>
          </a:p>
        </p:txBody>
      </p:sp>
      <p:sp>
        <p:nvSpPr>
          <p:cNvPr id="11" name="矩形 59"/>
          <p:cNvSpPr>
            <a:spLocks noChangeAspect="1" noChangeArrowheads="1"/>
          </p:cNvSpPr>
          <p:nvPr/>
        </p:nvSpPr>
        <p:spPr bwMode="auto">
          <a:xfrm>
            <a:off x="7514995" y="1713648"/>
            <a:ext cx="3388783" cy="2260600"/>
          </a:xfrm>
          <a:prstGeom prst="rect">
            <a:avLst/>
          </a:prstGeom>
          <a:blipFill>
            <a:blip r:embed="rId5" cstate="screen">
              <a:extLst>
                <a:ext uri="{28A0092B-C50C-407E-A947-70E740481C1C}">
                  <a14:useLocalDpi xmlns:a14="http://schemas.microsoft.com/office/drawing/2010/main"/>
                </a:ext>
              </a:extLst>
            </a:blip>
            <a:stretch>
              <a:fillRect/>
            </a:stretch>
          </a:blipFill>
          <a:ln>
            <a:noFill/>
          </a:ln>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FFFF"/>
              </a:solidFill>
              <a:sym typeface="Source Han Serif SC" panose="02020400000000000000" pitchFamily="18" charset="-122"/>
            </a:endParaRPr>
          </a:p>
        </p:txBody>
      </p:sp>
      <p:sp>
        <p:nvSpPr>
          <p:cNvPr id="12" name="矩形 56"/>
          <p:cNvSpPr>
            <a:spLocks noChangeArrowheads="1"/>
          </p:cNvSpPr>
          <p:nvPr/>
        </p:nvSpPr>
        <p:spPr bwMode="auto">
          <a:xfrm>
            <a:off x="1680930" y="1809941"/>
            <a:ext cx="2152121" cy="67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2" tIns="60956" rIns="121912" bIns="609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r" defTabSz="914273">
              <a:spcBef>
                <a:spcPct val="0"/>
              </a:spcBef>
              <a:buNone/>
            </a:pPr>
            <a:r>
              <a:rPr lang="zh-CN" altLang="en-US" sz="3600" b="1" dirty="0">
                <a:solidFill>
                  <a:prstClr val="white"/>
                </a:solidFill>
                <a:sym typeface="Source Han Serif SC" panose="02020400000000000000" pitchFamily="18" charset="-122"/>
              </a:rPr>
              <a:t>添加主题</a:t>
            </a:r>
            <a:endParaRPr lang="zh-CN" altLang="en-US" sz="4400" dirty="0">
              <a:solidFill>
                <a:prstClr val="white"/>
              </a:solidFill>
              <a:sym typeface="Source Han Serif SC" panose="02020400000000000000" pitchFamily="18" charset="-122"/>
            </a:endParaRPr>
          </a:p>
        </p:txBody>
      </p:sp>
      <p:sp>
        <p:nvSpPr>
          <p:cNvPr id="14" name="矩形 44"/>
          <p:cNvSpPr>
            <a:spLocks noChangeArrowheads="1"/>
          </p:cNvSpPr>
          <p:nvPr/>
        </p:nvSpPr>
        <p:spPr bwMode="auto">
          <a:xfrm>
            <a:off x="5321719" y="4208943"/>
            <a:ext cx="3098655" cy="55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2" tIns="60956" rIns="121912" bIns="609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zh-CN" altLang="en-US" sz="2800" b="1" dirty="0">
                <a:solidFill>
                  <a:schemeClr val="tx1">
                    <a:lumMod val="85000"/>
                    <a:lumOff val="15000"/>
                  </a:schemeClr>
                </a:solidFill>
                <a:sym typeface="Source Han Serif SC" panose="02020400000000000000" pitchFamily="18" charset="-122"/>
              </a:rPr>
              <a:t>添加主题</a:t>
            </a:r>
            <a:endParaRPr lang="zh-CN" altLang="en-US" sz="3600" dirty="0">
              <a:solidFill>
                <a:schemeClr val="tx1">
                  <a:lumMod val="85000"/>
                  <a:lumOff val="15000"/>
                </a:schemeClr>
              </a:solidFill>
              <a:sym typeface="Source Han Serif SC" panose="02020400000000000000" pitchFamily="18" charset="-122"/>
            </a:endParaRPr>
          </a:p>
        </p:txBody>
      </p:sp>
      <p:sp>
        <p:nvSpPr>
          <p:cNvPr id="15" name="矩形 45"/>
          <p:cNvSpPr>
            <a:spLocks noChangeArrowheads="1"/>
          </p:cNvSpPr>
          <p:nvPr/>
        </p:nvSpPr>
        <p:spPr bwMode="auto">
          <a:xfrm>
            <a:off x="5321719" y="5022374"/>
            <a:ext cx="4280712" cy="1046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2" tIns="60956" rIns="121912" bIns="609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zh-CN" altLang="en-US" sz="2000" dirty="0">
                <a:solidFill>
                  <a:schemeClr val="tx1">
                    <a:lumMod val="85000"/>
                    <a:lumOff val="15000"/>
                  </a:schemeClr>
                </a:solidFill>
                <a:sym typeface="Source Han Serif SC" panose="02020400000000000000" pitchFamily="18" charset="-122"/>
              </a:rPr>
              <a:t>在此录入上述图表的综合分析说明，在此录入上述图表的综合分析说明，在此录入上述图表的综合分析说明</a:t>
            </a:r>
            <a:r>
              <a:rPr lang="zh-CN" altLang="en-US" sz="2000" dirty="0">
                <a:solidFill>
                  <a:prstClr val="black">
                    <a:lumMod val="65000"/>
                    <a:lumOff val="35000"/>
                  </a:prstClr>
                </a:solidFill>
                <a:sym typeface="Source Han Serif SC" panose="02020400000000000000" pitchFamily="18" charset="-122"/>
              </a:rPr>
              <a:t>。 </a:t>
            </a:r>
          </a:p>
        </p:txBody>
      </p:sp>
      <p:sp>
        <p:nvSpPr>
          <p:cNvPr id="19" name="矩形 45"/>
          <p:cNvSpPr>
            <a:spLocks noChangeArrowheads="1"/>
          </p:cNvSpPr>
          <p:nvPr/>
        </p:nvSpPr>
        <p:spPr bwMode="auto">
          <a:xfrm>
            <a:off x="1186932" y="2718046"/>
            <a:ext cx="2754596" cy="11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2" tIns="60956" rIns="121912" bIns="609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zh-CN" altLang="en-US" sz="1600" dirty="0">
                <a:solidFill>
                  <a:schemeClr val="bg1"/>
                </a:solidFill>
                <a:sym typeface="Source Han Serif SC" panose="02020400000000000000" pitchFamily="18" charset="-122"/>
              </a:rPr>
              <a:t>在此录入上述图表的综合分析说明，在此录入上述图表的综合分析说明，在此录入上述图表的综合分析说明。 </a:t>
            </a:r>
          </a:p>
        </p:txBody>
      </p:sp>
      <p:grpSp>
        <p:nvGrpSpPr>
          <p:cNvPr id="17" name="组合 16">
            <a:extLst>
              <a:ext uri="{FF2B5EF4-FFF2-40B4-BE49-F238E27FC236}">
                <a16:creationId xmlns:a16="http://schemas.microsoft.com/office/drawing/2014/main" id="{134D69AA-7E8D-4730-8418-BC28E8D22E00}"/>
              </a:ext>
            </a:extLst>
          </p:cNvPr>
          <p:cNvGrpSpPr/>
          <p:nvPr/>
        </p:nvGrpSpPr>
        <p:grpSpPr>
          <a:xfrm>
            <a:off x="3424460" y="220234"/>
            <a:ext cx="5544407" cy="617980"/>
            <a:chOff x="551593" y="497013"/>
            <a:chExt cx="5544407" cy="617980"/>
          </a:xfrm>
        </p:grpSpPr>
        <p:sp>
          <p:nvSpPr>
            <p:cNvPr id="18" name="矩形 17">
              <a:extLst>
                <a:ext uri="{FF2B5EF4-FFF2-40B4-BE49-F238E27FC236}">
                  <a16:creationId xmlns:a16="http://schemas.microsoft.com/office/drawing/2014/main" id="{DFC737E2-B756-4755-9374-88BA8BE11513}"/>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20" name="0 _4">
              <a:extLst>
                <a:ext uri="{FF2B5EF4-FFF2-40B4-BE49-F238E27FC236}">
                  <a16:creationId xmlns:a16="http://schemas.microsoft.com/office/drawing/2014/main" id="{76F846F4-8BC8-4F37-AE3E-B5E804098ACF}"/>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497530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Effect transition="in" filter="fade">
                                      <p:cBhvr>
                                        <p:cTn id="45" dur="500"/>
                                        <p:tgtEl>
                                          <p:spTgt spid="12"/>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animEffect transition="in" filter="fade">
                                      <p:cBhvr>
                                        <p:cTn id="51" dur="500"/>
                                        <p:tgtEl>
                                          <p:spTgt spid="19"/>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Effect transition="in" filter="fade">
                                      <p:cBhvr>
                                        <p:cTn id="57" dur="500"/>
                                        <p:tgtEl>
                                          <p:spTgt spid="14"/>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p:cTn id="61" dur="500" fill="hold"/>
                                        <p:tgtEl>
                                          <p:spTgt spid="15"/>
                                        </p:tgtEl>
                                        <p:attrNameLst>
                                          <p:attrName>ppt_w</p:attrName>
                                        </p:attrNameLst>
                                      </p:cBhvr>
                                      <p:tavLst>
                                        <p:tav tm="0">
                                          <p:val>
                                            <p:fltVal val="0"/>
                                          </p:val>
                                        </p:tav>
                                        <p:tav tm="100000">
                                          <p:val>
                                            <p:strVal val="#ppt_w"/>
                                          </p:val>
                                        </p:tav>
                                      </p:tavLst>
                                    </p:anim>
                                    <p:anim calcmode="lin" valueType="num">
                                      <p:cBhvr>
                                        <p:cTn id="62" dur="500" fill="hold"/>
                                        <p:tgtEl>
                                          <p:spTgt spid="15"/>
                                        </p:tgtEl>
                                        <p:attrNameLst>
                                          <p:attrName>ppt_h</p:attrName>
                                        </p:attrNameLst>
                                      </p:cBhvr>
                                      <p:tavLst>
                                        <p:tav tm="0">
                                          <p:val>
                                            <p:fltVal val="0"/>
                                          </p:val>
                                        </p:tav>
                                        <p:tav tm="100000">
                                          <p:val>
                                            <p:strVal val="#ppt_h"/>
                                          </p:val>
                                        </p:tav>
                                      </p:tavLst>
                                    </p:anim>
                                    <p:animEffect transition="in" filter="fade">
                                      <p:cBhvr>
                                        <p:cTn id="63" dur="500"/>
                                        <p:tgtEl>
                                          <p:spTgt spid="15"/>
                                        </p:tgtEl>
                                      </p:cBhvr>
                                    </p:animEffect>
                                  </p:childTnLst>
                                </p:cTn>
                              </p:par>
                            </p:childTnLst>
                          </p:cTn>
                        </p:par>
                        <p:par>
                          <p:cTn id="64" fill="hold">
                            <p:stCondLst>
                              <p:cond delay="5000"/>
                            </p:stCondLst>
                            <p:childTnLst>
                              <p:par>
                                <p:cTn id="65" presetID="53" presetClass="entr" presetSubtype="16" fill="hold" nodeType="after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p:cTn id="67" dur="500" fill="hold"/>
                                        <p:tgtEl>
                                          <p:spTgt spid="17"/>
                                        </p:tgtEl>
                                        <p:attrNameLst>
                                          <p:attrName>ppt_w</p:attrName>
                                        </p:attrNameLst>
                                      </p:cBhvr>
                                      <p:tavLst>
                                        <p:tav tm="0">
                                          <p:val>
                                            <p:fltVal val="0"/>
                                          </p:val>
                                        </p:tav>
                                        <p:tav tm="100000">
                                          <p:val>
                                            <p:strVal val="#ppt_w"/>
                                          </p:val>
                                        </p:tav>
                                      </p:tavLst>
                                    </p:anim>
                                    <p:anim calcmode="lin" valueType="num">
                                      <p:cBhvr>
                                        <p:cTn id="68" dur="500" fill="hold"/>
                                        <p:tgtEl>
                                          <p:spTgt spid="17"/>
                                        </p:tgtEl>
                                        <p:attrNameLst>
                                          <p:attrName>ppt_h</p:attrName>
                                        </p:attrNameLst>
                                      </p:cBhvr>
                                      <p:tavLst>
                                        <p:tav tm="0">
                                          <p:val>
                                            <p:fltVal val="0"/>
                                          </p:val>
                                        </p:tav>
                                        <p:tav tm="100000">
                                          <p:val>
                                            <p:strVal val="#ppt_h"/>
                                          </p:val>
                                        </p:tav>
                                      </p:tavLst>
                                    </p:anim>
                                    <p:animEffect transition="in" filter="fade">
                                      <p:cBhvr>
                                        <p:cTn id="6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 grpId="0" animBg="1"/>
      <p:bldP spid="8" grpId="0" animBg="1"/>
      <p:bldP spid="9" grpId="0" animBg="1"/>
      <p:bldP spid="10" grpId="0" animBg="1"/>
      <p:bldP spid="11" grpId="0" animBg="1"/>
      <p:bldP spid="12" grpId="0"/>
      <p:bldP spid="14" grpId="0"/>
      <p:bldP spid="15"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组合 98"/>
          <p:cNvGrpSpPr/>
          <p:nvPr/>
        </p:nvGrpSpPr>
        <p:grpSpPr>
          <a:xfrm>
            <a:off x="1375537" y="2080682"/>
            <a:ext cx="4318231" cy="143983"/>
            <a:chOff x="1507396" y="1628800"/>
            <a:chExt cx="4320480" cy="144016"/>
          </a:xfrm>
        </p:grpSpPr>
        <p:cxnSp>
          <p:nvCxnSpPr>
            <p:cNvPr id="100" name="直接连接符 99"/>
            <p:cNvCxnSpPr/>
            <p:nvPr/>
          </p:nvCxnSpPr>
          <p:spPr>
            <a:xfrm>
              <a:off x="1507396" y="1700808"/>
              <a:ext cx="432048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flipV="1">
              <a:off x="150739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1987449"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V="1">
              <a:off x="2467502"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flipV="1">
              <a:off x="2947555"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flipV="1">
              <a:off x="3427608"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V="1">
              <a:off x="3907661"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V="1">
              <a:off x="4387714"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V="1">
              <a:off x="4867767"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flipV="1">
              <a:off x="5347820"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flipV="1">
              <a:off x="582787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111" name="组合 110"/>
          <p:cNvGrpSpPr/>
          <p:nvPr/>
        </p:nvGrpSpPr>
        <p:grpSpPr>
          <a:xfrm>
            <a:off x="6248839" y="2080682"/>
            <a:ext cx="4318231" cy="143983"/>
            <a:chOff x="1507396" y="1628800"/>
            <a:chExt cx="4320480" cy="144016"/>
          </a:xfrm>
        </p:grpSpPr>
        <p:cxnSp>
          <p:nvCxnSpPr>
            <p:cNvPr id="112" name="直接连接符 111"/>
            <p:cNvCxnSpPr/>
            <p:nvPr/>
          </p:nvCxnSpPr>
          <p:spPr>
            <a:xfrm>
              <a:off x="1507396" y="1700808"/>
              <a:ext cx="432048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flipV="1">
              <a:off x="150739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flipV="1">
              <a:off x="1987449"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V="1">
              <a:off x="2467502"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V="1">
              <a:off x="2947555"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V="1">
              <a:off x="3427608"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V="1">
              <a:off x="3907661"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V="1">
              <a:off x="4387714"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V="1">
              <a:off x="4867767"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flipV="1">
              <a:off x="5347820"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flipV="1">
              <a:off x="582787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23" name="TextBox 122"/>
          <p:cNvSpPr txBox="1"/>
          <p:nvPr/>
        </p:nvSpPr>
        <p:spPr>
          <a:xfrm>
            <a:off x="5504145"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10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4" name="TextBox 123"/>
          <p:cNvSpPr txBox="1"/>
          <p:nvPr/>
        </p:nvSpPr>
        <p:spPr>
          <a:xfrm>
            <a:off x="5031954"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20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5" name="TextBox 124"/>
          <p:cNvSpPr txBox="1"/>
          <p:nvPr/>
        </p:nvSpPr>
        <p:spPr>
          <a:xfrm>
            <a:off x="4552152"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30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6" name="TextBox 125"/>
          <p:cNvSpPr txBox="1"/>
          <p:nvPr/>
        </p:nvSpPr>
        <p:spPr>
          <a:xfrm>
            <a:off x="4072349"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40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7" name="TextBox 126"/>
          <p:cNvSpPr txBox="1"/>
          <p:nvPr/>
        </p:nvSpPr>
        <p:spPr>
          <a:xfrm>
            <a:off x="3592545"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50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8" name="TextBox 127"/>
          <p:cNvSpPr txBox="1"/>
          <p:nvPr/>
        </p:nvSpPr>
        <p:spPr>
          <a:xfrm>
            <a:off x="3112742"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60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9" name="TextBox 128"/>
          <p:cNvSpPr txBox="1"/>
          <p:nvPr/>
        </p:nvSpPr>
        <p:spPr>
          <a:xfrm>
            <a:off x="2632940"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70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0" name="TextBox 129"/>
          <p:cNvSpPr txBox="1"/>
          <p:nvPr/>
        </p:nvSpPr>
        <p:spPr>
          <a:xfrm>
            <a:off x="2153136"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80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1" name="TextBox 130"/>
          <p:cNvSpPr txBox="1"/>
          <p:nvPr/>
        </p:nvSpPr>
        <p:spPr>
          <a:xfrm>
            <a:off x="1673333"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90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2" name="TextBox 131"/>
          <p:cNvSpPr txBox="1"/>
          <p:nvPr/>
        </p:nvSpPr>
        <p:spPr>
          <a:xfrm>
            <a:off x="1148667" y="1782268"/>
            <a:ext cx="545237"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100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3" name="TextBox 132"/>
          <p:cNvSpPr txBox="1"/>
          <p:nvPr/>
        </p:nvSpPr>
        <p:spPr>
          <a:xfrm>
            <a:off x="6068961"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10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4" name="TextBox 133"/>
          <p:cNvSpPr txBox="1"/>
          <p:nvPr/>
        </p:nvSpPr>
        <p:spPr>
          <a:xfrm>
            <a:off x="6546637"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20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5" name="TextBox 134"/>
          <p:cNvSpPr txBox="1"/>
          <p:nvPr/>
        </p:nvSpPr>
        <p:spPr>
          <a:xfrm>
            <a:off x="7026440"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30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6" name="TextBox 135"/>
          <p:cNvSpPr txBox="1"/>
          <p:nvPr/>
        </p:nvSpPr>
        <p:spPr>
          <a:xfrm>
            <a:off x="7506244"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40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7" name="TextBox 136"/>
          <p:cNvSpPr txBox="1"/>
          <p:nvPr/>
        </p:nvSpPr>
        <p:spPr>
          <a:xfrm>
            <a:off x="7986046"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50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8" name="TextBox 137"/>
          <p:cNvSpPr txBox="1"/>
          <p:nvPr/>
        </p:nvSpPr>
        <p:spPr>
          <a:xfrm>
            <a:off x="8465849"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60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9" name="TextBox 138"/>
          <p:cNvSpPr txBox="1"/>
          <p:nvPr/>
        </p:nvSpPr>
        <p:spPr>
          <a:xfrm>
            <a:off x="8945653"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70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0" name="TextBox 139"/>
          <p:cNvSpPr txBox="1"/>
          <p:nvPr/>
        </p:nvSpPr>
        <p:spPr>
          <a:xfrm>
            <a:off x="9425456"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80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1" name="TextBox 140"/>
          <p:cNvSpPr txBox="1"/>
          <p:nvPr/>
        </p:nvSpPr>
        <p:spPr>
          <a:xfrm>
            <a:off x="9905258"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90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2" name="TextBox 141"/>
          <p:cNvSpPr txBox="1"/>
          <p:nvPr/>
        </p:nvSpPr>
        <p:spPr>
          <a:xfrm>
            <a:off x="10340203" y="1782268"/>
            <a:ext cx="545237"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100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3" name="五边形 142"/>
          <p:cNvSpPr/>
          <p:nvPr/>
        </p:nvSpPr>
        <p:spPr>
          <a:xfrm flipH="1">
            <a:off x="2517145" y="2622664"/>
            <a:ext cx="3176619"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4" name="五边形 143"/>
          <p:cNvSpPr/>
          <p:nvPr/>
        </p:nvSpPr>
        <p:spPr>
          <a:xfrm flipH="1">
            <a:off x="3740147" y="3174600"/>
            <a:ext cx="1953616" cy="323925"/>
          </a:xfrm>
          <a:prstGeom prst="homePlat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5" name="五边形 144"/>
          <p:cNvSpPr/>
          <p:nvPr/>
        </p:nvSpPr>
        <p:spPr>
          <a:xfrm flipH="1">
            <a:off x="2996948" y="3726532"/>
            <a:ext cx="2696816"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6" name="五边形 145"/>
          <p:cNvSpPr/>
          <p:nvPr/>
        </p:nvSpPr>
        <p:spPr>
          <a:xfrm flipH="1">
            <a:off x="1406569" y="4278464"/>
            <a:ext cx="4287195" cy="323925"/>
          </a:xfrm>
          <a:prstGeom prst="homePlat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7" name="五边形 146"/>
          <p:cNvSpPr/>
          <p:nvPr/>
        </p:nvSpPr>
        <p:spPr>
          <a:xfrm flipH="1">
            <a:off x="2153137" y="4830400"/>
            <a:ext cx="3540631"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8" name="五边形 147"/>
          <p:cNvSpPr/>
          <p:nvPr/>
        </p:nvSpPr>
        <p:spPr>
          <a:xfrm flipH="1">
            <a:off x="3294745" y="5382332"/>
            <a:ext cx="2399019" cy="323925"/>
          </a:xfrm>
          <a:prstGeom prst="homePlat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9" name="五边形 148"/>
          <p:cNvSpPr/>
          <p:nvPr/>
        </p:nvSpPr>
        <p:spPr>
          <a:xfrm flipH="1">
            <a:off x="4254355" y="5934736"/>
            <a:ext cx="1439412"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50" name="TextBox 149"/>
          <p:cNvSpPr txBox="1"/>
          <p:nvPr/>
        </p:nvSpPr>
        <p:spPr>
          <a:xfrm>
            <a:off x="1531628" y="2619489"/>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1" name="TextBox 150"/>
          <p:cNvSpPr txBox="1"/>
          <p:nvPr/>
        </p:nvSpPr>
        <p:spPr>
          <a:xfrm>
            <a:off x="2730744" y="3172049"/>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2" name="TextBox 151"/>
          <p:cNvSpPr txBox="1"/>
          <p:nvPr/>
        </p:nvSpPr>
        <p:spPr>
          <a:xfrm>
            <a:off x="2015464" y="3723593"/>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3" name="TextBox 152"/>
          <p:cNvSpPr txBox="1"/>
          <p:nvPr/>
        </p:nvSpPr>
        <p:spPr>
          <a:xfrm>
            <a:off x="482300" y="4267181"/>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4" name="TextBox 153"/>
          <p:cNvSpPr txBox="1"/>
          <p:nvPr/>
        </p:nvSpPr>
        <p:spPr>
          <a:xfrm>
            <a:off x="1233603" y="4827224"/>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5" name="TextBox 154"/>
          <p:cNvSpPr txBox="1"/>
          <p:nvPr/>
        </p:nvSpPr>
        <p:spPr>
          <a:xfrm>
            <a:off x="2283159" y="5379781"/>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6" name="TextBox 155"/>
          <p:cNvSpPr txBox="1"/>
          <p:nvPr/>
        </p:nvSpPr>
        <p:spPr>
          <a:xfrm>
            <a:off x="3234707" y="5931325"/>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7" name="五边形 156"/>
          <p:cNvSpPr/>
          <p:nvPr/>
        </p:nvSpPr>
        <p:spPr>
          <a:xfrm>
            <a:off x="6248836" y="2622664"/>
            <a:ext cx="1621416"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58" name="五边形 157"/>
          <p:cNvSpPr/>
          <p:nvPr/>
        </p:nvSpPr>
        <p:spPr>
          <a:xfrm>
            <a:off x="6248840" y="3174600"/>
            <a:ext cx="3060825" cy="323925"/>
          </a:xfrm>
          <a:prstGeom prst="homePlat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59" name="五边形 158"/>
          <p:cNvSpPr/>
          <p:nvPr/>
        </p:nvSpPr>
        <p:spPr>
          <a:xfrm>
            <a:off x="6248839" y="3726532"/>
            <a:ext cx="1919212"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0" name="五边形 159"/>
          <p:cNvSpPr/>
          <p:nvPr/>
        </p:nvSpPr>
        <p:spPr>
          <a:xfrm>
            <a:off x="6248839" y="4278464"/>
            <a:ext cx="4091364" cy="323925"/>
          </a:xfrm>
          <a:prstGeom prst="homePlat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1" name="五边形 160"/>
          <p:cNvSpPr/>
          <p:nvPr/>
        </p:nvSpPr>
        <p:spPr>
          <a:xfrm>
            <a:off x="6248840" y="4830400"/>
            <a:ext cx="3358621"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2" name="五边形 161"/>
          <p:cNvSpPr/>
          <p:nvPr/>
        </p:nvSpPr>
        <p:spPr>
          <a:xfrm>
            <a:off x="6248837" y="5382332"/>
            <a:ext cx="3656419" cy="323925"/>
          </a:xfrm>
          <a:prstGeom prst="homePlat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3" name="五边形 162"/>
          <p:cNvSpPr/>
          <p:nvPr/>
        </p:nvSpPr>
        <p:spPr>
          <a:xfrm>
            <a:off x="6248837" y="5934736"/>
            <a:ext cx="2878819"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4" name="TextBox 163"/>
          <p:cNvSpPr txBox="1"/>
          <p:nvPr/>
        </p:nvSpPr>
        <p:spPr>
          <a:xfrm>
            <a:off x="7932042" y="2619489"/>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65" name="TextBox 164"/>
          <p:cNvSpPr txBox="1"/>
          <p:nvPr/>
        </p:nvSpPr>
        <p:spPr>
          <a:xfrm>
            <a:off x="9386225" y="3183333"/>
            <a:ext cx="527604" cy="297723"/>
          </a:xfrm>
          <a:prstGeom prst="rect">
            <a:avLst/>
          </a:prstGeom>
          <a:noFill/>
          <a:effectLst/>
        </p:spPr>
        <p:txBody>
          <a:bodyPr wrap="none" lIns="91388" tIns="45695" rIns="91388" bIns="45695" rtlCol="0">
            <a:spAutoFit/>
          </a:bodyPr>
          <a:lstStyle/>
          <a:p>
            <a:r>
              <a:rPr lang="zh-CN" altLang="en-US" sz="1335"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文字</a:t>
            </a:r>
          </a:p>
        </p:txBody>
      </p:sp>
      <p:sp>
        <p:nvSpPr>
          <p:cNvPr id="166" name="TextBox 165"/>
          <p:cNvSpPr txBox="1"/>
          <p:nvPr/>
        </p:nvSpPr>
        <p:spPr>
          <a:xfrm>
            <a:off x="8212128" y="3723593"/>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67" name="TextBox 166"/>
          <p:cNvSpPr txBox="1"/>
          <p:nvPr/>
        </p:nvSpPr>
        <p:spPr>
          <a:xfrm>
            <a:off x="10317635" y="4267181"/>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68" name="TextBox 167"/>
          <p:cNvSpPr txBox="1"/>
          <p:nvPr/>
        </p:nvSpPr>
        <p:spPr>
          <a:xfrm>
            <a:off x="9658356" y="4827224"/>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69" name="TextBox 168"/>
          <p:cNvSpPr txBox="1"/>
          <p:nvPr/>
        </p:nvSpPr>
        <p:spPr>
          <a:xfrm>
            <a:off x="9923390" y="5379781"/>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70" name="TextBox 169"/>
          <p:cNvSpPr txBox="1"/>
          <p:nvPr/>
        </p:nvSpPr>
        <p:spPr>
          <a:xfrm>
            <a:off x="9223443" y="5931325"/>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71" name="TextBox 170"/>
          <p:cNvSpPr txBox="1"/>
          <p:nvPr/>
        </p:nvSpPr>
        <p:spPr>
          <a:xfrm>
            <a:off x="5788494" y="2584620"/>
            <a:ext cx="368907"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A</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2" name="TextBox 171"/>
          <p:cNvSpPr txBox="1"/>
          <p:nvPr/>
        </p:nvSpPr>
        <p:spPr>
          <a:xfrm>
            <a:off x="5788495" y="3136553"/>
            <a:ext cx="357685"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B</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3" name="TextBox 172"/>
          <p:cNvSpPr txBox="1"/>
          <p:nvPr/>
        </p:nvSpPr>
        <p:spPr>
          <a:xfrm>
            <a:off x="5788496" y="3688485"/>
            <a:ext cx="360891"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C</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4" name="TextBox 173"/>
          <p:cNvSpPr txBox="1"/>
          <p:nvPr/>
        </p:nvSpPr>
        <p:spPr>
          <a:xfrm>
            <a:off x="5788495" y="4240420"/>
            <a:ext cx="383333"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D</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5" name="TextBox 174"/>
          <p:cNvSpPr txBox="1"/>
          <p:nvPr/>
        </p:nvSpPr>
        <p:spPr>
          <a:xfrm>
            <a:off x="5788494" y="4792353"/>
            <a:ext cx="325625"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E</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6" name="TextBox 175"/>
          <p:cNvSpPr txBox="1"/>
          <p:nvPr/>
        </p:nvSpPr>
        <p:spPr>
          <a:xfrm>
            <a:off x="5788493" y="5344285"/>
            <a:ext cx="320817"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F</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7" name="TextBox 176"/>
          <p:cNvSpPr txBox="1"/>
          <p:nvPr/>
        </p:nvSpPr>
        <p:spPr>
          <a:xfrm>
            <a:off x="5788496" y="5896221"/>
            <a:ext cx="375319"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G</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81" name="组合 80">
            <a:extLst>
              <a:ext uri="{FF2B5EF4-FFF2-40B4-BE49-F238E27FC236}">
                <a16:creationId xmlns:a16="http://schemas.microsoft.com/office/drawing/2014/main" id="{DC731EA1-74F3-4E84-AE56-71213BEDC131}"/>
              </a:ext>
            </a:extLst>
          </p:cNvPr>
          <p:cNvGrpSpPr/>
          <p:nvPr/>
        </p:nvGrpSpPr>
        <p:grpSpPr>
          <a:xfrm>
            <a:off x="3424460" y="220234"/>
            <a:ext cx="5544407" cy="617980"/>
            <a:chOff x="551593" y="497013"/>
            <a:chExt cx="5544407" cy="617980"/>
          </a:xfrm>
        </p:grpSpPr>
        <p:sp>
          <p:nvSpPr>
            <p:cNvPr id="82" name="矩形 81">
              <a:extLst>
                <a:ext uri="{FF2B5EF4-FFF2-40B4-BE49-F238E27FC236}">
                  <a16:creationId xmlns:a16="http://schemas.microsoft.com/office/drawing/2014/main" id="{0A0A7713-615D-4BCE-B182-0A50E48AD0F8}"/>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83" name="0 _4">
              <a:extLst>
                <a:ext uri="{FF2B5EF4-FFF2-40B4-BE49-F238E27FC236}">
                  <a16:creationId xmlns:a16="http://schemas.microsoft.com/office/drawing/2014/main" id="{3BCEBDE4-5F01-436A-82EA-D36E164BA6B5}"/>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p:cTn id="7" dur="500" fill="hold"/>
                                        <p:tgtEl>
                                          <p:spTgt spid="99"/>
                                        </p:tgtEl>
                                        <p:attrNameLst>
                                          <p:attrName>ppt_w</p:attrName>
                                        </p:attrNameLst>
                                      </p:cBhvr>
                                      <p:tavLst>
                                        <p:tav tm="0">
                                          <p:val>
                                            <p:fltVal val="0"/>
                                          </p:val>
                                        </p:tav>
                                        <p:tav tm="100000">
                                          <p:val>
                                            <p:strVal val="#ppt_w"/>
                                          </p:val>
                                        </p:tav>
                                      </p:tavLst>
                                    </p:anim>
                                    <p:anim calcmode="lin" valueType="num">
                                      <p:cBhvr>
                                        <p:cTn id="8" dur="500" fill="hold"/>
                                        <p:tgtEl>
                                          <p:spTgt spid="99"/>
                                        </p:tgtEl>
                                        <p:attrNameLst>
                                          <p:attrName>ppt_h</p:attrName>
                                        </p:attrNameLst>
                                      </p:cBhvr>
                                      <p:tavLst>
                                        <p:tav tm="0">
                                          <p:val>
                                            <p:fltVal val="0"/>
                                          </p:val>
                                        </p:tav>
                                        <p:tav tm="100000">
                                          <p:val>
                                            <p:strVal val="#ppt_h"/>
                                          </p:val>
                                        </p:tav>
                                      </p:tavLst>
                                    </p:anim>
                                    <p:animEffect transition="in" filter="fade">
                                      <p:cBhvr>
                                        <p:cTn id="9" dur="500"/>
                                        <p:tgtEl>
                                          <p:spTgt spid="99"/>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11"/>
                                        </p:tgtEl>
                                        <p:attrNameLst>
                                          <p:attrName>style.visibility</p:attrName>
                                        </p:attrNameLst>
                                      </p:cBhvr>
                                      <p:to>
                                        <p:strVal val="visible"/>
                                      </p:to>
                                    </p:set>
                                    <p:anim calcmode="lin" valueType="num">
                                      <p:cBhvr>
                                        <p:cTn id="13" dur="500" fill="hold"/>
                                        <p:tgtEl>
                                          <p:spTgt spid="111"/>
                                        </p:tgtEl>
                                        <p:attrNameLst>
                                          <p:attrName>ppt_w</p:attrName>
                                        </p:attrNameLst>
                                      </p:cBhvr>
                                      <p:tavLst>
                                        <p:tav tm="0">
                                          <p:val>
                                            <p:fltVal val="0"/>
                                          </p:val>
                                        </p:tav>
                                        <p:tav tm="100000">
                                          <p:val>
                                            <p:strVal val="#ppt_w"/>
                                          </p:val>
                                        </p:tav>
                                      </p:tavLst>
                                    </p:anim>
                                    <p:anim calcmode="lin" valueType="num">
                                      <p:cBhvr>
                                        <p:cTn id="14" dur="500" fill="hold"/>
                                        <p:tgtEl>
                                          <p:spTgt spid="111"/>
                                        </p:tgtEl>
                                        <p:attrNameLst>
                                          <p:attrName>ppt_h</p:attrName>
                                        </p:attrNameLst>
                                      </p:cBhvr>
                                      <p:tavLst>
                                        <p:tav tm="0">
                                          <p:val>
                                            <p:fltVal val="0"/>
                                          </p:val>
                                        </p:tav>
                                        <p:tav tm="100000">
                                          <p:val>
                                            <p:strVal val="#ppt_h"/>
                                          </p:val>
                                        </p:tav>
                                      </p:tavLst>
                                    </p:anim>
                                    <p:animEffect transition="in" filter="fade">
                                      <p:cBhvr>
                                        <p:cTn id="15" dur="500"/>
                                        <p:tgtEl>
                                          <p:spTgt spid="11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23"/>
                                        </p:tgtEl>
                                        <p:attrNameLst>
                                          <p:attrName>style.visibility</p:attrName>
                                        </p:attrNameLst>
                                      </p:cBhvr>
                                      <p:to>
                                        <p:strVal val="visible"/>
                                      </p:to>
                                    </p:set>
                                    <p:anim calcmode="lin" valueType="num">
                                      <p:cBhvr>
                                        <p:cTn id="19" dur="500" fill="hold"/>
                                        <p:tgtEl>
                                          <p:spTgt spid="123"/>
                                        </p:tgtEl>
                                        <p:attrNameLst>
                                          <p:attrName>ppt_w</p:attrName>
                                        </p:attrNameLst>
                                      </p:cBhvr>
                                      <p:tavLst>
                                        <p:tav tm="0">
                                          <p:val>
                                            <p:fltVal val="0"/>
                                          </p:val>
                                        </p:tav>
                                        <p:tav tm="100000">
                                          <p:val>
                                            <p:strVal val="#ppt_w"/>
                                          </p:val>
                                        </p:tav>
                                      </p:tavLst>
                                    </p:anim>
                                    <p:anim calcmode="lin" valueType="num">
                                      <p:cBhvr>
                                        <p:cTn id="20" dur="500" fill="hold"/>
                                        <p:tgtEl>
                                          <p:spTgt spid="123"/>
                                        </p:tgtEl>
                                        <p:attrNameLst>
                                          <p:attrName>ppt_h</p:attrName>
                                        </p:attrNameLst>
                                      </p:cBhvr>
                                      <p:tavLst>
                                        <p:tav tm="0">
                                          <p:val>
                                            <p:fltVal val="0"/>
                                          </p:val>
                                        </p:tav>
                                        <p:tav tm="100000">
                                          <p:val>
                                            <p:strVal val="#ppt_h"/>
                                          </p:val>
                                        </p:tav>
                                      </p:tavLst>
                                    </p:anim>
                                    <p:animEffect transition="in" filter="fade">
                                      <p:cBhvr>
                                        <p:cTn id="21" dur="500"/>
                                        <p:tgtEl>
                                          <p:spTgt spid="123"/>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24"/>
                                        </p:tgtEl>
                                        <p:attrNameLst>
                                          <p:attrName>style.visibility</p:attrName>
                                        </p:attrNameLst>
                                      </p:cBhvr>
                                      <p:to>
                                        <p:strVal val="visible"/>
                                      </p:to>
                                    </p:set>
                                    <p:anim calcmode="lin" valueType="num">
                                      <p:cBhvr>
                                        <p:cTn id="25" dur="500" fill="hold"/>
                                        <p:tgtEl>
                                          <p:spTgt spid="124"/>
                                        </p:tgtEl>
                                        <p:attrNameLst>
                                          <p:attrName>ppt_w</p:attrName>
                                        </p:attrNameLst>
                                      </p:cBhvr>
                                      <p:tavLst>
                                        <p:tav tm="0">
                                          <p:val>
                                            <p:fltVal val="0"/>
                                          </p:val>
                                        </p:tav>
                                        <p:tav tm="100000">
                                          <p:val>
                                            <p:strVal val="#ppt_w"/>
                                          </p:val>
                                        </p:tav>
                                      </p:tavLst>
                                    </p:anim>
                                    <p:anim calcmode="lin" valueType="num">
                                      <p:cBhvr>
                                        <p:cTn id="26" dur="500" fill="hold"/>
                                        <p:tgtEl>
                                          <p:spTgt spid="124"/>
                                        </p:tgtEl>
                                        <p:attrNameLst>
                                          <p:attrName>ppt_h</p:attrName>
                                        </p:attrNameLst>
                                      </p:cBhvr>
                                      <p:tavLst>
                                        <p:tav tm="0">
                                          <p:val>
                                            <p:fltVal val="0"/>
                                          </p:val>
                                        </p:tav>
                                        <p:tav tm="100000">
                                          <p:val>
                                            <p:strVal val="#ppt_h"/>
                                          </p:val>
                                        </p:tav>
                                      </p:tavLst>
                                    </p:anim>
                                    <p:animEffect transition="in" filter="fade">
                                      <p:cBhvr>
                                        <p:cTn id="27" dur="500"/>
                                        <p:tgtEl>
                                          <p:spTgt spid="124"/>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25"/>
                                        </p:tgtEl>
                                        <p:attrNameLst>
                                          <p:attrName>style.visibility</p:attrName>
                                        </p:attrNameLst>
                                      </p:cBhvr>
                                      <p:to>
                                        <p:strVal val="visible"/>
                                      </p:to>
                                    </p:set>
                                    <p:anim calcmode="lin" valueType="num">
                                      <p:cBhvr>
                                        <p:cTn id="31" dur="500" fill="hold"/>
                                        <p:tgtEl>
                                          <p:spTgt spid="125"/>
                                        </p:tgtEl>
                                        <p:attrNameLst>
                                          <p:attrName>ppt_w</p:attrName>
                                        </p:attrNameLst>
                                      </p:cBhvr>
                                      <p:tavLst>
                                        <p:tav tm="0">
                                          <p:val>
                                            <p:fltVal val="0"/>
                                          </p:val>
                                        </p:tav>
                                        <p:tav tm="100000">
                                          <p:val>
                                            <p:strVal val="#ppt_w"/>
                                          </p:val>
                                        </p:tav>
                                      </p:tavLst>
                                    </p:anim>
                                    <p:anim calcmode="lin" valueType="num">
                                      <p:cBhvr>
                                        <p:cTn id="32" dur="500" fill="hold"/>
                                        <p:tgtEl>
                                          <p:spTgt spid="125"/>
                                        </p:tgtEl>
                                        <p:attrNameLst>
                                          <p:attrName>ppt_h</p:attrName>
                                        </p:attrNameLst>
                                      </p:cBhvr>
                                      <p:tavLst>
                                        <p:tav tm="0">
                                          <p:val>
                                            <p:fltVal val="0"/>
                                          </p:val>
                                        </p:tav>
                                        <p:tav tm="100000">
                                          <p:val>
                                            <p:strVal val="#ppt_h"/>
                                          </p:val>
                                        </p:tav>
                                      </p:tavLst>
                                    </p:anim>
                                    <p:animEffect transition="in" filter="fade">
                                      <p:cBhvr>
                                        <p:cTn id="33" dur="500"/>
                                        <p:tgtEl>
                                          <p:spTgt spid="125"/>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26"/>
                                        </p:tgtEl>
                                        <p:attrNameLst>
                                          <p:attrName>style.visibility</p:attrName>
                                        </p:attrNameLst>
                                      </p:cBhvr>
                                      <p:to>
                                        <p:strVal val="visible"/>
                                      </p:to>
                                    </p:set>
                                    <p:anim calcmode="lin" valueType="num">
                                      <p:cBhvr>
                                        <p:cTn id="37" dur="500" fill="hold"/>
                                        <p:tgtEl>
                                          <p:spTgt spid="126"/>
                                        </p:tgtEl>
                                        <p:attrNameLst>
                                          <p:attrName>ppt_w</p:attrName>
                                        </p:attrNameLst>
                                      </p:cBhvr>
                                      <p:tavLst>
                                        <p:tav tm="0">
                                          <p:val>
                                            <p:fltVal val="0"/>
                                          </p:val>
                                        </p:tav>
                                        <p:tav tm="100000">
                                          <p:val>
                                            <p:strVal val="#ppt_w"/>
                                          </p:val>
                                        </p:tav>
                                      </p:tavLst>
                                    </p:anim>
                                    <p:anim calcmode="lin" valueType="num">
                                      <p:cBhvr>
                                        <p:cTn id="38" dur="500" fill="hold"/>
                                        <p:tgtEl>
                                          <p:spTgt spid="126"/>
                                        </p:tgtEl>
                                        <p:attrNameLst>
                                          <p:attrName>ppt_h</p:attrName>
                                        </p:attrNameLst>
                                      </p:cBhvr>
                                      <p:tavLst>
                                        <p:tav tm="0">
                                          <p:val>
                                            <p:fltVal val="0"/>
                                          </p:val>
                                        </p:tav>
                                        <p:tav tm="100000">
                                          <p:val>
                                            <p:strVal val="#ppt_h"/>
                                          </p:val>
                                        </p:tav>
                                      </p:tavLst>
                                    </p:anim>
                                    <p:animEffect transition="in" filter="fade">
                                      <p:cBhvr>
                                        <p:cTn id="39" dur="500"/>
                                        <p:tgtEl>
                                          <p:spTgt spid="126"/>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27"/>
                                        </p:tgtEl>
                                        <p:attrNameLst>
                                          <p:attrName>style.visibility</p:attrName>
                                        </p:attrNameLst>
                                      </p:cBhvr>
                                      <p:to>
                                        <p:strVal val="visible"/>
                                      </p:to>
                                    </p:set>
                                    <p:anim calcmode="lin" valueType="num">
                                      <p:cBhvr>
                                        <p:cTn id="43" dur="500" fill="hold"/>
                                        <p:tgtEl>
                                          <p:spTgt spid="127"/>
                                        </p:tgtEl>
                                        <p:attrNameLst>
                                          <p:attrName>ppt_w</p:attrName>
                                        </p:attrNameLst>
                                      </p:cBhvr>
                                      <p:tavLst>
                                        <p:tav tm="0">
                                          <p:val>
                                            <p:fltVal val="0"/>
                                          </p:val>
                                        </p:tav>
                                        <p:tav tm="100000">
                                          <p:val>
                                            <p:strVal val="#ppt_w"/>
                                          </p:val>
                                        </p:tav>
                                      </p:tavLst>
                                    </p:anim>
                                    <p:anim calcmode="lin" valueType="num">
                                      <p:cBhvr>
                                        <p:cTn id="44" dur="500" fill="hold"/>
                                        <p:tgtEl>
                                          <p:spTgt spid="127"/>
                                        </p:tgtEl>
                                        <p:attrNameLst>
                                          <p:attrName>ppt_h</p:attrName>
                                        </p:attrNameLst>
                                      </p:cBhvr>
                                      <p:tavLst>
                                        <p:tav tm="0">
                                          <p:val>
                                            <p:fltVal val="0"/>
                                          </p:val>
                                        </p:tav>
                                        <p:tav tm="100000">
                                          <p:val>
                                            <p:strVal val="#ppt_h"/>
                                          </p:val>
                                        </p:tav>
                                      </p:tavLst>
                                    </p:anim>
                                    <p:animEffect transition="in" filter="fade">
                                      <p:cBhvr>
                                        <p:cTn id="45" dur="500"/>
                                        <p:tgtEl>
                                          <p:spTgt spid="127"/>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28"/>
                                        </p:tgtEl>
                                        <p:attrNameLst>
                                          <p:attrName>style.visibility</p:attrName>
                                        </p:attrNameLst>
                                      </p:cBhvr>
                                      <p:to>
                                        <p:strVal val="visible"/>
                                      </p:to>
                                    </p:set>
                                    <p:anim calcmode="lin" valueType="num">
                                      <p:cBhvr>
                                        <p:cTn id="49" dur="500" fill="hold"/>
                                        <p:tgtEl>
                                          <p:spTgt spid="128"/>
                                        </p:tgtEl>
                                        <p:attrNameLst>
                                          <p:attrName>ppt_w</p:attrName>
                                        </p:attrNameLst>
                                      </p:cBhvr>
                                      <p:tavLst>
                                        <p:tav tm="0">
                                          <p:val>
                                            <p:fltVal val="0"/>
                                          </p:val>
                                        </p:tav>
                                        <p:tav tm="100000">
                                          <p:val>
                                            <p:strVal val="#ppt_w"/>
                                          </p:val>
                                        </p:tav>
                                      </p:tavLst>
                                    </p:anim>
                                    <p:anim calcmode="lin" valueType="num">
                                      <p:cBhvr>
                                        <p:cTn id="50" dur="500" fill="hold"/>
                                        <p:tgtEl>
                                          <p:spTgt spid="128"/>
                                        </p:tgtEl>
                                        <p:attrNameLst>
                                          <p:attrName>ppt_h</p:attrName>
                                        </p:attrNameLst>
                                      </p:cBhvr>
                                      <p:tavLst>
                                        <p:tav tm="0">
                                          <p:val>
                                            <p:fltVal val="0"/>
                                          </p:val>
                                        </p:tav>
                                        <p:tav tm="100000">
                                          <p:val>
                                            <p:strVal val="#ppt_h"/>
                                          </p:val>
                                        </p:tav>
                                      </p:tavLst>
                                    </p:anim>
                                    <p:animEffect transition="in" filter="fade">
                                      <p:cBhvr>
                                        <p:cTn id="51" dur="500"/>
                                        <p:tgtEl>
                                          <p:spTgt spid="128"/>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129"/>
                                        </p:tgtEl>
                                        <p:attrNameLst>
                                          <p:attrName>style.visibility</p:attrName>
                                        </p:attrNameLst>
                                      </p:cBhvr>
                                      <p:to>
                                        <p:strVal val="visible"/>
                                      </p:to>
                                    </p:set>
                                    <p:anim calcmode="lin" valueType="num">
                                      <p:cBhvr>
                                        <p:cTn id="55" dur="500" fill="hold"/>
                                        <p:tgtEl>
                                          <p:spTgt spid="129"/>
                                        </p:tgtEl>
                                        <p:attrNameLst>
                                          <p:attrName>ppt_w</p:attrName>
                                        </p:attrNameLst>
                                      </p:cBhvr>
                                      <p:tavLst>
                                        <p:tav tm="0">
                                          <p:val>
                                            <p:fltVal val="0"/>
                                          </p:val>
                                        </p:tav>
                                        <p:tav tm="100000">
                                          <p:val>
                                            <p:strVal val="#ppt_w"/>
                                          </p:val>
                                        </p:tav>
                                      </p:tavLst>
                                    </p:anim>
                                    <p:anim calcmode="lin" valueType="num">
                                      <p:cBhvr>
                                        <p:cTn id="56" dur="500" fill="hold"/>
                                        <p:tgtEl>
                                          <p:spTgt spid="129"/>
                                        </p:tgtEl>
                                        <p:attrNameLst>
                                          <p:attrName>ppt_h</p:attrName>
                                        </p:attrNameLst>
                                      </p:cBhvr>
                                      <p:tavLst>
                                        <p:tav tm="0">
                                          <p:val>
                                            <p:fltVal val="0"/>
                                          </p:val>
                                        </p:tav>
                                        <p:tav tm="100000">
                                          <p:val>
                                            <p:strVal val="#ppt_h"/>
                                          </p:val>
                                        </p:tav>
                                      </p:tavLst>
                                    </p:anim>
                                    <p:animEffect transition="in" filter="fade">
                                      <p:cBhvr>
                                        <p:cTn id="57" dur="500"/>
                                        <p:tgtEl>
                                          <p:spTgt spid="129"/>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130"/>
                                        </p:tgtEl>
                                        <p:attrNameLst>
                                          <p:attrName>style.visibility</p:attrName>
                                        </p:attrNameLst>
                                      </p:cBhvr>
                                      <p:to>
                                        <p:strVal val="visible"/>
                                      </p:to>
                                    </p:set>
                                    <p:anim calcmode="lin" valueType="num">
                                      <p:cBhvr>
                                        <p:cTn id="61" dur="500" fill="hold"/>
                                        <p:tgtEl>
                                          <p:spTgt spid="130"/>
                                        </p:tgtEl>
                                        <p:attrNameLst>
                                          <p:attrName>ppt_w</p:attrName>
                                        </p:attrNameLst>
                                      </p:cBhvr>
                                      <p:tavLst>
                                        <p:tav tm="0">
                                          <p:val>
                                            <p:fltVal val="0"/>
                                          </p:val>
                                        </p:tav>
                                        <p:tav tm="100000">
                                          <p:val>
                                            <p:strVal val="#ppt_w"/>
                                          </p:val>
                                        </p:tav>
                                      </p:tavLst>
                                    </p:anim>
                                    <p:anim calcmode="lin" valueType="num">
                                      <p:cBhvr>
                                        <p:cTn id="62" dur="500" fill="hold"/>
                                        <p:tgtEl>
                                          <p:spTgt spid="130"/>
                                        </p:tgtEl>
                                        <p:attrNameLst>
                                          <p:attrName>ppt_h</p:attrName>
                                        </p:attrNameLst>
                                      </p:cBhvr>
                                      <p:tavLst>
                                        <p:tav tm="0">
                                          <p:val>
                                            <p:fltVal val="0"/>
                                          </p:val>
                                        </p:tav>
                                        <p:tav tm="100000">
                                          <p:val>
                                            <p:strVal val="#ppt_h"/>
                                          </p:val>
                                        </p:tav>
                                      </p:tavLst>
                                    </p:anim>
                                    <p:animEffect transition="in" filter="fade">
                                      <p:cBhvr>
                                        <p:cTn id="63" dur="500"/>
                                        <p:tgtEl>
                                          <p:spTgt spid="130"/>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131"/>
                                        </p:tgtEl>
                                        <p:attrNameLst>
                                          <p:attrName>style.visibility</p:attrName>
                                        </p:attrNameLst>
                                      </p:cBhvr>
                                      <p:to>
                                        <p:strVal val="visible"/>
                                      </p:to>
                                    </p:set>
                                    <p:anim calcmode="lin" valueType="num">
                                      <p:cBhvr>
                                        <p:cTn id="67" dur="500" fill="hold"/>
                                        <p:tgtEl>
                                          <p:spTgt spid="131"/>
                                        </p:tgtEl>
                                        <p:attrNameLst>
                                          <p:attrName>ppt_w</p:attrName>
                                        </p:attrNameLst>
                                      </p:cBhvr>
                                      <p:tavLst>
                                        <p:tav tm="0">
                                          <p:val>
                                            <p:fltVal val="0"/>
                                          </p:val>
                                        </p:tav>
                                        <p:tav tm="100000">
                                          <p:val>
                                            <p:strVal val="#ppt_w"/>
                                          </p:val>
                                        </p:tav>
                                      </p:tavLst>
                                    </p:anim>
                                    <p:anim calcmode="lin" valueType="num">
                                      <p:cBhvr>
                                        <p:cTn id="68" dur="500" fill="hold"/>
                                        <p:tgtEl>
                                          <p:spTgt spid="131"/>
                                        </p:tgtEl>
                                        <p:attrNameLst>
                                          <p:attrName>ppt_h</p:attrName>
                                        </p:attrNameLst>
                                      </p:cBhvr>
                                      <p:tavLst>
                                        <p:tav tm="0">
                                          <p:val>
                                            <p:fltVal val="0"/>
                                          </p:val>
                                        </p:tav>
                                        <p:tav tm="100000">
                                          <p:val>
                                            <p:strVal val="#ppt_h"/>
                                          </p:val>
                                        </p:tav>
                                      </p:tavLst>
                                    </p:anim>
                                    <p:animEffect transition="in" filter="fade">
                                      <p:cBhvr>
                                        <p:cTn id="69" dur="500"/>
                                        <p:tgtEl>
                                          <p:spTgt spid="131"/>
                                        </p:tgtEl>
                                      </p:cBhvr>
                                    </p:animEffect>
                                  </p:childTnLst>
                                </p:cTn>
                              </p:par>
                            </p:childTnLst>
                          </p:cTn>
                        </p:par>
                        <p:par>
                          <p:cTn id="70" fill="hold">
                            <p:stCondLst>
                              <p:cond delay="5500"/>
                            </p:stCondLst>
                            <p:childTnLst>
                              <p:par>
                                <p:cTn id="71" presetID="53" presetClass="entr" presetSubtype="16" fill="hold" grpId="0" nodeType="afterEffect">
                                  <p:stCondLst>
                                    <p:cond delay="0"/>
                                  </p:stCondLst>
                                  <p:childTnLst>
                                    <p:set>
                                      <p:cBhvr>
                                        <p:cTn id="72" dur="1" fill="hold">
                                          <p:stCondLst>
                                            <p:cond delay="0"/>
                                          </p:stCondLst>
                                        </p:cTn>
                                        <p:tgtEl>
                                          <p:spTgt spid="132"/>
                                        </p:tgtEl>
                                        <p:attrNameLst>
                                          <p:attrName>style.visibility</p:attrName>
                                        </p:attrNameLst>
                                      </p:cBhvr>
                                      <p:to>
                                        <p:strVal val="visible"/>
                                      </p:to>
                                    </p:set>
                                    <p:anim calcmode="lin" valueType="num">
                                      <p:cBhvr>
                                        <p:cTn id="73" dur="500" fill="hold"/>
                                        <p:tgtEl>
                                          <p:spTgt spid="132"/>
                                        </p:tgtEl>
                                        <p:attrNameLst>
                                          <p:attrName>ppt_w</p:attrName>
                                        </p:attrNameLst>
                                      </p:cBhvr>
                                      <p:tavLst>
                                        <p:tav tm="0">
                                          <p:val>
                                            <p:fltVal val="0"/>
                                          </p:val>
                                        </p:tav>
                                        <p:tav tm="100000">
                                          <p:val>
                                            <p:strVal val="#ppt_w"/>
                                          </p:val>
                                        </p:tav>
                                      </p:tavLst>
                                    </p:anim>
                                    <p:anim calcmode="lin" valueType="num">
                                      <p:cBhvr>
                                        <p:cTn id="74" dur="500" fill="hold"/>
                                        <p:tgtEl>
                                          <p:spTgt spid="132"/>
                                        </p:tgtEl>
                                        <p:attrNameLst>
                                          <p:attrName>ppt_h</p:attrName>
                                        </p:attrNameLst>
                                      </p:cBhvr>
                                      <p:tavLst>
                                        <p:tav tm="0">
                                          <p:val>
                                            <p:fltVal val="0"/>
                                          </p:val>
                                        </p:tav>
                                        <p:tav tm="100000">
                                          <p:val>
                                            <p:strVal val="#ppt_h"/>
                                          </p:val>
                                        </p:tav>
                                      </p:tavLst>
                                    </p:anim>
                                    <p:animEffect transition="in" filter="fade">
                                      <p:cBhvr>
                                        <p:cTn id="75" dur="500"/>
                                        <p:tgtEl>
                                          <p:spTgt spid="132"/>
                                        </p:tgtEl>
                                      </p:cBhvr>
                                    </p:animEffect>
                                  </p:childTnLst>
                                </p:cTn>
                              </p:par>
                            </p:childTnLst>
                          </p:cTn>
                        </p:par>
                        <p:par>
                          <p:cTn id="76" fill="hold">
                            <p:stCondLst>
                              <p:cond delay="6000"/>
                            </p:stCondLst>
                            <p:childTnLst>
                              <p:par>
                                <p:cTn id="77" presetID="53" presetClass="entr" presetSubtype="16" fill="hold" grpId="0" nodeType="afterEffect">
                                  <p:stCondLst>
                                    <p:cond delay="0"/>
                                  </p:stCondLst>
                                  <p:childTnLst>
                                    <p:set>
                                      <p:cBhvr>
                                        <p:cTn id="78" dur="1" fill="hold">
                                          <p:stCondLst>
                                            <p:cond delay="0"/>
                                          </p:stCondLst>
                                        </p:cTn>
                                        <p:tgtEl>
                                          <p:spTgt spid="133"/>
                                        </p:tgtEl>
                                        <p:attrNameLst>
                                          <p:attrName>style.visibility</p:attrName>
                                        </p:attrNameLst>
                                      </p:cBhvr>
                                      <p:to>
                                        <p:strVal val="visible"/>
                                      </p:to>
                                    </p:set>
                                    <p:anim calcmode="lin" valueType="num">
                                      <p:cBhvr>
                                        <p:cTn id="79" dur="500" fill="hold"/>
                                        <p:tgtEl>
                                          <p:spTgt spid="133"/>
                                        </p:tgtEl>
                                        <p:attrNameLst>
                                          <p:attrName>ppt_w</p:attrName>
                                        </p:attrNameLst>
                                      </p:cBhvr>
                                      <p:tavLst>
                                        <p:tav tm="0">
                                          <p:val>
                                            <p:fltVal val="0"/>
                                          </p:val>
                                        </p:tav>
                                        <p:tav tm="100000">
                                          <p:val>
                                            <p:strVal val="#ppt_w"/>
                                          </p:val>
                                        </p:tav>
                                      </p:tavLst>
                                    </p:anim>
                                    <p:anim calcmode="lin" valueType="num">
                                      <p:cBhvr>
                                        <p:cTn id="80" dur="500" fill="hold"/>
                                        <p:tgtEl>
                                          <p:spTgt spid="133"/>
                                        </p:tgtEl>
                                        <p:attrNameLst>
                                          <p:attrName>ppt_h</p:attrName>
                                        </p:attrNameLst>
                                      </p:cBhvr>
                                      <p:tavLst>
                                        <p:tav tm="0">
                                          <p:val>
                                            <p:fltVal val="0"/>
                                          </p:val>
                                        </p:tav>
                                        <p:tav tm="100000">
                                          <p:val>
                                            <p:strVal val="#ppt_h"/>
                                          </p:val>
                                        </p:tav>
                                      </p:tavLst>
                                    </p:anim>
                                    <p:animEffect transition="in" filter="fade">
                                      <p:cBhvr>
                                        <p:cTn id="81" dur="500"/>
                                        <p:tgtEl>
                                          <p:spTgt spid="133"/>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134"/>
                                        </p:tgtEl>
                                        <p:attrNameLst>
                                          <p:attrName>style.visibility</p:attrName>
                                        </p:attrNameLst>
                                      </p:cBhvr>
                                      <p:to>
                                        <p:strVal val="visible"/>
                                      </p:to>
                                    </p:set>
                                    <p:anim calcmode="lin" valueType="num">
                                      <p:cBhvr>
                                        <p:cTn id="85" dur="500" fill="hold"/>
                                        <p:tgtEl>
                                          <p:spTgt spid="134"/>
                                        </p:tgtEl>
                                        <p:attrNameLst>
                                          <p:attrName>ppt_w</p:attrName>
                                        </p:attrNameLst>
                                      </p:cBhvr>
                                      <p:tavLst>
                                        <p:tav tm="0">
                                          <p:val>
                                            <p:fltVal val="0"/>
                                          </p:val>
                                        </p:tav>
                                        <p:tav tm="100000">
                                          <p:val>
                                            <p:strVal val="#ppt_w"/>
                                          </p:val>
                                        </p:tav>
                                      </p:tavLst>
                                    </p:anim>
                                    <p:anim calcmode="lin" valueType="num">
                                      <p:cBhvr>
                                        <p:cTn id="86" dur="500" fill="hold"/>
                                        <p:tgtEl>
                                          <p:spTgt spid="134"/>
                                        </p:tgtEl>
                                        <p:attrNameLst>
                                          <p:attrName>ppt_h</p:attrName>
                                        </p:attrNameLst>
                                      </p:cBhvr>
                                      <p:tavLst>
                                        <p:tav tm="0">
                                          <p:val>
                                            <p:fltVal val="0"/>
                                          </p:val>
                                        </p:tav>
                                        <p:tav tm="100000">
                                          <p:val>
                                            <p:strVal val="#ppt_h"/>
                                          </p:val>
                                        </p:tav>
                                      </p:tavLst>
                                    </p:anim>
                                    <p:animEffect transition="in" filter="fade">
                                      <p:cBhvr>
                                        <p:cTn id="87" dur="500"/>
                                        <p:tgtEl>
                                          <p:spTgt spid="134"/>
                                        </p:tgtEl>
                                      </p:cBhvr>
                                    </p:animEffect>
                                  </p:childTnLst>
                                </p:cTn>
                              </p:par>
                            </p:childTnLst>
                          </p:cTn>
                        </p:par>
                        <p:par>
                          <p:cTn id="88" fill="hold">
                            <p:stCondLst>
                              <p:cond delay="7000"/>
                            </p:stCondLst>
                            <p:childTnLst>
                              <p:par>
                                <p:cTn id="89" presetID="53" presetClass="entr" presetSubtype="16" fill="hold" grpId="0" nodeType="afterEffect">
                                  <p:stCondLst>
                                    <p:cond delay="0"/>
                                  </p:stCondLst>
                                  <p:childTnLst>
                                    <p:set>
                                      <p:cBhvr>
                                        <p:cTn id="90" dur="1" fill="hold">
                                          <p:stCondLst>
                                            <p:cond delay="0"/>
                                          </p:stCondLst>
                                        </p:cTn>
                                        <p:tgtEl>
                                          <p:spTgt spid="135"/>
                                        </p:tgtEl>
                                        <p:attrNameLst>
                                          <p:attrName>style.visibility</p:attrName>
                                        </p:attrNameLst>
                                      </p:cBhvr>
                                      <p:to>
                                        <p:strVal val="visible"/>
                                      </p:to>
                                    </p:set>
                                    <p:anim calcmode="lin" valueType="num">
                                      <p:cBhvr>
                                        <p:cTn id="91" dur="500" fill="hold"/>
                                        <p:tgtEl>
                                          <p:spTgt spid="135"/>
                                        </p:tgtEl>
                                        <p:attrNameLst>
                                          <p:attrName>ppt_w</p:attrName>
                                        </p:attrNameLst>
                                      </p:cBhvr>
                                      <p:tavLst>
                                        <p:tav tm="0">
                                          <p:val>
                                            <p:fltVal val="0"/>
                                          </p:val>
                                        </p:tav>
                                        <p:tav tm="100000">
                                          <p:val>
                                            <p:strVal val="#ppt_w"/>
                                          </p:val>
                                        </p:tav>
                                      </p:tavLst>
                                    </p:anim>
                                    <p:anim calcmode="lin" valueType="num">
                                      <p:cBhvr>
                                        <p:cTn id="92" dur="500" fill="hold"/>
                                        <p:tgtEl>
                                          <p:spTgt spid="135"/>
                                        </p:tgtEl>
                                        <p:attrNameLst>
                                          <p:attrName>ppt_h</p:attrName>
                                        </p:attrNameLst>
                                      </p:cBhvr>
                                      <p:tavLst>
                                        <p:tav tm="0">
                                          <p:val>
                                            <p:fltVal val="0"/>
                                          </p:val>
                                        </p:tav>
                                        <p:tav tm="100000">
                                          <p:val>
                                            <p:strVal val="#ppt_h"/>
                                          </p:val>
                                        </p:tav>
                                      </p:tavLst>
                                    </p:anim>
                                    <p:animEffect transition="in" filter="fade">
                                      <p:cBhvr>
                                        <p:cTn id="93" dur="500"/>
                                        <p:tgtEl>
                                          <p:spTgt spid="135"/>
                                        </p:tgtEl>
                                      </p:cBhvr>
                                    </p:animEffect>
                                  </p:childTnLst>
                                </p:cTn>
                              </p:par>
                            </p:childTnLst>
                          </p:cTn>
                        </p:par>
                        <p:par>
                          <p:cTn id="94" fill="hold">
                            <p:stCondLst>
                              <p:cond delay="7500"/>
                            </p:stCondLst>
                            <p:childTnLst>
                              <p:par>
                                <p:cTn id="95" presetID="53" presetClass="entr" presetSubtype="16" fill="hold" grpId="0" nodeType="afterEffect">
                                  <p:stCondLst>
                                    <p:cond delay="0"/>
                                  </p:stCondLst>
                                  <p:childTnLst>
                                    <p:set>
                                      <p:cBhvr>
                                        <p:cTn id="96" dur="1" fill="hold">
                                          <p:stCondLst>
                                            <p:cond delay="0"/>
                                          </p:stCondLst>
                                        </p:cTn>
                                        <p:tgtEl>
                                          <p:spTgt spid="136"/>
                                        </p:tgtEl>
                                        <p:attrNameLst>
                                          <p:attrName>style.visibility</p:attrName>
                                        </p:attrNameLst>
                                      </p:cBhvr>
                                      <p:to>
                                        <p:strVal val="visible"/>
                                      </p:to>
                                    </p:set>
                                    <p:anim calcmode="lin" valueType="num">
                                      <p:cBhvr>
                                        <p:cTn id="97" dur="500" fill="hold"/>
                                        <p:tgtEl>
                                          <p:spTgt spid="136"/>
                                        </p:tgtEl>
                                        <p:attrNameLst>
                                          <p:attrName>ppt_w</p:attrName>
                                        </p:attrNameLst>
                                      </p:cBhvr>
                                      <p:tavLst>
                                        <p:tav tm="0">
                                          <p:val>
                                            <p:fltVal val="0"/>
                                          </p:val>
                                        </p:tav>
                                        <p:tav tm="100000">
                                          <p:val>
                                            <p:strVal val="#ppt_w"/>
                                          </p:val>
                                        </p:tav>
                                      </p:tavLst>
                                    </p:anim>
                                    <p:anim calcmode="lin" valueType="num">
                                      <p:cBhvr>
                                        <p:cTn id="98" dur="500" fill="hold"/>
                                        <p:tgtEl>
                                          <p:spTgt spid="136"/>
                                        </p:tgtEl>
                                        <p:attrNameLst>
                                          <p:attrName>ppt_h</p:attrName>
                                        </p:attrNameLst>
                                      </p:cBhvr>
                                      <p:tavLst>
                                        <p:tav tm="0">
                                          <p:val>
                                            <p:fltVal val="0"/>
                                          </p:val>
                                        </p:tav>
                                        <p:tav tm="100000">
                                          <p:val>
                                            <p:strVal val="#ppt_h"/>
                                          </p:val>
                                        </p:tav>
                                      </p:tavLst>
                                    </p:anim>
                                    <p:animEffect transition="in" filter="fade">
                                      <p:cBhvr>
                                        <p:cTn id="99" dur="500"/>
                                        <p:tgtEl>
                                          <p:spTgt spid="136"/>
                                        </p:tgtEl>
                                      </p:cBhvr>
                                    </p:animEffect>
                                  </p:childTnLst>
                                </p:cTn>
                              </p:par>
                            </p:childTnLst>
                          </p:cTn>
                        </p:par>
                        <p:par>
                          <p:cTn id="100" fill="hold">
                            <p:stCondLst>
                              <p:cond delay="8000"/>
                            </p:stCondLst>
                            <p:childTnLst>
                              <p:par>
                                <p:cTn id="101" presetID="53" presetClass="entr" presetSubtype="16" fill="hold" grpId="0" nodeType="afterEffect">
                                  <p:stCondLst>
                                    <p:cond delay="0"/>
                                  </p:stCondLst>
                                  <p:childTnLst>
                                    <p:set>
                                      <p:cBhvr>
                                        <p:cTn id="102" dur="1" fill="hold">
                                          <p:stCondLst>
                                            <p:cond delay="0"/>
                                          </p:stCondLst>
                                        </p:cTn>
                                        <p:tgtEl>
                                          <p:spTgt spid="137"/>
                                        </p:tgtEl>
                                        <p:attrNameLst>
                                          <p:attrName>style.visibility</p:attrName>
                                        </p:attrNameLst>
                                      </p:cBhvr>
                                      <p:to>
                                        <p:strVal val="visible"/>
                                      </p:to>
                                    </p:set>
                                    <p:anim calcmode="lin" valueType="num">
                                      <p:cBhvr>
                                        <p:cTn id="103" dur="500" fill="hold"/>
                                        <p:tgtEl>
                                          <p:spTgt spid="137"/>
                                        </p:tgtEl>
                                        <p:attrNameLst>
                                          <p:attrName>ppt_w</p:attrName>
                                        </p:attrNameLst>
                                      </p:cBhvr>
                                      <p:tavLst>
                                        <p:tav tm="0">
                                          <p:val>
                                            <p:fltVal val="0"/>
                                          </p:val>
                                        </p:tav>
                                        <p:tav tm="100000">
                                          <p:val>
                                            <p:strVal val="#ppt_w"/>
                                          </p:val>
                                        </p:tav>
                                      </p:tavLst>
                                    </p:anim>
                                    <p:anim calcmode="lin" valueType="num">
                                      <p:cBhvr>
                                        <p:cTn id="104" dur="500" fill="hold"/>
                                        <p:tgtEl>
                                          <p:spTgt spid="137"/>
                                        </p:tgtEl>
                                        <p:attrNameLst>
                                          <p:attrName>ppt_h</p:attrName>
                                        </p:attrNameLst>
                                      </p:cBhvr>
                                      <p:tavLst>
                                        <p:tav tm="0">
                                          <p:val>
                                            <p:fltVal val="0"/>
                                          </p:val>
                                        </p:tav>
                                        <p:tav tm="100000">
                                          <p:val>
                                            <p:strVal val="#ppt_h"/>
                                          </p:val>
                                        </p:tav>
                                      </p:tavLst>
                                    </p:anim>
                                    <p:animEffect transition="in" filter="fade">
                                      <p:cBhvr>
                                        <p:cTn id="105" dur="500"/>
                                        <p:tgtEl>
                                          <p:spTgt spid="137"/>
                                        </p:tgtEl>
                                      </p:cBhvr>
                                    </p:animEffect>
                                  </p:childTnLst>
                                </p:cTn>
                              </p:par>
                            </p:childTnLst>
                          </p:cTn>
                        </p:par>
                        <p:par>
                          <p:cTn id="106" fill="hold">
                            <p:stCondLst>
                              <p:cond delay="8500"/>
                            </p:stCondLst>
                            <p:childTnLst>
                              <p:par>
                                <p:cTn id="107" presetID="53" presetClass="entr" presetSubtype="16" fill="hold" grpId="0" nodeType="afterEffect">
                                  <p:stCondLst>
                                    <p:cond delay="0"/>
                                  </p:stCondLst>
                                  <p:childTnLst>
                                    <p:set>
                                      <p:cBhvr>
                                        <p:cTn id="108" dur="1" fill="hold">
                                          <p:stCondLst>
                                            <p:cond delay="0"/>
                                          </p:stCondLst>
                                        </p:cTn>
                                        <p:tgtEl>
                                          <p:spTgt spid="138"/>
                                        </p:tgtEl>
                                        <p:attrNameLst>
                                          <p:attrName>style.visibility</p:attrName>
                                        </p:attrNameLst>
                                      </p:cBhvr>
                                      <p:to>
                                        <p:strVal val="visible"/>
                                      </p:to>
                                    </p:set>
                                    <p:anim calcmode="lin" valueType="num">
                                      <p:cBhvr>
                                        <p:cTn id="109" dur="500" fill="hold"/>
                                        <p:tgtEl>
                                          <p:spTgt spid="138"/>
                                        </p:tgtEl>
                                        <p:attrNameLst>
                                          <p:attrName>ppt_w</p:attrName>
                                        </p:attrNameLst>
                                      </p:cBhvr>
                                      <p:tavLst>
                                        <p:tav tm="0">
                                          <p:val>
                                            <p:fltVal val="0"/>
                                          </p:val>
                                        </p:tav>
                                        <p:tav tm="100000">
                                          <p:val>
                                            <p:strVal val="#ppt_w"/>
                                          </p:val>
                                        </p:tav>
                                      </p:tavLst>
                                    </p:anim>
                                    <p:anim calcmode="lin" valueType="num">
                                      <p:cBhvr>
                                        <p:cTn id="110" dur="500" fill="hold"/>
                                        <p:tgtEl>
                                          <p:spTgt spid="138"/>
                                        </p:tgtEl>
                                        <p:attrNameLst>
                                          <p:attrName>ppt_h</p:attrName>
                                        </p:attrNameLst>
                                      </p:cBhvr>
                                      <p:tavLst>
                                        <p:tav tm="0">
                                          <p:val>
                                            <p:fltVal val="0"/>
                                          </p:val>
                                        </p:tav>
                                        <p:tav tm="100000">
                                          <p:val>
                                            <p:strVal val="#ppt_h"/>
                                          </p:val>
                                        </p:tav>
                                      </p:tavLst>
                                    </p:anim>
                                    <p:animEffect transition="in" filter="fade">
                                      <p:cBhvr>
                                        <p:cTn id="111" dur="500"/>
                                        <p:tgtEl>
                                          <p:spTgt spid="138"/>
                                        </p:tgtEl>
                                      </p:cBhvr>
                                    </p:animEffect>
                                  </p:childTnLst>
                                </p:cTn>
                              </p:par>
                            </p:childTnLst>
                          </p:cTn>
                        </p:par>
                        <p:par>
                          <p:cTn id="112" fill="hold">
                            <p:stCondLst>
                              <p:cond delay="9000"/>
                            </p:stCondLst>
                            <p:childTnLst>
                              <p:par>
                                <p:cTn id="113" presetID="53" presetClass="entr" presetSubtype="16" fill="hold" grpId="0" nodeType="afterEffect">
                                  <p:stCondLst>
                                    <p:cond delay="0"/>
                                  </p:stCondLst>
                                  <p:childTnLst>
                                    <p:set>
                                      <p:cBhvr>
                                        <p:cTn id="114" dur="1" fill="hold">
                                          <p:stCondLst>
                                            <p:cond delay="0"/>
                                          </p:stCondLst>
                                        </p:cTn>
                                        <p:tgtEl>
                                          <p:spTgt spid="139"/>
                                        </p:tgtEl>
                                        <p:attrNameLst>
                                          <p:attrName>style.visibility</p:attrName>
                                        </p:attrNameLst>
                                      </p:cBhvr>
                                      <p:to>
                                        <p:strVal val="visible"/>
                                      </p:to>
                                    </p:set>
                                    <p:anim calcmode="lin" valueType="num">
                                      <p:cBhvr>
                                        <p:cTn id="115" dur="500" fill="hold"/>
                                        <p:tgtEl>
                                          <p:spTgt spid="139"/>
                                        </p:tgtEl>
                                        <p:attrNameLst>
                                          <p:attrName>ppt_w</p:attrName>
                                        </p:attrNameLst>
                                      </p:cBhvr>
                                      <p:tavLst>
                                        <p:tav tm="0">
                                          <p:val>
                                            <p:fltVal val="0"/>
                                          </p:val>
                                        </p:tav>
                                        <p:tav tm="100000">
                                          <p:val>
                                            <p:strVal val="#ppt_w"/>
                                          </p:val>
                                        </p:tav>
                                      </p:tavLst>
                                    </p:anim>
                                    <p:anim calcmode="lin" valueType="num">
                                      <p:cBhvr>
                                        <p:cTn id="116" dur="500" fill="hold"/>
                                        <p:tgtEl>
                                          <p:spTgt spid="139"/>
                                        </p:tgtEl>
                                        <p:attrNameLst>
                                          <p:attrName>ppt_h</p:attrName>
                                        </p:attrNameLst>
                                      </p:cBhvr>
                                      <p:tavLst>
                                        <p:tav tm="0">
                                          <p:val>
                                            <p:fltVal val="0"/>
                                          </p:val>
                                        </p:tav>
                                        <p:tav tm="100000">
                                          <p:val>
                                            <p:strVal val="#ppt_h"/>
                                          </p:val>
                                        </p:tav>
                                      </p:tavLst>
                                    </p:anim>
                                    <p:animEffect transition="in" filter="fade">
                                      <p:cBhvr>
                                        <p:cTn id="117" dur="500"/>
                                        <p:tgtEl>
                                          <p:spTgt spid="139"/>
                                        </p:tgtEl>
                                      </p:cBhvr>
                                    </p:animEffect>
                                  </p:childTnLst>
                                </p:cTn>
                              </p:par>
                            </p:childTnLst>
                          </p:cTn>
                        </p:par>
                        <p:par>
                          <p:cTn id="118" fill="hold">
                            <p:stCondLst>
                              <p:cond delay="9500"/>
                            </p:stCondLst>
                            <p:childTnLst>
                              <p:par>
                                <p:cTn id="119" presetID="53" presetClass="entr" presetSubtype="16" fill="hold" grpId="0" nodeType="afterEffect">
                                  <p:stCondLst>
                                    <p:cond delay="0"/>
                                  </p:stCondLst>
                                  <p:childTnLst>
                                    <p:set>
                                      <p:cBhvr>
                                        <p:cTn id="120" dur="1" fill="hold">
                                          <p:stCondLst>
                                            <p:cond delay="0"/>
                                          </p:stCondLst>
                                        </p:cTn>
                                        <p:tgtEl>
                                          <p:spTgt spid="140"/>
                                        </p:tgtEl>
                                        <p:attrNameLst>
                                          <p:attrName>style.visibility</p:attrName>
                                        </p:attrNameLst>
                                      </p:cBhvr>
                                      <p:to>
                                        <p:strVal val="visible"/>
                                      </p:to>
                                    </p:set>
                                    <p:anim calcmode="lin" valueType="num">
                                      <p:cBhvr>
                                        <p:cTn id="121" dur="500" fill="hold"/>
                                        <p:tgtEl>
                                          <p:spTgt spid="140"/>
                                        </p:tgtEl>
                                        <p:attrNameLst>
                                          <p:attrName>ppt_w</p:attrName>
                                        </p:attrNameLst>
                                      </p:cBhvr>
                                      <p:tavLst>
                                        <p:tav tm="0">
                                          <p:val>
                                            <p:fltVal val="0"/>
                                          </p:val>
                                        </p:tav>
                                        <p:tav tm="100000">
                                          <p:val>
                                            <p:strVal val="#ppt_w"/>
                                          </p:val>
                                        </p:tav>
                                      </p:tavLst>
                                    </p:anim>
                                    <p:anim calcmode="lin" valueType="num">
                                      <p:cBhvr>
                                        <p:cTn id="122" dur="500" fill="hold"/>
                                        <p:tgtEl>
                                          <p:spTgt spid="140"/>
                                        </p:tgtEl>
                                        <p:attrNameLst>
                                          <p:attrName>ppt_h</p:attrName>
                                        </p:attrNameLst>
                                      </p:cBhvr>
                                      <p:tavLst>
                                        <p:tav tm="0">
                                          <p:val>
                                            <p:fltVal val="0"/>
                                          </p:val>
                                        </p:tav>
                                        <p:tav tm="100000">
                                          <p:val>
                                            <p:strVal val="#ppt_h"/>
                                          </p:val>
                                        </p:tav>
                                      </p:tavLst>
                                    </p:anim>
                                    <p:animEffect transition="in" filter="fade">
                                      <p:cBhvr>
                                        <p:cTn id="123" dur="500"/>
                                        <p:tgtEl>
                                          <p:spTgt spid="140"/>
                                        </p:tgtEl>
                                      </p:cBhvr>
                                    </p:animEffect>
                                  </p:childTnLst>
                                </p:cTn>
                              </p:par>
                            </p:childTnLst>
                          </p:cTn>
                        </p:par>
                        <p:par>
                          <p:cTn id="124" fill="hold">
                            <p:stCondLst>
                              <p:cond delay="10000"/>
                            </p:stCondLst>
                            <p:childTnLst>
                              <p:par>
                                <p:cTn id="125" presetID="53" presetClass="entr" presetSubtype="16" fill="hold" grpId="0" nodeType="afterEffect">
                                  <p:stCondLst>
                                    <p:cond delay="0"/>
                                  </p:stCondLst>
                                  <p:childTnLst>
                                    <p:set>
                                      <p:cBhvr>
                                        <p:cTn id="126" dur="1" fill="hold">
                                          <p:stCondLst>
                                            <p:cond delay="0"/>
                                          </p:stCondLst>
                                        </p:cTn>
                                        <p:tgtEl>
                                          <p:spTgt spid="141"/>
                                        </p:tgtEl>
                                        <p:attrNameLst>
                                          <p:attrName>style.visibility</p:attrName>
                                        </p:attrNameLst>
                                      </p:cBhvr>
                                      <p:to>
                                        <p:strVal val="visible"/>
                                      </p:to>
                                    </p:set>
                                    <p:anim calcmode="lin" valueType="num">
                                      <p:cBhvr>
                                        <p:cTn id="127" dur="500" fill="hold"/>
                                        <p:tgtEl>
                                          <p:spTgt spid="141"/>
                                        </p:tgtEl>
                                        <p:attrNameLst>
                                          <p:attrName>ppt_w</p:attrName>
                                        </p:attrNameLst>
                                      </p:cBhvr>
                                      <p:tavLst>
                                        <p:tav tm="0">
                                          <p:val>
                                            <p:fltVal val="0"/>
                                          </p:val>
                                        </p:tav>
                                        <p:tav tm="100000">
                                          <p:val>
                                            <p:strVal val="#ppt_w"/>
                                          </p:val>
                                        </p:tav>
                                      </p:tavLst>
                                    </p:anim>
                                    <p:anim calcmode="lin" valueType="num">
                                      <p:cBhvr>
                                        <p:cTn id="128" dur="500" fill="hold"/>
                                        <p:tgtEl>
                                          <p:spTgt spid="141"/>
                                        </p:tgtEl>
                                        <p:attrNameLst>
                                          <p:attrName>ppt_h</p:attrName>
                                        </p:attrNameLst>
                                      </p:cBhvr>
                                      <p:tavLst>
                                        <p:tav tm="0">
                                          <p:val>
                                            <p:fltVal val="0"/>
                                          </p:val>
                                        </p:tav>
                                        <p:tav tm="100000">
                                          <p:val>
                                            <p:strVal val="#ppt_h"/>
                                          </p:val>
                                        </p:tav>
                                      </p:tavLst>
                                    </p:anim>
                                    <p:animEffect transition="in" filter="fade">
                                      <p:cBhvr>
                                        <p:cTn id="129" dur="500"/>
                                        <p:tgtEl>
                                          <p:spTgt spid="141"/>
                                        </p:tgtEl>
                                      </p:cBhvr>
                                    </p:animEffect>
                                  </p:childTnLst>
                                </p:cTn>
                              </p:par>
                            </p:childTnLst>
                          </p:cTn>
                        </p:par>
                        <p:par>
                          <p:cTn id="130" fill="hold">
                            <p:stCondLst>
                              <p:cond delay="10500"/>
                            </p:stCondLst>
                            <p:childTnLst>
                              <p:par>
                                <p:cTn id="131" presetID="53" presetClass="entr" presetSubtype="16" fill="hold" grpId="0" nodeType="afterEffect">
                                  <p:stCondLst>
                                    <p:cond delay="0"/>
                                  </p:stCondLst>
                                  <p:childTnLst>
                                    <p:set>
                                      <p:cBhvr>
                                        <p:cTn id="132" dur="1" fill="hold">
                                          <p:stCondLst>
                                            <p:cond delay="0"/>
                                          </p:stCondLst>
                                        </p:cTn>
                                        <p:tgtEl>
                                          <p:spTgt spid="142"/>
                                        </p:tgtEl>
                                        <p:attrNameLst>
                                          <p:attrName>style.visibility</p:attrName>
                                        </p:attrNameLst>
                                      </p:cBhvr>
                                      <p:to>
                                        <p:strVal val="visible"/>
                                      </p:to>
                                    </p:set>
                                    <p:anim calcmode="lin" valueType="num">
                                      <p:cBhvr>
                                        <p:cTn id="133" dur="500" fill="hold"/>
                                        <p:tgtEl>
                                          <p:spTgt spid="142"/>
                                        </p:tgtEl>
                                        <p:attrNameLst>
                                          <p:attrName>ppt_w</p:attrName>
                                        </p:attrNameLst>
                                      </p:cBhvr>
                                      <p:tavLst>
                                        <p:tav tm="0">
                                          <p:val>
                                            <p:fltVal val="0"/>
                                          </p:val>
                                        </p:tav>
                                        <p:tav tm="100000">
                                          <p:val>
                                            <p:strVal val="#ppt_w"/>
                                          </p:val>
                                        </p:tav>
                                      </p:tavLst>
                                    </p:anim>
                                    <p:anim calcmode="lin" valueType="num">
                                      <p:cBhvr>
                                        <p:cTn id="134" dur="500" fill="hold"/>
                                        <p:tgtEl>
                                          <p:spTgt spid="142"/>
                                        </p:tgtEl>
                                        <p:attrNameLst>
                                          <p:attrName>ppt_h</p:attrName>
                                        </p:attrNameLst>
                                      </p:cBhvr>
                                      <p:tavLst>
                                        <p:tav tm="0">
                                          <p:val>
                                            <p:fltVal val="0"/>
                                          </p:val>
                                        </p:tav>
                                        <p:tav tm="100000">
                                          <p:val>
                                            <p:strVal val="#ppt_h"/>
                                          </p:val>
                                        </p:tav>
                                      </p:tavLst>
                                    </p:anim>
                                    <p:animEffect transition="in" filter="fade">
                                      <p:cBhvr>
                                        <p:cTn id="135" dur="500"/>
                                        <p:tgtEl>
                                          <p:spTgt spid="142"/>
                                        </p:tgtEl>
                                      </p:cBhvr>
                                    </p:animEffect>
                                  </p:childTnLst>
                                </p:cTn>
                              </p:par>
                            </p:childTnLst>
                          </p:cTn>
                        </p:par>
                        <p:par>
                          <p:cTn id="136" fill="hold">
                            <p:stCondLst>
                              <p:cond delay="11000"/>
                            </p:stCondLst>
                            <p:childTnLst>
                              <p:par>
                                <p:cTn id="137" presetID="53" presetClass="entr" presetSubtype="16" fill="hold" grpId="0" nodeType="afterEffect">
                                  <p:stCondLst>
                                    <p:cond delay="0"/>
                                  </p:stCondLst>
                                  <p:childTnLst>
                                    <p:set>
                                      <p:cBhvr>
                                        <p:cTn id="138" dur="1" fill="hold">
                                          <p:stCondLst>
                                            <p:cond delay="0"/>
                                          </p:stCondLst>
                                        </p:cTn>
                                        <p:tgtEl>
                                          <p:spTgt spid="171"/>
                                        </p:tgtEl>
                                        <p:attrNameLst>
                                          <p:attrName>style.visibility</p:attrName>
                                        </p:attrNameLst>
                                      </p:cBhvr>
                                      <p:to>
                                        <p:strVal val="visible"/>
                                      </p:to>
                                    </p:set>
                                    <p:anim calcmode="lin" valueType="num">
                                      <p:cBhvr>
                                        <p:cTn id="139" dur="500" fill="hold"/>
                                        <p:tgtEl>
                                          <p:spTgt spid="171"/>
                                        </p:tgtEl>
                                        <p:attrNameLst>
                                          <p:attrName>ppt_w</p:attrName>
                                        </p:attrNameLst>
                                      </p:cBhvr>
                                      <p:tavLst>
                                        <p:tav tm="0">
                                          <p:val>
                                            <p:fltVal val="0"/>
                                          </p:val>
                                        </p:tav>
                                        <p:tav tm="100000">
                                          <p:val>
                                            <p:strVal val="#ppt_w"/>
                                          </p:val>
                                        </p:tav>
                                      </p:tavLst>
                                    </p:anim>
                                    <p:anim calcmode="lin" valueType="num">
                                      <p:cBhvr>
                                        <p:cTn id="140" dur="500" fill="hold"/>
                                        <p:tgtEl>
                                          <p:spTgt spid="171"/>
                                        </p:tgtEl>
                                        <p:attrNameLst>
                                          <p:attrName>ppt_h</p:attrName>
                                        </p:attrNameLst>
                                      </p:cBhvr>
                                      <p:tavLst>
                                        <p:tav tm="0">
                                          <p:val>
                                            <p:fltVal val="0"/>
                                          </p:val>
                                        </p:tav>
                                        <p:tav tm="100000">
                                          <p:val>
                                            <p:strVal val="#ppt_h"/>
                                          </p:val>
                                        </p:tav>
                                      </p:tavLst>
                                    </p:anim>
                                    <p:animEffect transition="in" filter="fade">
                                      <p:cBhvr>
                                        <p:cTn id="141" dur="500"/>
                                        <p:tgtEl>
                                          <p:spTgt spid="171"/>
                                        </p:tgtEl>
                                      </p:cBhvr>
                                    </p:animEffect>
                                  </p:childTnLst>
                                </p:cTn>
                              </p:par>
                            </p:childTnLst>
                          </p:cTn>
                        </p:par>
                        <p:par>
                          <p:cTn id="142" fill="hold">
                            <p:stCondLst>
                              <p:cond delay="11500"/>
                            </p:stCondLst>
                            <p:childTnLst>
                              <p:par>
                                <p:cTn id="143" presetID="53" presetClass="entr" presetSubtype="16" fill="hold" grpId="0" nodeType="afterEffect">
                                  <p:stCondLst>
                                    <p:cond delay="0"/>
                                  </p:stCondLst>
                                  <p:childTnLst>
                                    <p:set>
                                      <p:cBhvr>
                                        <p:cTn id="144" dur="1" fill="hold">
                                          <p:stCondLst>
                                            <p:cond delay="0"/>
                                          </p:stCondLst>
                                        </p:cTn>
                                        <p:tgtEl>
                                          <p:spTgt spid="172"/>
                                        </p:tgtEl>
                                        <p:attrNameLst>
                                          <p:attrName>style.visibility</p:attrName>
                                        </p:attrNameLst>
                                      </p:cBhvr>
                                      <p:to>
                                        <p:strVal val="visible"/>
                                      </p:to>
                                    </p:set>
                                    <p:anim calcmode="lin" valueType="num">
                                      <p:cBhvr>
                                        <p:cTn id="145" dur="500" fill="hold"/>
                                        <p:tgtEl>
                                          <p:spTgt spid="172"/>
                                        </p:tgtEl>
                                        <p:attrNameLst>
                                          <p:attrName>ppt_w</p:attrName>
                                        </p:attrNameLst>
                                      </p:cBhvr>
                                      <p:tavLst>
                                        <p:tav tm="0">
                                          <p:val>
                                            <p:fltVal val="0"/>
                                          </p:val>
                                        </p:tav>
                                        <p:tav tm="100000">
                                          <p:val>
                                            <p:strVal val="#ppt_w"/>
                                          </p:val>
                                        </p:tav>
                                      </p:tavLst>
                                    </p:anim>
                                    <p:anim calcmode="lin" valueType="num">
                                      <p:cBhvr>
                                        <p:cTn id="146" dur="500" fill="hold"/>
                                        <p:tgtEl>
                                          <p:spTgt spid="172"/>
                                        </p:tgtEl>
                                        <p:attrNameLst>
                                          <p:attrName>ppt_h</p:attrName>
                                        </p:attrNameLst>
                                      </p:cBhvr>
                                      <p:tavLst>
                                        <p:tav tm="0">
                                          <p:val>
                                            <p:fltVal val="0"/>
                                          </p:val>
                                        </p:tav>
                                        <p:tav tm="100000">
                                          <p:val>
                                            <p:strVal val="#ppt_h"/>
                                          </p:val>
                                        </p:tav>
                                      </p:tavLst>
                                    </p:anim>
                                    <p:animEffect transition="in" filter="fade">
                                      <p:cBhvr>
                                        <p:cTn id="147" dur="500"/>
                                        <p:tgtEl>
                                          <p:spTgt spid="172"/>
                                        </p:tgtEl>
                                      </p:cBhvr>
                                    </p:animEffect>
                                  </p:childTnLst>
                                </p:cTn>
                              </p:par>
                            </p:childTnLst>
                          </p:cTn>
                        </p:par>
                        <p:par>
                          <p:cTn id="148" fill="hold">
                            <p:stCondLst>
                              <p:cond delay="12000"/>
                            </p:stCondLst>
                            <p:childTnLst>
                              <p:par>
                                <p:cTn id="149" presetID="53" presetClass="entr" presetSubtype="16" fill="hold" grpId="0" nodeType="afterEffect">
                                  <p:stCondLst>
                                    <p:cond delay="0"/>
                                  </p:stCondLst>
                                  <p:childTnLst>
                                    <p:set>
                                      <p:cBhvr>
                                        <p:cTn id="150" dur="1" fill="hold">
                                          <p:stCondLst>
                                            <p:cond delay="0"/>
                                          </p:stCondLst>
                                        </p:cTn>
                                        <p:tgtEl>
                                          <p:spTgt spid="173"/>
                                        </p:tgtEl>
                                        <p:attrNameLst>
                                          <p:attrName>style.visibility</p:attrName>
                                        </p:attrNameLst>
                                      </p:cBhvr>
                                      <p:to>
                                        <p:strVal val="visible"/>
                                      </p:to>
                                    </p:set>
                                    <p:anim calcmode="lin" valueType="num">
                                      <p:cBhvr>
                                        <p:cTn id="151" dur="500" fill="hold"/>
                                        <p:tgtEl>
                                          <p:spTgt spid="173"/>
                                        </p:tgtEl>
                                        <p:attrNameLst>
                                          <p:attrName>ppt_w</p:attrName>
                                        </p:attrNameLst>
                                      </p:cBhvr>
                                      <p:tavLst>
                                        <p:tav tm="0">
                                          <p:val>
                                            <p:fltVal val="0"/>
                                          </p:val>
                                        </p:tav>
                                        <p:tav tm="100000">
                                          <p:val>
                                            <p:strVal val="#ppt_w"/>
                                          </p:val>
                                        </p:tav>
                                      </p:tavLst>
                                    </p:anim>
                                    <p:anim calcmode="lin" valueType="num">
                                      <p:cBhvr>
                                        <p:cTn id="152" dur="500" fill="hold"/>
                                        <p:tgtEl>
                                          <p:spTgt spid="173"/>
                                        </p:tgtEl>
                                        <p:attrNameLst>
                                          <p:attrName>ppt_h</p:attrName>
                                        </p:attrNameLst>
                                      </p:cBhvr>
                                      <p:tavLst>
                                        <p:tav tm="0">
                                          <p:val>
                                            <p:fltVal val="0"/>
                                          </p:val>
                                        </p:tav>
                                        <p:tav tm="100000">
                                          <p:val>
                                            <p:strVal val="#ppt_h"/>
                                          </p:val>
                                        </p:tav>
                                      </p:tavLst>
                                    </p:anim>
                                    <p:animEffect transition="in" filter="fade">
                                      <p:cBhvr>
                                        <p:cTn id="153" dur="500"/>
                                        <p:tgtEl>
                                          <p:spTgt spid="173"/>
                                        </p:tgtEl>
                                      </p:cBhvr>
                                    </p:animEffect>
                                  </p:childTnLst>
                                </p:cTn>
                              </p:par>
                            </p:childTnLst>
                          </p:cTn>
                        </p:par>
                        <p:par>
                          <p:cTn id="154" fill="hold">
                            <p:stCondLst>
                              <p:cond delay="12500"/>
                            </p:stCondLst>
                            <p:childTnLst>
                              <p:par>
                                <p:cTn id="155" presetID="53" presetClass="entr" presetSubtype="16" fill="hold" grpId="0" nodeType="afterEffect">
                                  <p:stCondLst>
                                    <p:cond delay="0"/>
                                  </p:stCondLst>
                                  <p:childTnLst>
                                    <p:set>
                                      <p:cBhvr>
                                        <p:cTn id="156" dur="1" fill="hold">
                                          <p:stCondLst>
                                            <p:cond delay="0"/>
                                          </p:stCondLst>
                                        </p:cTn>
                                        <p:tgtEl>
                                          <p:spTgt spid="174"/>
                                        </p:tgtEl>
                                        <p:attrNameLst>
                                          <p:attrName>style.visibility</p:attrName>
                                        </p:attrNameLst>
                                      </p:cBhvr>
                                      <p:to>
                                        <p:strVal val="visible"/>
                                      </p:to>
                                    </p:set>
                                    <p:anim calcmode="lin" valueType="num">
                                      <p:cBhvr>
                                        <p:cTn id="157" dur="500" fill="hold"/>
                                        <p:tgtEl>
                                          <p:spTgt spid="174"/>
                                        </p:tgtEl>
                                        <p:attrNameLst>
                                          <p:attrName>ppt_w</p:attrName>
                                        </p:attrNameLst>
                                      </p:cBhvr>
                                      <p:tavLst>
                                        <p:tav tm="0">
                                          <p:val>
                                            <p:fltVal val="0"/>
                                          </p:val>
                                        </p:tav>
                                        <p:tav tm="100000">
                                          <p:val>
                                            <p:strVal val="#ppt_w"/>
                                          </p:val>
                                        </p:tav>
                                      </p:tavLst>
                                    </p:anim>
                                    <p:anim calcmode="lin" valueType="num">
                                      <p:cBhvr>
                                        <p:cTn id="158" dur="500" fill="hold"/>
                                        <p:tgtEl>
                                          <p:spTgt spid="174"/>
                                        </p:tgtEl>
                                        <p:attrNameLst>
                                          <p:attrName>ppt_h</p:attrName>
                                        </p:attrNameLst>
                                      </p:cBhvr>
                                      <p:tavLst>
                                        <p:tav tm="0">
                                          <p:val>
                                            <p:fltVal val="0"/>
                                          </p:val>
                                        </p:tav>
                                        <p:tav tm="100000">
                                          <p:val>
                                            <p:strVal val="#ppt_h"/>
                                          </p:val>
                                        </p:tav>
                                      </p:tavLst>
                                    </p:anim>
                                    <p:animEffect transition="in" filter="fade">
                                      <p:cBhvr>
                                        <p:cTn id="159" dur="500"/>
                                        <p:tgtEl>
                                          <p:spTgt spid="174"/>
                                        </p:tgtEl>
                                      </p:cBhvr>
                                    </p:animEffect>
                                  </p:childTnLst>
                                </p:cTn>
                              </p:par>
                            </p:childTnLst>
                          </p:cTn>
                        </p:par>
                        <p:par>
                          <p:cTn id="160" fill="hold">
                            <p:stCondLst>
                              <p:cond delay="13000"/>
                            </p:stCondLst>
                            <p:childTnLst>
                              <p:par>
                                <p:cTn id="161" presetID="53" presetClass="entr" presetSubtype="16" fill="hold" grpId="0" nodeType="afterEffect">
                                  <p:stCondLst>
                                    <p:cond delay="0"/>
                                  </p:stCondLst>
                                  <p:childTnLst>
                                    <p:set>
                                      <p:cBhvr>
                                        <p:cTn id="162" dur="1" fill="hold">
                                          <p:stCondLst>
                                            <p:cond delay="0"/>
                                          </p:stCondLst>
                                        </p:cTn>
                                        <p:tgtEl>
                                          <p:spTgt spid="175"/>
                                        </p:tgtEl>
                                        <p:attrNameLst>
                                          <p:attrName>style.visibility</p:attrName>
                                        </p:attrNameLst>
                                      </p:cBhvr>
                                      <p:to>
                                        <p:strVal val="visible"/>
                                      </p:to>
                                    </p:set>
                                    <p:anim calcmode="lin" valueType="num">
                                      <p:cBhvr>
                                        <p:cTn id="163" dur="500" fill="hold"/>
                                        <p:tgtEl>
                                          <p:spTgt spid="175"/>
                                        </p:tgtEl>
                                        <p:attrNameLst>
                                          <p:attrName>ppt_w</p:attrName>
                                        </p:attrNameLst>
                                      </p:cBhvr>
                                      <p:tavLst>
                                        <p:tav tm="0">
                                          <p:val>
                                            <p:fltVal val="0"/>
                                          </p:val>
                                        </p:tav>
                                        <p:tav tm="100000">
                                          <p:val>
                                            <p:strVal val="#ppt_w"/>
                                          </p:val>
                                        </p:tav>
                                      </p:tavLst>
                                    </p:anim>
                                    <p:anim calcmode="lin" valueType="num">
                                      <p:cBhvr>
                                        <p:cTn id="164" dur="500" fill="hold"/>
                                        <p:tgtEl>
                                          <p:spTgt spid="175"/>
                                        </p:tgtEl>
                                        <p:attrNameLst>
                                          <p:attrName>ppt_h</p:attrName>
                                        </p:attrNameLst>
                                      </p:cBhvr>
                                      <p:tavLst>
                                        <p:tav tm="0">
                                          <p:val>
                                            <p:fltVal val="0"/>
                                          </p:val>
                                        </p:tav>
                                        <p:tav tm="100000">
                                          <p:val>
                                            <p:strVal val="#ppt_h"/>
                                          </p:val>
                                        </p:tav>
                                      </p:tavLst>
                                    </p:anim>
                                    <p:animEffect transition="in" filter="fade">
                                      <p:cBhvr>
                                        <p:cTn id="165" dur="500"/>
                                        <p:tgtEl>
                                          <p:spTgt spid="175"/>
                                        </p:tgtEl>
                                      </p:cBhvr>
                                    </p:animEffect>
                                  </p:childTnLst>
                                </p:cTn>
                              </p:par>
                            </p:childTnLst>
                          </p:cTn>
                        </p:par>
                        <p:par>
                          <p:cTn id="166" fill="hold">
                            <p:stCondLst>
                              <p:cond delay="13500"/>
                            </p:stCondLst>
                            <p:childTnLst>
                              <p:par>
                                <p:cTn id="167" presetID="53" presetClass="entr" presetSubtype="16" fill="hold" grpId="0" nodeType="afterEffect">
                                  <p:stCondLst>
                                    <p:cond delay="0"/>
                                  </p:stCondLst>
                                  <p:childTnLst>
                                    <p:set>
                                      <p:cBhvr>
                                        <p:cTn id="168" dur="1" fill="hold">
                                          <p:stCondLst>
                                            <p:cond delay="0"/>
                                          </p:stCondLst>
                                        </p:cTn>
                                        <p:tgtEl>
                                          <p:spTgt spid="176"/>
                                        </p:tgtEl>
                                        <p:attrNameLst>
                                          <p:attrName>style.visibility</p:attrName>
                                        </p:attrNameLst>
                                      </p:cBhvr>
                                      <p:to>
                                        <p:strVal val="visible"/>
                                      </p:to>
                                    </p:set>
                                    <p:anim calcmode="lin" valueType="num">
                                      <p:cBhvr>
                                        <p:cTn id="169" dur="500" fill="hold"/>
                                        <p:tgtEl>
                                          <p:spTgt spid="176"/>
                                        </p:tgtEl>
                                        <p:attrNameLst>
                                          <p:attrName>ppt_w</p:attrName>
                                        </p:attrNameLst>
                                      </p:cBhvr>
                                      <p:tavLst>
                                        <p:tav tm="0">
                                          <p:val>
                                            <p:fltVal val="0"/>
                                          </p:val>
                                        </p:tav>
                                        <p:tav tm="100000">
                                          <p:val>
                                            <p:strVal val="#ppt_w"/>
                                          </p:val>
                                        </p:tav>
                                      </p:tavLst>
                                    </p:anim>
                                    <p:anim calcmode="lin" valueType="num">
                                      <p:cBhvr>
                                        <p:cTn id="170" dur="500" fill="hold"/>
                                        <p:tgtEl>
                                          <p:spTgt spid="176"/>
                                        </p:tgtEl>
                                        <p:attrNameLst>
                                          <p:attrName>ppt_h</p:attrName>
                                        </p:attrNameLst>
                                      </p:cBhvr>
                                      <p:tavLst>
                                        <p:tav tm="0">
                                          <p:val>
                                            <p:fltVal val="0"/>
                                          </p:val>
                                        </p:tav>
                                        <p:tav tm="100000">
                                          <p:val>
                                            <p:strVal val="#ppt_h"/>
                                          </p:val>
                                        </p:tav>
                                      </p:tavLst>
                                    </p:anim>
                                    <p:animEffect transition="in" filter="fade">
                                      <p:cBhvr>
                                        <p:cTn id="171" dur="500"/>
                                        <p:tgtEl>
                                          <p:spTgt spid="176"/>
                                        </p:tgtEl>
                                      </p:cBhvr>
                                    </p:animEffect>
                                  </p:childTnLst>
                                </p:cTn>
                              </p:par>
                            </p:childTnLst>
                          </p:cTn>
                        </p:par>
                        <p:par>
                          <p:cTn id="172" fill="hold">
                            <p:stCondLst>
                              <p:cond delay="14000"/>
                            </p:stCondLst>
                            <p:childTnLst>
                              <p:par>
                                <p:cTn id="173" presetID="53" presetClass="entr" presetSubtype="16" fill="hold" grpId="0" nodeType="afterEffect">
                                  <p:stCondLst>
                                    <p:cond delay="0"/>
                                  </p:stCondLst>
                                  <p:childTnLst>
                                    <p:set>
                                      <p:cBhvr>
                                        <p:cTn id="174" dur="1" fill="hold">
                                          <p:stCondLst>
                                            <p:cond delay="0"/>
                                          </p:stCondLst>
                                        </p:cTn>
                                        <p:tgtEl>
                                          <p:spTgt spid="177"/>
                                        </p:tgtEl>
                                        <p:attrNameLst>
                                          <p:attrName>style.visibility</p:attrName>
                                        </p:attrNameLst>
                                      </p:cBhvr>
                                      <p:to>
                                        <p:strVal val="visible"/>
                                      </p:to>
                                    </p:set>
                                    <p:anim calcmode="lin" valueType="num">
                                      <p:cBhvr>
                                        <p:cTn id="175" dur="500" fill="hold"/>
                                        <p:tgtEl>
                                          <p:spTgt spid="177"/>
                                        </p:tgtEl>
                                        <p:attrNameLst>
                                          <p:attrName>ppt_w</p:attrName>
                                        </p:attrNameLst>
                                      </p:cBhvr>
                                      <p:tavLst>
                                        <p:tav tm="0">
                                          <p:val>
                                            <p:fltVal val="0"/>
                                          </p:val>
                                        </p:tav>
                                        <p:tav tm="100000">
                                          <p:val>
                                            <p:strVal val="#ppt_w"/>
                                          </p:val>
                                        </p:tav>
                                      </p:tavLst>
                                    </p:anim>
                                    <p:anim calcmode="lin" valueType="num">
                                      <p:cBhvr>
                                        <p:cTn id="176" dur="500" fill="hold"/>
                                        <p:tgtEl>
                                          <p:spTgt spid="177"/>
                                        </p:tgtEl>
                                        <p:attrNameLst>
                                          <p:attrName>ppt_h</p:attrName>
                                        </p:attrNameLst>
                                      </p:cBhvr>
                                      <p:tavLst>
                                        <p:tav tm="0">
                                          <p:val>
                                            <p:fltVal val="0"/>
                                          </p:val>
                                        </p:tav>
                                        <p:tav tm="100000">
                                          <p:val>
                                            <p:strVal val="#ppt_h"/>
                                          </p:val>
                                        </p:tav>
                                      </p:tavLst>
                                    </p:anim>
                                    <p:animEffect transition="in" filter="fade">
                                      <p:cBhvr>
                                        <p:cTn id="177" dur="500"/>
                                        <p:tgtEl>
                                          <p:spTgt spid="177"/>
                                        </p:tgtEl>
                                      </p:cBhvr>
                                    </p:animEffect>
                                  </p:childTnLst>
                                </p:cTn>
                              </p:par>
                            </p:childTnLst>
                          </p:cTn>
                        </p:par>
                        <p:par>
                          <p:cTn id="178" fill="hold">
                            <p:stCondLst>
                              <p:cond delay="14500"/>
                            </p:stCondLst>
                            <p:childTnLst>
                              <p:par>
                                <p:cTn id="179" presetID="53" presetClass="entr" presetSubtype="16" fill="hold" grpId="0" nodeType="afterEffect">
                                  <p:stCondLst>
                                    <p:cond delay="0"/>
                                  </p:stCondLst>
                                  <p:childTnLst>
                                    <p:set>
                                      <p:cBhvr>
                                        <p:cTn id="180" dur="1" fill="hold">
                                          <p:stCondLst>
                                            <p:cond delay="0"/>
                                          </p:stCondLst>
                                        </p:cTn>
                                        <p:tgtEl>
                                          <p:spTgt spid="157"/>
                                        </p:tgtEl>
                                        <p:attrNameLst>
                                          <p:attrName>style.visibility</p:attrName>
                                        </p:attrNameLst>
                                      </p:cBhvr>
                                      <p:to>
                                        <p:strVal val="visible"/>
                                      </p:to>
                                    </p:set>
                                    <p:anim calcmode="lin" valueType="num">
                                      <p:cBhvr>
                                        <p:cTn id="181" dur="500" fill="hold"/>
                                        <p:tgtEl>
                                          <p:spTgt spid="157"/>
                                        </p:tgtEl>
                                        <p:attrNameLst>
                                          <p:attrName>ppt_w</p:attrName>
                                        </p:attrNameLst>
                                      </p:cBhvr>
                                      <p:tavLst>
                                        <p:tav tm="0">
                                          <p:val>
                                            <p:fltVal val="0"/>
                                          </p:val>
                                        </p:tav>
                                        <p:tav tm="100000">
                                          <p:val>
                                            <p:strVal val="#ppt_w"/>
                                          </p:val>
                                        </p:tav>
                                      </p:tavLst>
                                    </p:anim>
                                    <p:anim calcmode="lin" valueType="num">
                                      <p:cBhvr>
                                        <p:cTn id="182" dur="500" fill="hold"/>
                                        <p:tgtEl>
                                          <p:spTgt spid="157"/>
                                        </p:tgtEl>
                                        <p:attrNameLst>
                                          <p:attrName>ppt_h</p:attrName>
                                        </p:attrNameLst>
                                      </p:cBhvr>
                                      <p:tavLst>
                                        <p:tav tm="0">
                                          <p:val>
                                            <p:fltVal val="0"/>
                                          </p:val>
                                        </p:tav>
                                        <p:tav tm="100000">
                                          <p:val>
                                            <p:strVal val="#ppt_h"/>
                                          </p:val>
                                        </p:tav>
                                      </p:tavLst>
                                    </p:anim>
                                    <p:animEffect transition="in" filter="fade">
                                      <p:cBhvr>
                                        <p:cTn id="183" dur="500"/>
                                        <p:tgtEl>
                                          <p:spTgt spid="157"/>
                                        </p:tgtEl>
                                      </p:cBhvr>
                                    </p:animEffect>
                                  </p:childTnLst>
                                </p:cTn>
                              </p:par>
                            </p:childTnLst>
                          </p:cTn>
                        </p:par>
                        <p:par>
                          <p:cTn id="184" fill="hold">
                            <p:stCondLst>
                              <p:cond delay="15000"/>
                            </p:stCondLst>
                            <p:childTnLst>
                              <p:par>
                                <p:cTn id="185" presetID="53" presetClass="entr" presetSubtype="16" fill="hold" grpId="0" nodeType="afterEffect">
                                  <p:stCondLst>
                                    <p:cond delay="0"/>
                                  </p:stCondLst>
                                  <p:childTnLst>
                                    <p:set>
                                      <p:cBhvr>
                                        <p:cTn id="186" dur="1" fill="hold">
                                          <p:stCondLst>
                                            <p:cond delay="0"/>
                                          </p:stCondLst>
                                        </p:cTn>
                                        <p:tgtEl>
                                          <p:spTgt spid="158"/>
                                        </p:tgtEl>
                                        <p:attrNameLst>
                                          <p:attrName>style.visibility</p:attrName>
                                        </p:attrNameLst>
                                      </p:cBhvr>
                                      <p:to>
                                        <p:strVal val="visible"/>
                                      </p:to>
                                    </p:set>
                                    <p:anim calcmode="lin" valueType="num">
                                      <p:cBhvr>
                                        <p:cTn id="187" dur="500" fill="hold"/>
                                        <p:tgtEl>
                                          <p:spTgt spid="158"/>
                                        </p:tgtEl>
                                        <p:attrNameLst>
                                          <p:attrName>ppt_w</p:attrName>
                                        </p:attrNameLst>
                                      </p:cBhvr>
                                      <p:tavLst>
                                        <p:tav tm="0">
                                          <p:val>
                                            <p:fltVal val="0"/>
                                          </p:val>
                                        </p:tav>
                                        <p:tav tm="100000">
                                          <p:val>
                                            <p:strVal val="#ppt_w"/>
                                          </p:val>
                                        </p:tav>
                                      </p:tavLst>
                                    </p:anim>
                                    <p:anim calcmode="lin" valueType="num">
                                      <p:cBhvr>
                                        <p:cTn id="188" dur="500" fill="hold"/>
                                        <p:tgtEl>
                                          <p:spTgt spid="158"/>
                                        </p:tgtEl>
                                        <p:attrNameLst>
                                          <p:attrName>ppt_h</p:attrName>
                                        </p:attrNameLst>
                                      </p:cBhvr>
                                      <p:tavLst>
                                        <p:tav tm="0">
                                          <p:val>
                                            <p:fltVal val="0"/>
                                          </p:val>
                                        </p:tav>
                                        <p:tav tm="100000">
                                          <p:val>
                                            <p:strVal val="#ppt_h"/>
                                          </p:val>
                                        </p:tav>
                                      </p:tavLst>
                                    </p:anim>
                                    <p:animEffect transition="in" filter="fade">
                                      <p:cBhvr>
                                        <p:cTn id="189" dur="500"/>
                                        <p:tgtEl>
                                          <p:spTgt spid="158"/>
                                        </p:tgtEl>
                                      </p:cBhvr>
                                    </p:animEffect>
                                  </p:childTnLst>
                                </p:cTn>
                              </p:par>
                            </p:childTnLst>
                          </p:cTn>
                        </p:par>
                        <p:par>
                          <p:cTn id="190" fill="hold">
                            <p:stCondLst>
                              <p:cond delay="15500"/>
                            </p:stCondLst>
                            <p:childTnLst>
                              <p:par>
                                <p:cTn id="191" presetID="53" presetClass="entr" presetSubtype="16" fill="hold" grpId="0" nodeType="afterEffect">
                                  <p:stCondLst>
                                    <p:cond delay="0"/>
                                  </p:stCondLst>
                                  <p:childTnLst>
                                    <p:set>
                                      <p:cBhvr>
                                        <p:cTn id="192" dur="1" fill="hold">
                                          <p:stCondLst>
                                            <p:cond delay="0"/>
                                          </p:stCondLst>
                                        </p:cTn>
                                        <p:tgtEl>
                                          <p:spTgt spid="159"/>
                                        </p:tgtEl>
                                        <p:attrNameLst>
                                          <p:attrName>style.visibility</p:attrName>
                                        </p:attrNameLst>
                                      </p:cBhvr>
                                      <p:to>
                                        <p:strVal val="visible"/>
                                      </p:to>
                                    </p:set>
                                    <p:anim calcmode="lin" valueType="num">
                                      <p:cBhvr>
                                        <p:cTn id="193" dur="500" fill="hold"/>
                                        <p:tgtEl>
                                          <p:spTgt spid="159"/>
                                        </p:tgtEl>
                                        <p:attrNameLst>
                                          <p:attrName>ppt_w</p:attrName>
                                        </p:attrNameLst>
                                      </p:cBhvr>
                                      <p:tavLst>
                                        <p:tav tm="0">
                                          <p:val>
                                            <p:fltVal val="0"/>
                                          </p:val>
                                        </p:tav>
                                        <p:tav tm="100000">
                                          <p:val>
                                            <p:strVal val="#ppt_w"/>
                                          </p:val>
                                        </p:tav>
                                      </p:tavLst>
                                    </p:anim>
                                    <p:anim calcmode="lin" valueType="num">
                                      <p:cBhvr>
                                        <p:cTn id="194" dur="500" fill="hold"/>
                                        <p:tgtEl>
                                          <p:spTgt spid="159"/>
                                        </p:tgtEl>
                                        <p:attrNameLst>
                                          <p:attrName>ppt_h</p:attrName>
                                        </p:attrNameLst>
                                      </p:cBhvr>
                                      <p:tavLst>
                                        <p:tav tm="0">
                                          <p:val>
                                            <p:fltVal val="0"/>
                                          </p:val>
                                        </p:tav>
                                        <p:tav tm="100000">
                                          <p:val>
                                            <p:strVal val="#ppt_h"/>
                                          </p:val>
                                        </p:tav>
                                      </p:tavLst>
                                    </p:anim>
                                    <p:animEffect transition="in" filter="fade">
                                      <p:cBhvr>
                                        <p:cTn id="195" dur="500"/>
                                        <p:tgtEl>
                                          <p:spTgt spid="159"/>
                                        </p:tgtEl>
                                      </p:cBhvr>
                                    </p:animEffect>
                                  </p:childTnLst>
                                </p:cTn>
                              </p:par>
                            </p:childTnLst>
                          </p:cTn>
                        </p:par>
                        <p:par>
                          <p:cTn id="196" fill="hold">
                            <p:stCondLst>
                              <p:cond delay="16000"/>
                            </p:stCondLst>
                            <p:childTnLst>
                              <p:par>
                                <p:cTn id="197" presetID="53" presetClass="entr" presetSubtype="16" fill="hold" grpId="0" nodeType="afterEffect">
                                  <p:stCondLst>
                                    <p:cond delay="0"/>
                                  </p:stCondLst>
                                  <p:childTnLst>
                                    <p:set>
                                      <p:cBhvr>
                                        <p:cTn id="198" dur="1" fill="hold">
                                          <p:stCondLst>
                                            <p:cond delay="0"/>
                                          </p:stCondLst>
                                        </p:cTn>
                                        <p:tgtEl>
                                          <p:spTgt spid="160"/>
                                        </p:tgtEl>
                                        <p:attrNameLst>
                                          <p:attrName>style.visibility</p:attrName>
                                        </p:attrNameLst>
                                      </p:cBhvr>
                                      <p:to>
                                        <p:strVal val="visible"/>
                                      </p:to>
                                    </p:set>
                                    <p:anim calcmode="lin" valueType="num">
                                      <p:cBhvr>
                                        <p:cTn id="199" dur="500" fill="hold"/>
                                        <p:tgtEl>
                                          <p:spTgt spid="160"/>
                                        </p:tgtEl>
                                        <p:attrNameLst>
                                          <p:attrName>ppt_w</p:attrName>
                                        </p:attrNameLst>
                                      </p:cBhvr>
                                      <p:tavLst>
                                        <p:tav tm="0">
                                          <p:val>
                                            <p:fltVal val="0"/>
                                          </p:val>
                                        </p:tav>
                                        <p:tav tm="100000">
                                          <p:val>
                                            <p:strVal val="#ppt_w"/>
                                          </p:val>
                                        </p:tav>
                                      </p:tavLst>
                                    </p:anim>
                                    <p:anim calcmode="lin" valueType="num">
                                      <p:cBhvr>
                                        <p:cTn id="200" dur="500" fill="hold"/>
                                        <p:tgtEl>
                                          <p:spTgt spid="160"/>
                                        </p:tgtEl>
                                        <p:attrNameLst>
                                          <p:attrName>ppt_h</p:attrName>
                                        </p:attrNameLst>
                                      </p:cBhvr>
                                      <p:tavLst>
                                        <p:tav tm="0">
                                          <p:val>
                                            <p:fltVal val="0"/>
                                          </p:val>
                                        </p:tav>
                                        <p:tav tm="100000">
                                          <p:val>
                                            <p:strVal val="#ppt_h"/>
                                          </p:val>
                                        </p:tav>
                                      </p:tavLst>
                                    </p:anim>
                                    <p:animEffect transition="in" filter="fade">
                                      <p:cBhvr>
                                        <p:cTn id="201" dur="500"/>
                                        <p:tgtEl>
                                          <p:spTgt spid="160"/>
                                        </p:tgtEl>
                                      </p:cBhvr>
                                    </p:animEffect>
                                  </p:childTnLst>
                                </p:cTn>
                              </p:par>
                            </p:childTnLst>
                          </p:cTn>
                        </p:par>
                        <p:par>
                          <p:cTn id="202" fill="hold">
                            <p:stCondLst>
                              <p:cond delay="16500"/>
                            </p:stCondLst>
                            <p:childTnLst>
                              <p:par>
                                <p:cTn id="203" presetID="53" presetClass="entr" presetSubtype="16" fill="hold" grpId="0" nodeType="afterEffect">
                                  <p:stCondLst>
                                    <p:cond delay="0"/>
                                  </p:stCondLst>
                                  <p:childTnLst>
                                    <p:set>
                                      <p:cBhvr>
                                        <p:cTn id="204" dur="1" fill="hold">
                                          <p:stCondLst>
                                            <p:cond delay="0"/>
                                          </p:stCondLst>
                                        </p:cTn>
                                        <p:tgtEl>
                                          <p:spTgt spid="161"/>
                                        </p:tgtEl>
                                        <p:attrNameLst>
                                          <p:attrName>style.visibility</p:attrName>
                                        </p:attrNameLst>
                                      </p:cBhvr>
                                      <p:to>
                                        <p:strVal val="visible"/>
                                      </p:to>
                                    </p:set>
                                    <p:anim calcmode="lin" valueType="num">
                                      <p:cBhvr>
                                        <p:cTn id="205" dur="500" fill="hold"/>
                                        <p:tgtEl>
                                          <p:spTgt spid="161"/>
                                        </p:tgtEl>
                                        <p:attrNameLst>
                                          <p:attrName>ppt_w</p:attrName>
                                        </p:attrNameLst>
                                      </p:cBhvr>
                                      <p:tavLst>
                                        <p:tav tm="0">
                                          <p:val>
                                            <p:fltVal val="0"/>
                                          </p:val>
                                        </p:tav>
                                        <p:tav tm="100000">
                                          <p:val>
                                            <p:strVal val="#ppt_w"/>
                                          </p:val>
                                        </p:tav>
                                      </p:tavLst>
                                    </p:anim>
                                    <p:anim calcmode="lin" valueType="num">
                                      <p:cBhvr>
                                        <p:cTn id="206" dur="500" fill="hold"/>
                                        <p:tgtEl>
                                          <p:spTgt spid="161"/>
                                        </p:tgtEl>
                                        <p:attrNameLst>
                                          <p:attrName>ppt_h</p:attrName>
                                        </p:attrNameLst>
                                      </p:cBhvr>
                                      <p:tavLst>
                                        <p:tav tm="0">
                                          <p:val>
                                            <p:fltVal val="0"/>
                                          </p:val>
                                        </p:tav>
                                        <p:tav tm="100000">
                                          <p:val>
                                            <p:strVal val="#ppt_h"/>
                                          </p:val>
                                        </p:tav>
                                      </p:tavLst>
                                    </p:anim>
                                    <p:animEffect transition="in" filter="fade">
                                      <p:cBhvr>
                                        <p:cTn id="207" dur="500"/>
                                        <p:tgtEl>
                                          <p:spTgt spid="161"/>
                                        </p:tgtEl>
                                      </p:cBhvr>
                                    </p:animEffect>
                                  </p:childTnLst>
                                </p:cTn>
                              </p:par>
                            </p:childTnLst>
                          </p:cTn>
                        </p:par>
                        <p:par>
                          <p:cTn id="208" fill="hold">
                            <p:stCondLst>
                              <p:cond delay="17000"/>
                            </p:stCondLst>
                            <p:childTnLst>
                              <p:par>
                                <p:cTn id="209" presetID="53" presetClass="entr" presetSubtype="16" fill="hold" grpId="0" nodeType="afterEffect">
                                  <p:stCondLst>
                                    <p:cond delay="0"/>
                                  </p:stCondLst>
                                  <p:childTnLst>
                                    <p:set>
                                      <p:cBhvr>
                                        <p:cTn id="210" dur="1" fill="hold">
                                          <p:stCondLst>
                                            <p:cond delay="0"/>
                                          </p:stCondLst>
                                        </p:cTn>
                                        <p:tgtEl>
                                          <p:spTgt spid="162"/>
                                        </p:tgtEl>
                                        <p:attrNameLst>
                                          <p:attrName>style.visibility</p:attrName>
                                        </p:attrNameLst>
                                      </p:cBhvr>
                                      <p:to>
                                        <p:strVal val="visible"/>
                                      </p:to>
                                    </p:set>
                                    <p:anim calcmode="lin" valueType="num">
                                      <p:cBhvr>
                                        <p:cTn id="211" dur="500" fill="hold"/>
                                        <p:tgtEl>
                                          <p:spTgt spid="162"/>
                                        </p:tgtEl>
                                        <p:attrNameLst>
                                          <p:attrName>ppt_w</p:attrName>
                                        </p:attrNameLst>
                                      </p:cBhvr>
                                      <p:tavLst>
                                        <p:tav tm="0">
                                          <p:val>
                                            <p:fltVal val="0"/>
                                          </p:val>
                                        </p:tav>
                                        <p:tav tm="100000">
                                          <p:val>
                                            <p:strVal val="#ppt_w"/>
                                          </p:val>
                                        </p:tav>
                                      </p:tavLst>
                                    </p:anim>
                                    <p:anim calcmode="lin" valueType="num">
                                      <p:cBhvr>
                                        <p:cTn id="212" dur="500" fill="hold"/>
                                        <p:tgtEl>
                                          <p:spTgt spid="162"/>
                                        </p:tgtEl>
                                        <p:attrNameLst>
                                          <p:attrName>ppt_h</p:attrName>
                                        </p:attrNameLst>
                                      </p:cBhvr>
                                      <p:tavLst>
                                        <p:tav tm="0">
                                          <p:val>
                                            <p:fltVal val="0"/>
                                          </p:val>
                                        </p:tav>
                                        <p:tav tm="100000">
                                          <p:val>
                                            <p:strVal val="#ppt_h"/>
                                          </p:val>
                                        </p:tav>
                                      </p:tavLst>
                                    </p:anim>
                                    <p:animEffect transition="in" filter="fade">
                                      <p:cBhvr>
                                        <p:cTn id="213" dur="500"/>
                                        <p:tgtEl>
                                          <p:spTgt spid="162"/>
                                        </p:tgtEl>
                                      </p:cBhvr>
                                    </p:animEffect>
                                  </p:childTnLst>
                                </p:cTn>
                              </p:par>
                            </p:childTnLst>
                          </p:cTn>
                        </p:par>
                        <p:par>
                          <p:cTn id="214" fill="hold">
                            <p:stCondLst>
                              <p:cond delay="17500"/>
                            </p:stCondLst>
                            <p:childTnLst>
                              <p:par>
                                <p:cTn id="215" presetID="53" presetClass="entr" presetSubtype="16" fill="hold" grpId="0" nodeType="afterEffect">
                                  <p:stCondLst>
                                    <p:cond delay="0"/>
                                  </p:stCondLst>
                                  <p:childTnLst>
                                    <p:set>
                                      <p:cBhvr>
                                        <p:cTn id="216" dur="1" fill="hold">
                                          <p:stCondLst>
                                            <p:cond delay="0"/>
                                          </p:stCondLst>
                                        </p:cTn>
                                        <p:tgtEl>
                                          <p:spTgt spid="163"/>
                                        </p:tgtEl>
                                        <p:attrNameLst>
                                          <p:attrName>style.visibility</p:attrName>
                                        </p:attrNameLst>
                                      </p:cBhvr>
                                      <p:to>
                                        <p:strVal val="visible"/>
                                      </p:to>
                                    </p:set>
                                    <p:anim calcmode="lin" valueType="num">
                                      <p:cBhvr>
                                        <p:cTn id="217" dur="500" fill="hold"/>
                                        <p:tgtEl>
                                          <p:spTgt spid="163"/>
                                        </p:tgtEl>
                                        <p:attrNameLst>
                                          <p:attrName>ppt_w</p:attrName>
                                        </p:attrNameLst>
                                      </p:cBhvr>
                                      <p:tavLst>
                                        <p:tav tm="0">
                                          <p:val>
                                            <p:fltVal val="0"/>
                                          </p:val>
                                        </p:tav>
                                        <p:tav tm="100000">
                                          <p:val>
                                            <p:strVal val="#ppt_w"/>
                                          </p:val>
                                        </p:tav>
                                      </p:tavLst>
                                    </p:anim>
                                    <p:anim calcmode="lin" valueType="num">
                                      <p:cBhvr>
                                        <p:cTn id="218" dur="500" fill="hold"/>
                                        <p:tgtEl>
                                          <p:spTgt spid="163"/>
                                        </p:tgtEl>
                                        <p:attrNameLst>
                                          <p:attrName>ppt_h</p:attrName>
                                        </p:attrNameLst>
                                      </p:cBhvr>
                                      <p:tavLst>
                                        <p:tav tm="0">
                                          <p:val>
                                            <p:fltVal val="0"/>
                                          </p:val>
                                        </p:tav>
                                        <p:tav tm="100000">
                                          <p:val>
                                            <p:strVal val="#ppt_h"/>
                                          </p:val>
                                        </p:tav>
                                      </p:tavLst>
                                    </p:anim>
                                    <p:animEffect transition="in" filter="fade">
                                      <p:cBhvr>
                                        <p:cTn id="219" dur="500"/>
                                        <p:tgtEl>
                                          <p:spTgt spid="163"/>
                                        </p:tgtEl>
                                      </p:cBhvr>
                                    </p:animEffect>
                                  </p:childTnLst>
                                </p:cTn>
                              </p:par>
                            </p:childTnLst>
                          </p:cTn>
                        </p:par>
                        <p:par>
                          <p:cTn id="220" fill="hold">
                            <p:stCondLst>
                              <p:cond delay="18000"/>
                            </p:stCondLst>
                            <p:childTnLst>
                              <p:par>
                                <p:cTn id="221" presetID="53" presetClass="entr" presetSubtype="16" fill="hold" grpId="0" nodeType="afterEffect">
                                  <p:stCondLst>
                                    <p:cond delay="0"/>
                                  </p:stCondLst>
                                  <p:childTnLst>
                                    <p:set>
                                      <p:cBhvr>
                                        <p:cTn id="222" dur="1" fill="hold">
                                          <p:stCondLst>
                                            <p:cond delay="0"/>
                                          </p:stCondLst>
                                        </p:cTn>
                                        <p:tgtEl>
                                          <p:spTgt spid="143"/>
                                        </p:tgtEl>
                                        <p:attrNameLst>
                                          <p:attrName>style.visibility</p:attrName>
                                        </p:attrNameLst>
                                      </p:cBhvr>
                                      <p:to>
                                        <p:strVal val="visible"/>
                                      </p:to>
                                    </p:set>
                                    <p:anim calcmode="lin" valueType="num">
                                      <p:cBhvr>
                                        <p:cTn id="223" dur="500" fill="hold"/>
                                        <p:tgtEl>
                                          <p:spTgt spid="143"/>
                                        </p:tgtEl>
                                        <p:attrNameLst>
                                          <p:attrName>ppt_w</p:attrName>
                                        </p:attrNameLst>
                                      </p:cBhvr>
                                      <p:tavLst>
                                        <p:tav tm="0">
                                          <p:val>
                                            <p:fltVal val="0"/>
                                          </p:val>
                                        </p:tav>
                                        <p:tav tm="100000">
                                          <p:val>
                                            <p:strVal val="#ppt_w"/>
                                          </p:val>
                                        </p:tav>
                                      </p:tavLst>
                                    </p:anim>
                                    <p:anim calcmode="lin" valueType="num">
                                      <p:cBhvr>
                                        <p:cTn id="224" dur="500" fill="hold"/>
                                        <p:tgtEl>
                                          <p:spTgt spid="143"/>
                                        </p:tgtEl>
                                        <p:attrNameLst>
                                          <p:attrName>ppt_h</p:attrName>
                                        </p:attrNameLst>
                                      </p:cBhvr>
                                      <p:tavLst>
                                        <p:tav tm="0">
                                          <p:val>
                                            <p:fltVal val="0"/>
                                          </p:val>
                                        </p:tav>
                                        <p:tav tm="100000">
                                          <p:val>
                                            <p:strVal val="#ppt_h"/>
                                          </p:val>
                                        </p:tav>
                                      </p:tavLst>
                                    </p:anim>
                                    <p:animEffect transition="in" filter="fade">
                                      <p:cBhvr>
                                        <p:cTn id="225" dur="500"/>
                                        <p:tgtEl>
                                          <p:spTgt spid="143"/>
                                        </p:tgtEl>
                                      </p:cBhvr>
                                    </p:animEffect>
                                  </p:childTnLst>
                                </p:cTn>
                              </p:par>
                            </p:childTnLst>
                          </p:cTn>
                        </p:par>
                        <p:par>
                          <p:cTn id="226" fill="hold">
                            <p:stCondLst>
                              <p:cond delay="18500"/>
                            </p:stCondLst>
                            <p:childTnLst>
                              <p:par>
                                <p:cTn id="227" presetID="53" presetClass="entr" presetSubtype="16" fill="hold" grpId="0" nodeType="afterEffect">
                                  <p:stCondLst>
                                    <p:cond delay="0"/>
                                  </p:stCondLst>
                                  <p:childTnLst>
                                    <p:set>
                                      <p:cBhvr>
                                        <p:cTn id="228" dur="1" fill="hold">
                                          <p:stCondLst>
                                            <p:cond delay="0"/>
                                          </p:stCondLst>
                                        </p:cTn>
                                        <p:tgtEl>
                                          <p:spTgt spid="144"/>
                                        </p:tgtEl>
                                        <p:attrNameLst>
                                          <p:attrName>style.visibility</p:attrName>
                                        </p:attrNameLst>
                                      </p:cBhvr>
                                      <p:to>
                                        <p:strVal val="visible"/>
                                      </p:to>
                                    </p:set>
                                    <p:anim calcmode="lin" valueType="num">
                                      <p:cBhvr>
                                        <p:cTn id="229" dur="500" fill="hold"/>
                                        <p:tgtEl>
                                          <p:spTgt spid="144"/>
                                        </p:tgtEl>
                                        <p:attrNameLst>
                                          <p:attrName>ppt_w</p:attrName>
                                        </p:attrNameLst>
                                      </p:cBhvr>
                                      <p:tavLst>
                                        <p:tav tm="0">
                                          <p:val>
                                            <p:fltVal val="0"/>
                                          </p:val>
                                        </p:tav>
                                        <p:tav tm="100000">
                                          <p:val>
                                            <p:strVal val="#ppt_w"/>
                                          </p:val>
                                        </p:tav>
                                      </p:tavLst>
                                    </p:anim>
                                    <p:anim calcmode="lin" valueType="num">
                                      <p:cBhvr>
                                        <p:cTn id="230" dur="500" fill="hold"/>
                                        <p:tgtEl>
                                          <p:spTgt spid="144"/>
                                        </p:tgtEl>
                                        <p:attrNameLst>
                                          <p:attrName>ppt_h</p:attrName>
                                        </p:attrNameLst>
                                      </p:cBhvr>
                                      <p:tavLst>
                                        <p:tav tm="0">
                                          <p:val>
                                            <p:fltVal val="0"/>
                                          </p:val>
                                        </p:tav>
                                        <p:tav tm="100000">
                                          <p:val>
                                            <p:strVal val="#ppt_h"/>
                                          </p:val>
                                        </p:tav>
                                      </p:tavLst>
                                    </p:anim>
                                    <p:animEffect transition="in" filter="fade">
                                      <p:cBhvr>
                                        <p:cTn id="231" dur="500"/>
                                        <p:tgtEl>
                                          <p:spTgt spid="144"/>
                                        </p:tgtEl>
                                      </p:cBhvr>
                                    </p:animEffect>
                                  </p:childTnLst>
                                </p:cTn>
                              </p:par>
                            </p:childTnLst>
                          </p:cTn>
                        </p:par>
                        <p:par>
                          <p:cTn id="232" fill="hold">
                            <p:stCondLst>
                              <p:cond delay="19000"/>
                            </p:stCondLst>
                            <p:childTnLst>
                              <p:par>
                                <p:cTn id="233" presetID="53" presetClass="entr" presetSubtype="16" fill="hold" grpId="0" nodeType="afterEffect">
                                  <p:stCondLst>
                                    <p:cond delay="0"/>
                                  </p:stCondLst>
                                  <p:childTnLst>
                                    <p:set>
                                      <p:cBhvr>
                                        <p:cTn id="234" dur="1" fill="hold">
                                          <p:stCondLst>
                                            <p:cond delay="0"/>
                                          </p:stCondLst>
                                        </p:cTn>
                                        <p:tgtEl>
                                          <p:spTgt spid="145"/>
                                        </p:tgtEl>
                                        <p:attrNameLst>
                                          <p:attrName>style.visibility</p:attrName>
                                        </p:attrNameLst>
                                      </p:cBhvr>
                                      <p:to>
                                        <p:strVal val="visible"/>
                                      </p:to>
                                    </p:set>
                                    <p:anim calcmode="lin" valueType="num">
                                      <p:cBhvr>
                                        <p:cTn id="235" dur="500" fill="hold"/>
                                        <p:tgtEl>
                                          <p:spTgt spid="145"/>
                                        </p:tgtEl>
                                        <p:attrNameLst>
                                          <p:attrName>ppt_w</p:attrName>
                                        </p:attrNameLst>
                                      </p:cBhvr>
                                      <p:tavLst>
                                        <p:tav tm="0">
                                          <p:val>
                                            <p:fltVal val="0"/>
                                          </p:val>
                                        </p:tav>
                                        <p:tav tm="100000">
                                          <p:val>
                                            <p:strVal val="#ppt_w"/>
                                          </p:val>
                                        </p:tav>
                                      </p:tavLst>
                                    </p:anim>
                                    <p:anim calcmode="lin" valueType="num">
                                      <p:cBhvr>
                                        <p:cTn id="236" dur="500" fill="hold"/>
                                        <p:tgtEl>
                                          <p:spTgt spid="145"/>
                                        </p:tgtEl>
                                        <p:attrNameLst>
                                          <p:attrName>ppt_h</p:attrName>
                                        </p:attrNameLst>
                                      </p:cBhvr>
                                      <p:tavLst>
                                        <p:tav tm="0">
                                          <p:val>
                                            <p:fltVal val="0"/>
                                          </p:val>
                                        </p:tav>
                                        <p:tav tm="100000">
                                          <p:val>
                                            <p:strVal val="#ppt_h"/>
                                          </p:val>
                                        </p:tav>
                                      </p:tavLst>
                                    </p:anim>
                                    <p:animEffect transition="in" filter="fade">
                                      <p:cBhvr>
                                        <p:cTn id="237" dur="500"/>
                                        <p:tgtEl>
                                          <p:spTgt spid="145"/>
                                        </p:tgtEl>
                                      </p:cBhvr>
                                    </p:animEffect>
                                  </p:childTnLst>
                                </p:cTn>
                              </p:par>
                            </p:childTnLst>
                          </p:cTn>
                        </p:par>
                        <p:par>
                          <p:cTn id="238" fill="hold">
                            <p:stCondLst>
                              <p:cond delay="19500"/>
                            </p:stCondLst>
                            <p:childTnLst>
                              <p:par>
                                <p:cTn id="239" presetID="53" presetClass="entr" presetSubtype="16" fill="hold" grpId="0" nodeType="afterEffect">
                                  <p:stCondLst>
                                    <p:cond delay="0"/>
                                  </p:stCondLst>
                                  <p:childTnLst>
                                    <p:set>
                                      <p:cBhvr>
                                        <p:cTn id="240" dur="1" fill="hold">
                                          <p:stCondLst>
                                            <p:cond delay="0"/>
                                          </p:stCondLst>
                                        </p:cTn>
                                        <p:tgtEl>
                                          <p:spTgt spid="146"/>
                                        </p:tgtEl>
                                        <p:attrNameLst>
                                          <p:attrName>style.visibility</p:attrName>
                                        </p:attrNameLst>
                                      </p:cBhvr>
                                      <p:to>
                                        <p:strVal val="visible"/>
                                      </p:to>
                                    </p:set>
                                    <p:anim calcmode="lin" valueType="num">
                                      <p:cBhvr>
                                        <p:cTn id="241" dur="500" fill="hold"/>
                                        <p:tgtEl>
                                          <p:spTgt spid="146"/>
                                        </p:tgtEl>
                                        <p:attrNameLst>
                                          <p:attrName>ppt_w</p:attrName>
                                        </p:attrNameLst>
                                      </p:cBhvr>
                                      <p:tavLst>
                                        <p:tav tm="0">
                                          <p:val>
                                            <p:fltVal val="0"/>
                                          </p:val>
                                        </p:tav>
                                        <p:tav tm="100000">
                                          <p:val>
                                            <p:strVal val="#ppt_w"/>
                                          </p:val>
                                        </p:tav>
                                      </p:tavLst>
                                    </p:anim>
                                    <p:anim calcmode="lin" valueType="num">
                                      <p:cBhvr>
                                        <p:cTn id="242" dur="500" fill="hold"/>
                                        <p:tgtEl>
                                          <p:spTgt spid="146"/>
                                        </p:tgtEl>
                                        <p:attrNameLst>
                                          <p:attrName>ppt_h</p:attrName>
                                        </p:attrNameLst>
                                      </p:cBhvr>
                                      <p:tavLst>
                                        <p:tav tm="0">
                                          <p:val>
                                            <p:fltVal val="0"/>
                                          </p:val>
                                        </p:tav>
                                        <p:tav tm="100000">
                                          <p:val>
                                            <p:strVal val="#ppt_h"/>
                                          </p:val>
                                        </p:tav>
                                      </p:tavLst>
                                    </p:anim>
                                    <p:animEffect transition="in" filter="fade">
                                      <p:cBhvr>
                                        <p:cTn id="243" dur="500"/>
                                        <p:tgtEl>
                                          <p:spTgt spid="146"/>
                                        </p:tgtEl>
                                      </p:cBhvr>
                                    </p:animEffect>
                                  </p:childTnLst>
                                </p:cTn>
                              </p:par>
                            </p:childTnLst>
                          </p:cTn>
                        </p:par>
                        <p:par>
                          <p:cTn id="244" fill="hold">
                            <p:stCondLst>
                              <p:cond delay="20000"/>
                            </p:stCondLst>
                            <p:childTnLst>
                              <p:par>
                                <p:cTn id="245" presetID="53" presetClass="entr" presetSubtype="16" fill="hold" grpId="0" nodeType="afterEffect">
                                  <p:stCondLst>
                                    <p:cond delay="0"/>
                                  </p:stCondLst>
                                  <p:childTnLst>
                                    <p:set>
                                      <p:cBhvr>
                                        <p:cTn id="246" dur="1" fill="hold">
                                          <p:stCondLst>
                                            <p:cond delay="0"/>
                                          </p:stCondLst>
                                        </p:cTn>
                                        <p:tgtEl>
                                          <p:spTgt spid="147"/>
                                        </p:tgtEl>
                                        <p:attrNameLst>
                                          <p:attrName>style.visibility</p:attrName>
                                        </p:attrNameLst>
                                      </p:cBhvr>
                                      <p:to>
                                        <p:strVal val="visible"/>
                                      </p:to>
                                    </p:set>
                                    <p:anim calcmode="lin" valueType="num">
                                      <p:cBhvr>
                                        <p:cTn id="247" dur="500" fill="hold"/>
                                        <p:tgtEl>
                                          <p:spTgt spid="147"/>
                                        </p:tgtEl>
                                        <p:attrNameLst>
                                          <p:attrName>ppt_w</p:attrName>
                                        </p:attrNameLst>
                                      </p:cBhvr>
                                      <p:tavLst>
                                        <p:tav tm="0">
                                          <p:val>
                                            <p:fltVal val="0"/>
                                          </p:val>
                                        </p:tav>
                                        <p:tav tm="100000">
                                          <p:val>
                                            <p:strVal val="#ppt_w"/>
                                          </p:val>
                                        </p:tav>
                                      </p:tavLst>
                                    </p:anim>
                                    <p:anim calcmode="lin" valueType="num">
                                      <p:cBhvr>
                                        <p:cTn id="248" dur="500" fill="hold"/>
                                        <p:tgtEl>
                                          <p:spTgt spid="147"/>
                                        </p:tgtEl>
                                        <p:attrNameLst>
                                          <p:attrName>ppt_h</p:attrName>
                                        </p:attrNameLst>
                                      </p:cBhvr>
                                      <p:tavLst>
                                        <p:tav tm="0">
                                          <p:val>
                                            <p:fltVal val="0"/>
                                          </p:val>
                                        </p:tav>
                                        <p:tav tm="100000">
                                          <p:val>
                                            <p:strVal val="#ppt_h"/>
                                          </p:val>
                                        </p:tav>
                                      </p:tavLst>
                                    </p:anim>
                                    <p:animEffect transition="in" filter="fade">
                                      <p:cBhvr>
                                        <p:cTn id="249" dur="500"/>
                                        <p:tgtEl>
                                          <p:spTgt spid="147"/>
                                        </p:tgtEl>
                                      </p:cBhvr>
                                    </p:animEffect>
                                  </p:childTnLst>
                                </p:cTn>
                              </p:par>
                            </p:childTnLst>
                          </p:cTn>
                        </p:par>
                        <p:par>
                          <p:cTn id="250" fill="hold">
                            <p:stCondLst>
                              <p:cond delay="20500"/>
                            </p:stCondLst>
                            <p:childTnLst>
                              <p:par>
                                <p:cTn id="251" presetID="53" presetClass="entr" presetSubtype="16" fill="hold" grpId="0" nodeType="afterEffect">
                                  <p:stCondLst>
                                    <p:cond delay="0"/>
                                  </p:stCondLst>
                                  <p:childTnLst>
                                    <p:set>
                                      <p:cBhvr>
                                        <p:cTn id="252" dur="1" fill="hold">
                                          <p:stCondLst>
                                            <p:cond delay="0"/>
                                          </p:stCondLst>
                                        </p:cTn>
                                        <p:tgtEl>
                                          <p:spTgt spid="148"/>
                                        </p:tgtEl>
                                        <p:attrNameLst>
                                          <p:attrName>style.visibility</p:attrName>
                                        </p:attrNameLst>
                                      </p:cBhvr>
                                      <p:to>
                                        <p:strVal val="visible"/>
                                      </p:to>
                                    </p:set>
                                    <p:anim calcmode="lin" valueType="num">
                                      <p:cBhvr>
                                        <p:cTn id="253" dur="500" fill="hold"/>
                                        <p:tgtEl>
                                          <p:spTgt spid="148"/>
                                        </p:tgtEl>
                                        <p:attrNameLst>
                                          <p:attrName>ppt_w</p:attrName>
                                        </p:attrNameLst>
                                      </p:cBhvr>
                                      <p:tavLst>
                                        <p:tav tm="0">
                                          <p:val>
                                            <p:fltVal val="0"/>
                                          </p:val>
                                        </p:tav>
                                        <p:tav tm="100000">
                                          <p:val>
                                            <p:strVal val="#ppt_w"/>
                                          </p:val>
                                        </p:tav>
                                      </p:tavLst>
                                    </p:anim>
                                    <p:anim calcmode="lin" valueType="num">
                                      <p:cBhvr>
                                        <p:cTn id="254" dur="500" fill="hold"/>
                                        <p:tgtEl>
                                          <p:spTgt spid="148"/>
                                        </p:tgtEl>
                                        <p:attrNameLst>
                                          <p:attrName>ppt_h</p:attrName>
                                        </p:attrNameLst>
                                      </p:cBhvr>
                                      <p:tavLst>
                                        <p:tav tm="0">
                                          <p:val>
                                            <p:fltVal val="0"/>
                                          </p:val>
                                        </p:tav>
                                        <p:tav tm="100000">
                                          <p:val>
                                            <p:strVal val="#ppt_h"/>
                                          </p:val>
                                        </p:tav>
                                      </p:tavLst>
                                    </p:anim>
                                    <p:animEffect transition="in" filter="fade">
                                      <p:cBhvr>
                                        <p:cTn id="255" dur="500"/>
                                        <p:tgtEl>
                                          <p:spTgt spid="148"/>
                                        </p:tgtEl>
                                      </p:cBhvr>
                                    </p:animEffect>
                                  </p:childTnLst>
                                </p:cTn>
                              </p:par>
                            </p:childTnLst>
                          </p:cTn>
                        </p:par>
                        <p:par>
                          <p:cTn id="256" fill="hold">
                            <p:stCondLst>
                              <p:cond delay="21000"/>
                            </p:stCondLst>
                            <p:childTnLst>
                              <p:par>
                                <p:cTn id="257" presetID="53" presetClass="entr" presetSubtype="16" fill="hold" grpId="0" nodeType="afterEffect">
                                  <p:stCondLst>
                                    <p:cond delay="0"/>
                                  </p:stCondLst>
                                  <p:childTnLst>
                                    <p:set>
                                      <p:cBhvr>
                                        <p:cTn id="258" dur="1" fill="hold">
                                          <p:stCondLst>
                                            <p:cond delay="0"/>
                                          </p:stCondLst>
                                        </p:cTn>
                                        <p:tgtEl>
                                          <p:spTgt spid="149"/>
                                        </p:tgtEl>
                                        <p:attrNameLst>
                                          <p:attrName>style.visibility</p:attrName>
                                        </p:attrNameLst>
                                      </p:cBhvr>
                                      <p:to>
                                        <p:strVal val="visible"/>
                                      </p:to>
                                    </p:set>
                                    <p:anim calcmode="lin" valueType="num">
                                      <p:cBhvr>
                                        <p:cTn id="259" dur="500" fill="hold"/>
                                        <p:tgtEl>
                                          <p:spTgt spid="149"/>
                                        </p:tgtEl>
                                        <p:attrNameLst>
                                          <p:attrName>ppt_w</p:attrName>
                                        </p:attrNameLst>
                                      </p:cBhvr>
                                      <p:tavLst>
                                        <p:tav tm="0">
                                          <p:val>
                                            <p:fltVal val="0"/>
                                          </p:val>
                                        </p:tav>
                                        <p:tav tm="100000">
                                          <p:val>
                                            <p:strVal val="#ppt_w"/>
                                          </p:val>
                                        </p:tav>
                                      </p:tavLst>
                                    </p:anim>
                                    <p:anim calcmode="lin" valueType="num">
                                      <p:cBhvr>
                                        <p:cTn id="260" dur="500" fill="hold"/>
                                        <p:tgtEl>
                                          <p:spTgt spid="149"/>
                                        </p:tgtEl>
                                        <p:attrNameLst>
                                          <p:attrName>ppt_h</p:attrName>
                                        </p:attrNameLst>
                                      </p:cBhvr>
                                      <p:tavLst>
                                        <p:tav tm="0">
                                          <p:val>
                                            <p:fltVal val="0"/>
                                          </p:val>
                                        </p:tav>
                                        <p:tav tm="100000">
                                          <p:val>
                                            <p:strVal val="#ppt_h"/>
                                          </p:val>
                                        </p:tav>
                                      </p:tavLst>
                                    </p:anim>
                                    <p:animEffect transition="in" filter="fade">
                                      <p:cBhvr>
                                        <p:cTn id="261" dur="500"/>
                                        <p:tgtEl>
                                          <p:spTgt spid="149"/>
                                        </p:tgtEl>
                                      </p:cBhvr>
                                    </p:animEffect>
                                  </p:childTnLst>
                                </p:cTn>
                              </p:par>
                            </p:childTnLst>
                          </p:cTn>
                        </p:par>
                        <p:par>
                          <p:cTn id="262" fill="hold">
                            <p:stCondLst>
                              <p:cond delay="21500"/>
                            </p:stCondLst>
                            <p:childTnLst>
                              <p:par>
                                <p:cTn id="263" presetID="53" presetClass="entr" presetSubtype="16" fill="hold" grpId="0" nodeType="afterEffect">
                                  <p:stCondLst>
                                    <p:cond delay="0"/>
                                  </p:stCondLst>
                                  <p:childTnLst>
                                    <p:set>
                                      <p:cBhvr>
                                        <p:cTn id="264" dur="1" fill="hold">
                                          <p:stCondLst>
                                            <p:cond delay="0"/>
                                          </p:stCondLst>
                                        </p:cTn>
                                        <p:tgtEl>
                                          <p:spTgt spid="164"/>
                                        </p:tgtEl>
                                        <p:attrNameLst>
                                          <p:attrName>style.visibility</p:attrName>
                                        </p:attrNameLst>
                                      </p:cBhvr>
                                      <p:to>
                                        <p:strVal val="visible"/>
                                      </p:to>
                                    </p:set>
                                    <p:anim calcmode="lin" valueType="num">
                                      <p:cBhvr>
                                        <p:cTn id="265" dur="500" fill="hold"/>
                                        <p:tgtEl>
                                          <p:spTgt spid="164"/>
                                        </p:tgtEl>
                                        <p:attrNameLst>
                                          <p:attrName>ppt_w</p:attrName>
                                        </p:attrNameLst>
                                      </p:cBhvr>
                                      <p:tavLst>
                                        <p:tav tm="0">
                                          <p:val>
                                            <p:fltVal val="0"/>
                                          </p:val>
                                        </p:tav>
                                        <p:tav tm="100000">
                                          <p:val>
                                            <p:strVal val="#ppt_w"/>
                                          </p:val>
                                        </p:tav>
                                      </p:tavLst>
                                    </p:anim>
                                    <p:anim calcmode="lin" valueType="num">
                                      <p:cBhvr>
                                        <p:cTn id="266" dur="500" fill="hold"/>
                                        <p:tgtEl>
                                          <p:spTgt spid="164"/>
                                        </p:tgtEl>
                                        <p:attrNameLst>
                                          <p:attrName>ppt_h</p:attrName>
                                        </p:attrNameLst>
                                      </p:cBhvr>
                                      <p:tavLst>
                                        <p:tav tm="0">
                                          <p:val>
                                            <p:fltVal val="0"/>
                                          </p:val>
                                        </p:tav>
                                        <p:tav tm="100000">
                                          <p:val>
                                            <p:strVal val="#ppt_h"/>
                                          </p:val>
                                        </p:tav>
                                      </p:tavLst>
                                    </p:anim>
                                    <p:animEffect transition="in" filter="fade">
                                      <p:cBhvr>
                                        <p:cTn id="267" dur="500"/>
                                        <p:tgtEl>
                                          <p:spTgt spid="164"/>
                                        </p:tgtEl>
                                      </p:cBhvr>
                                    </p:animEffect>
                                  </p:childTnLst>
                                </p:cTn>
                              </p:par>
                            </p:childTnLst>
                          </p:cTn>
                        </p:par>
                        <p:par>
                          <p:cTn id="268" fill="hold">
                            <p:stCondLst>
                              <p:cond delay="22000"/>
                            </p:stCondLst>
                            <p:childTnLst>
                              <p:par>
                                <p:cTn id="269" presetID="53" presetClass="entr" presetSubtype="16" fill="hold" grpId="0" nodeType="afterEffect">
                                  <p:stCondLst>
                                    <p:cond delay="0"/>
                                  </p:stCondLst>
                                  <p:childTnLst>
                                    <p:set>
                                      <p:cBhvr>
                                        <p:cTn id="270" dur="1" fill="hold">
                                          <p:stCondLst>
                                            <p:cond delay="0"/>
                                          </p:stCondLst>
                                        </p:cTn>
                                        <p:tgtEl>
                                          <p:spTgt spid="165"/>
                                        </p:tgtEl>
                                        <p:attrNameLst>
                                          <p:attrName>style.visibility</p:attrName>
                                        </p:attrNameLst>
                                      </p:cBhvr>
                                      <p:to>
                                        <p:strVal val="visible"/>
                                      </p:to>
                                    </p:set>
                                    <p:anim calcmode="lin" valueType="num">
                                      <p:cBhvr>
                                        <p:cTn id="271" dur="500" fill="hold"/>
                                        <p:tgtEl>
                                          <p:spTgt spid="165"/>
                                        </p:tgtEl>
                                        <p:attrNameLst>
                                          <p:attrName>ppt_w</p:attrName>
                                        </p:attrNameLst>
                                      </p:cBhvr>
                                      <p:tavLst>
                                        <p:tav tm="0">
                                          <p:val>
                                            <p:fltVal val="0"/>
                                          </p:val>
                                        </p:tav>
                                        <p:tav tm="100000">
                                          <p:val>
                                            <p:strVal val="#ppt_w"/>
                                          </p:val>
                                        </p:tav>
                                      </p:tavLst>
                                    </p:anim>
                                    <p:anim calcmode="lin" valueType="num">
                                      <p:cBhvr>
                                        <p:cTn id="272" dur="500" fill="hold"/>
                                        <p:tgtEl>
                                          <p:spTgt spid="165"/>
                                        </p:tgtEl>
                                        <p:attrNameLst>
                                          <p:attrName>ppt_h</p:attrName>
                                        </p:attrNameLst>
                                      </p:cBhvr>
                                      <p:tavLst>
                                        <p:tav tm="0">
                                          <p:val>
                                            <p:fltVal val="0"/>
                                          </p:val>
                                        </p:tav>
                                        <p:tav tm="100000">
                                          <p:val>
                                            <p:strVal val="#ppt_h"/>
                                          </p:val>
                                        </p:tav>
                                      </p:tavLst>
                                    </p:anim>
                                    <p:animEffect transition="in" filter="fade">
                                      <p:cBhvr>
                                        <p:cTn id="273" dur="500"/>
                                        <p:tgtEl>
                                          <p:spTgt spid="165"/>
                                        </p:tgtEl>
                                      </p:cBhvr>
                                    </p:animEffect>
                                  </p:childTnLst>
                                </p:cTn>
                              </p:par>
                            </p:childTnLst>
                          </p:cTn>
                        </p:par>
                        <p:par>
                          <p:cTn id="274" fill="hold">
                            <p:stCondLst>
                              <p:cond delay="22500"/>
                            </p:stCondLst>
                            <p:childTnLst>
                              <p:par>
                                <p:cTn id="275" presetID="53" presetClass="entr" presetSubtype="16" fill="hold" grpId="0" nodeType="afterEffect">
                                  <p:stCondLst>
                                    <p:cond delay="0"/>
                                  </p:stCondLst>
                                  <p:childTnLst>
                                    <p:set>
                                      <p:cBhvr>
                                        <p:cTn id="276" dur="1" fill="hold">
                                          <p:stCondLst>
                                            <p:cond delay="0"/>
                                          </p:stCondLst>
                                        </p:cTn>
                                        <p:tgtEl>
                                          <p:spTgt spid="166"/>
                                        </p:tgtEl>
                                        <p:attrNameLst>
                                          <p:attrName>style.visibility</p:attrName>
                                        </p:attrNameLst>
                                      </p:cBhvr>
                                      <p:to>
                                        <p:strVal val="visible"/>
                                      </p:to>
                                    </p:set>
                                    <p:anim calcmode="lin" valueType="num">
                                      <p:cBhvr>
                                        <p:cTn id="277" dur="500" fill="hold"/>
                                        <p:tgtEl>
                                          <p:spTgt spid="166"/>
                                        </p:tgtEl>
                                        <p:attrNameLst>
                                          <p:attrName>ppt_w</p:attrName>
                                        </p:attrNameLst>
                                      </p:cBhvr>
                                      <p:tavLst>
                                        <p:tav tm="0">
                                          <p:val>
                                            <p:fltVal val="0"/>
                                          </p:val>
                                        </p:tav>
                                        <p:tav tm="100000">
                                          <p:val>
                                            <p:strVal val="#ppt_w"/>
                                          </p:val>
                                        </p:tav>
                                      </p:tavLst>
                                    </p:anim>
                                    <p:anim calcmode="lin" valueType="num">
                                      <p:cBhvr>
                                        <p:cTn id="278" dur="500" fill="hold"/>
                                        <p:tgtEl>
                                          <p:spTgt spid="166"/>
                                        </p:tgtEl>
                                        <p:attrNameLst>
                                          <p:attrName>ppt_h</p:attrName>
                                        </p:attrNameLst>
                                      </p:cBhvr>
                                      <p:tavLst>
                                        <p:tav tm="0">
                                          <p:val>
                                            <p:fltVal val="0"/>
                                          </p:val>
                                        </p:tav>
                                        <p:tav tm="100000">
                                          <p:val>
                                            <p:strVal val="#ppt_h"/>
                                          </p:val>
                                        </p:tav>
                                      </p:tavLst>
                                    </p:anim>
                                    <p:animEffect transition="in" filter="fade">
                                      <p:cBhvr>
                                        <p:cTn id="279" dur="500"/>
                                        <p:tgtEl>
                                          <p:spTgt spid="166"/>
                                        </p:tgtEl>
                                      </p:cBhvr>
                                    </p:animEffect>
                                  </p:childTnLst>
                                </p:cTn>
                              </p:par>
                            </p:childTnLst>
                          </p:cTn>
                        </p:par>
                        <p:par>
                          <p:cTn id="280" fill="hold">
                            <p:stCondLst>
                              <p:cond delay="23000"/>
                            </p:stCondLst>
                            <p:childTnLst>
                              <p:par>
                                <p:cTn id="281" presetID="53" presetClass="entr" presetSubtype="16" fill="hold" grpId="0" nodeType="afterEffect">
                                  <p:stCondLst>
                                    <p:cond delay="0"/>
                                  </p:stCondLst>
                                  <p:childTnLst>
                                    <p:set>
                                      <p:cBhvr>
                                        <p:cTn id="282" dur="1" fill="hold">
                                          <p:stCondLst>
                                            <p:cond delay="0"/>
                                          </p:stCondLst>
                                        </p:cTn>
                                        <p:tgtEl>
                                          <p:spTgt spid="167"/>
                                        </p:tgtEl>
                                        <p:attrNameLst>
                                          <p:attrName>style.visibility</p:attrName>
                                        </p:attrNameLst>
                                      </p:cBhvr>
                                      <p:to>
                                        <p:strVal val="visible"/>
                                      </p:to>
                                    </p:set>
                                    <p:anim calcmode="lin" valueType="num">
                                      <p:cBhvr>
                                        <p:cTn id="283" dur="500" fill="hold"/>
                                        <p:tgtEl>
                                          <p:spTgt spid="167"/>
                                        </p:tgtEl>
                                        <p:attrNameLst>
                                          <p:attrName>ppt_w</p:attrName>
                                        </p:attrNameLst>
                                      </p:cBhvr>
                                      <p:tavLst>
                                        <p:tav tm="0">
                                          <p:val>
                                            <p:fltVal val="0"/>
                                          </p:val>
                                        </p:tav>
                                        <p:tav tm="100000">
                                          <p:val>
                                            <p:strVal val="#ppt_w"/>
                                          </p:val>
                                        </p:tav>
                                      </p:tavLst>
                                    </p:anim>
                                    <p:anim calcmode="lin" valueType="num">
                                      <p:cBhvr>
                                        <p:cTn id="284" dur="500" fill="hold"/>
                                        <p:tgtEl>
                                          <p:spTgt spid="167"/>
                                        </p:tgtEl>
                                        <p:attrNameLst>
                                          <p:attrName>ppt_h</p:attrName>
                                        </p:attrNameLst>
                                      </p:cBhvr>
                                      <p:tavLst>
                                        <p:tav tm="0">
                                          <p:val>
                                            <p:fltVal val="0"/>
                                          </p:val>
                                        </p:tav>
                                        <p:tav tm="100000">
                                          <p:val>
                                            <p:strVal val="#ppt_h"/>
                                          </p:val>
                                        </p:tav>
                                      </p:tavLst>
                                    </p:anim>
                                    <p:animEffect transition="in" filter="fade">
                                      <p:cBhvr>
                                        <p:cTn id="285" dur="500"/>
                                        <p:tgtEl>
                                          <p:spTgt spid="167"/>
                                        </p:tgtEl>
                                      </p:cBhvr>
                                    </p:animEffect>
                                  </p:childTnLst>
                                </p:cTn>
                              </p:par>
                            </p:childTnLst>
                          </p:cTn>
                        </p:par>
                        <p:par>
                          <p:cTn id="286" fill="hold">
                            <p:stCondLst>
                              <p:cond delay="23500"/>
                            </p:stCondLst>
                            <p:childTnLst>
                              <p:par>
                                <p:cTn id="287" presetID="53" presetClass="entr" presetSubtype="16" fill="hold" grpId="0" nodeType="afterEffect">
                                  <p:stCondLst>
                                    <p:cond delay="0"/>
                                  </p:stCondLst>
                                  <p:childTnLst>
                                    <p:set>
                                      <p:cBhvr>
                                        <p:cTn id="288" dur="1" fill="hold">
                                          <p:stCondLst>
                                            <p:cond delay="0"/>
                                          </p:stCondLst>
                                        </p:cTn>
                                        <p:tgtEl>
                                          <p:spTgt spid="168"/>
                                        </p:tgtEl>
                                        <p:attrNameLst>
                                          <p:attrName>style.visibility</p:attrName>
                                        </p:attrNameLst>
                                      </p:cBhvr>
                                      <p:to>
                                        <p:strVal val="visible"/>
                                      </p:to>
                                    </p:set>
                                    <p:anim calcmode="lin" valueType="num">
                                      <p:cBhvr>
                                        <p:cTn id="289" dur="500" fill="hold"/>
                                        <p:tgtEl>
                                          <p:spTgt spid="168"/>
                                        </p:tgtEl>
                                        <p:attrNameLst>
                                          <p:attrName>ppt_w</p:attrName>
                                        </p:attrNameLst>
                                      </p:cBhvr>
                                      <p:tavLst>
                                        <p:tav tm="0">
                                          <p:val>
                                            <p:fltVal val="0"/>
                                          </p:val>
                                        </p:tav>
                                        <p:tav tm="100000">
                                          <p:val>
                                            <p:strVal val="#ppt_w"/>
                                          </p:val>
                                        </p:tav>
                                      </p:tavLst>
                                    </p:anim>
                                    <p:anim calcmode="lin" valueType="num">
                                      <p:cBhvr>
                                        <p:cTn id="290" dur="500" fill="hold"/>
                                        <p:tgtEl>
                                          <p:spTgt spid="168"/>
                                        </p:tgtEl>
                                        <p:attrNameLst>
                                          <p:attrName>ppt_h</p:attrName>
                                        </p:attrNameLst>
                                      </p:cBhvr>
                                      <p:tavLst>
                                        <p:tav tm="0">
                                          <p:val>
                                            <p:fltVal val="0"/>
                                          </p:val>
                                        </p:tav>
                                        <p:tav tm="100000">
                                          <p:val>
                                            <p:strVal val="#ppt_h"/>
                                          </p:val>
                                        </p:tav>
                                      </p:tavLst>
                                    </p:anim>
                                    <p:animEffect transition="in" filter="fade">
                                      <p:cBhvr>
                                        <p:cTn id="291" dur="500"/>
                                        <p:tgtEl>
                                          <p:spTgt spid="168"/>
                                        </p:tgtEl>
                                      </p:cBhvr>
                                    </p:animEffect>
                                  </p:childTnLst>
                                </p:cTn>
                              </p:par>
                            </p:childTnLst>
                          </p:cTn>
                        </p:par>
                        <p:par>
                          <p:cTn id="292" fill="hold">
                            <p:stCondLst>
                              <p:cond delay="24000"/>
                            </p:stCondLst>
                            <p:childTnLst>
                              <p:par>
                                <p:cTn id="293" presetID="53" presetClass="entr" presetSubtype="16" fill="hold" grpId="0" nodeType="afterEffect">
                                  <p:stCondLst>
                                    <p:cond delay="0"/>
                                  </p:stCondLst>
                                  <p:childTnLst>
                                    <p:set>
                                      <p:cBhvr>
                                        <p:cTn id="294" dur="1" fill="hold">
                                          <p:stCondLst>
                                            <p:cond delay="0"/>
                                          </p:stCondLst>
                                        </p:cTn>
                                        <p:tgtEl>
                                          <p:spTgt spid="169"/>
                                        </p:tgtEl>
                                        <p:attrNameLst>
                                          <p:attrName>style.visibility</p:attrName>
                                        </p:attrNameLst>
                                      </p:cBhvr>
                                      <p:to>
                                        <p:strVal val="visible"/>
                                      </p:to>
                                    </p:set>
                                    <p:anim calcmode="lin" valueType="num">
                                      <p:cBhvr>
                                        <p:cTn id="295" dur="500" fill="hold"/>
                                        <p:tgtEl>
                                          <p:spTgt spid="169"/>
                                        </p:tgtEl>
                                        <p:attrNameLst>
                                          <p:attrName>ppt_w</p:attrName>
                                        </p:attrNameLst>
                                      </p:cBhvr>
                                      <p:tavLst>
                                        <p:tav tm="0">
                                          <p:val>
                                            <p:fltVal val="0"/>
                                          </p:val>
                                        </p:tav>
                                        <p:tav tm="100000">
                                          <p:val>
                                            <p:strVal val="#ppt_w"/>
                                          </p:val>
                                        </p:tav>
                                      </p:tavLst>
                                    </p:anim>
                                    <p:anim calcmode="lin" valueType="num">
                                      <p:cBhvr>
                                        <p:cTn id="296" dur="500" fill="hold"/>
                                        <p:tgtEl>
                                          <p:spTgt spid="169"/>
                                        </p:tgtEl>
                                        <p:attrNameLst>
                                          <p:attrName>ppt_h</p:attrName>
                                        </p:attrNameLst>
                                      </p:cBhvr>
                                      <p:tavLst>
                                        <p:tav tm="0">
                                          <p:val>
                                            <p:fltVal val="0"/>
                                          </p:val>
                                        </p:tav>
                                        <p:tav tm="100000">
                                          <p:val>
                                            <p:strVal val="#ppt_h"/>
                                          </p:val>
                                        </p:tav>
                                      </p:tavLst>
                                    </p:anim>
                                    <p:animEffect transition="in" filter="fade">
                                      <p:cBhvr>
                                        <p:cTn id="297" dur="500"/>
                                        <p:tgtEl>
                                          <p:spTgt spid="169"/>
                                        </p:tgtEl>
                                      </p:cBhvr>
                                    </p:animEffect>
                                  </p:childTnLst>
                                </p:cTn>
                              </p:par>
                            </p:childTnLst>
                          </p:cTn>
                        </p:par>
                        <p:par>
                          <p:cTn id="298" fill="hold">
                            <p:stCondLst>
                              <p:cond delay="24500"/>
                            </p:stCondLst>
                            <p:childTnLst>
                              <p:par>
                                <p:cTn id="299" presetID="53" presetClass="entr" presetSubtype="16" fill="hold" grpId="0" nodeType="afterEffect">
                                  <p:stCondLst>
                                    <p:cond delay="0"/>
                                  </p:stCondLst>
                                  <p:childTnLst>
                                    <p:set>
                                      <p:cBhvr>
                                        <p:cTn id="300" dur="1" fill="hold">
                                          <p:stCondLst>
                                            <p:cond delay="0"/>
                                          </p:stCondLst>
                                        </p:cTn>
                                        <p:tgtEl>
                                          <p:spTgt spid="170"/>
                                        </p:tgtEl>
                                        <p:attrNameLst>
                                          <p:attrName>style.visibility</p:attrName>
                                        </p:attrNameLst>
                                      </p:cBhvr>
                                      <p:to>
                                        <p:strVal val="visible"/>
                                      </p:to>
                                    </p:set>
                                    <p:anim calcmode="lin" valueType="num">
                                      <p:cBhvr>
                                        <p:cTn id="301" dur="500" fill="hold"/>
                                        <p:tgtEl>
                                          <p:spTgt spid="170"/>
                                        </p:tgtEl>
                                        <p:attrNameLst>
                                          <p:attrName>ppt_w</p:attrName>
                                        </p:attrNameLst>
                                      </p:cBhvr>
                                      <p:tavLst>
                                        <p:tav tm="0">
                                          <p:val>
                                            <p:fltVal val="0"/>
                                          </p:val>
                                        </p:tav>
                                        <p:tav tm="100000">
                                          <p:val>
                                            <p:strVal val="#ppt_w"/>
                                          </p:val>
                                        </p:tav>
                                      </p:tavLst>
                                    </p:anim>
                                    <p:anim calcmode="lin" valueType="num">
                                      <p:cBhvr>
                                        <p:cTn id="302" dur="500" fill="hold"/>
                                        <p:tgtEl>
                                          <p:spTgt spid="170"/>
                                        </p:tgtEl>
                                        <p:attrNameLst>
                                          <p:attrName>ppt_h</p:attrName>
                                        </p:attrNameLst>
                                      </p:cBhvr>
                                      <p:tavLst>
                                        <p:tav tm="0">
                                          <p:val>
                                            <p:fltVal val="0"/>
                                          </p:val>
                                        </p:tav>
                                        <p:tav tm="100000">
                                          <p:val>
                                            <p:strVal val="#ppt_h"/>
                                          </p:val>
                                        </p:tav>
                                      </p:tavLst>
                                    </p:anim>
                                    <p:animEffect transition="in" filter="fade">
                                      <p:cBhvr>
                                        <p:cTn id="303" dur="500"/>
                                        <p:tgtEl>
                                          <p:spTgt spid="170"/>
                                        </p:tgtEl>
                                      </p:cBhvr>
                                    </p:animEffect>
                                  </p:childTnLst>
                                </p:cTn>
                              </p:par>
                            </p:childTnLst>
                          </p:cTn>
                        </p:par>
                        <p:par>
                          <p:cTn id="304" fill="hold">
                            <p:stCondLst>
                              <p:cond delay="25000"/>
                            </p:stCondLst>
                            <p:childTnLst>
                              <p:par>
                                <p:cTn id="305" presetID="53" presetClass="entr" presetSubtype="16" fill="hold" grpId="0" nodeType="afterEffect">
                                  <p:stCondLst>
                                    <p:cond delay="0"/>
                                  </p:stCondLst>
                                  <p:childTnLst>
                                    <p:set>
                                      <p:cBhvr>
                                        <p:cTn id="306" dur="1" fill="hold">
                                          <p:stCondLst>
                                            <p:cond delay="0"/>
                                          </p:stCondLst>
                                        </p:cTn>
                                        <p:tgtEl>
                                          <p:spTgt spid="150"/>
                                        </p:tgtEl>
                                        <p:attrNameLst>
                                          <p:attrName>style.visibility</p:attrName>
                                        </p:attrNameLst>
                                      </p:cBhvr>
                                      <p:to>
                                        <p:strVal val="visible"/>
                                      </p:to>
                                    </p:set>
                                    <p:anim calcmode="lin" valueType="num">
                                      <p:cBhvr>
                                        <p:cTn id="307" dur="500" fill="hold"/>
                                        <p:tgtEl>
                                          <p:spTgt spid="150"/>
                                        </p:tgtEl>
                                        <p:attrNameLst>
                                          <p:attrName>ppt_w</p:attrName>
                                        </p:attrNameLst>
                                      </p:cBhvr>
                                      <p:tavLst>
                                        <p:tav tm="0">
                                          <p:val>
                                            <p:fltVal val="0"/>
                                          </p:val>
                                        </p:tav>
                                        <p:tav tm="100000">
                                          <p:val>
                                            <p:strVal val="#ppt_w"/>
                                          </p:val>
                                        </p:tav>
                                      </p:tavLst>
                                    </p:anim>
                                    <p:anim calcmode="lin" valueType="num">
                                      <p:cBhvr>
                                        <p:cTn id="308" dur="500" fill="hold"/>
                                        <p:tgtEl>
                                          <p:spTgt spid="150"/>
                                        </p:tgtEl>
                                        <p:attrNameLst>
                                          <p:attrName>ppt_h</p:attrName>
                                        </p:attrNameLst>
                                      </p:cBhvr>
                                      <p:tavLst>
                                        <p:tav tm="0">
                                          <p:val>
                                            <p:fltVal val="0"/>
                                          </p:val>
                                        </p:tav>
                                        <p:tav tm="100000">
                                          <p:val>
                                            <p:strVal val="#ppt_h"/>
                                          </p:val>
                                        </p:tav>
                                      </p:tavLst>
                                    </p:anim>
                                    <p:animEffect transition="in" filter="fade">
                                      <p:cBhvr>
                                        <p:cTn id="309" dur="500"/>
                                        <p:tgtEl>
                                          <p:spTgt spid="150"/>
                                        </p:tgtEl>
                                      </p:cBhvr>
                                    </p:animEffect>
                                  </p:childTnLst>
                                </p:cTn>
                              </p:par>
                            </p:childTnLst>
                          </p:cTn>
                        </p:par>
                        <p:par>
                          <p:cTn id="310" fill="hold">
                            <p:stCondLst>
                              <p:cond delay="25500"/>
                            </p:stCondLst>
                            <p:childTnLst>
                              <p:par>
                                <p:cTn id="311" presetID="53" presetClass="entr" presetSubtype="16" fill="hold" grpId="0" nodeType="afterEffect">
                                  <p:stCondLst>
                                    <p:cond delay="0"/>
                                  </p:stCondLst>
                                  <p:childTnLst>
                                    <p:set>
                                      <p:cBhvr>
                                        <p:cTn id="312" dur="1" fill="hold">
                                          <p:stCondLst>
                                            <p:cond delay="0"/>
                                          </p:stCondLst>
                                        </p:cTn>
                                        <p:tgtEl>
                                          <p:spTgt spid="151"/>
                                        </p:tgtEl>
                                        <p:attrNameLst>
                                          <p:attrName>style.visibility</p:attrName>
                                        </p:attrNameLst>
                                      </p:cBhvr>
                                      <p:to>
                                        <p:strVal val="visible"/>
                                      </p:to>
                                    </p:set>
                                    <p:anim calcmode="lin" valueType="num">
                                      <p:cBhvr>
                                        <p:cTn id="313" dur="500" fill="hold"/>
                                        <p:tgtEl>
                                          <p:spTgt spid="151"/>
                                        </p:tgtEl>
                                        <p:attrNameLst>
                                          <p:attrName>ppt_w</p:attrName>
                                        </p:attrNameLst>
                                      </p:cBhvr>
                                      <p:tavLst>
                                        <p:tav tm="0">
                                          <p:val>
                                            <p:fltVal val="0"/>
                                          </p:val>
                                        </p:tav>
                                        <p:tav tm="100000">
                                          <p:val>
                                            <p:strVal val="#ppt_w"/>
                                          </p:val>
                                        </p:tav>
                                      </p:tavLst>
                                    </p:anim>
                                    <p:anim calcmode="lin" valueType="num">
                                      <p:cBhvr>
                                        <p:cTn id="314" dur="500" fill="hold"/>
                                        <p:tgtEl>
                                          <p:spTgt spid="151"/>
                                        </p:tgtEl>
                                        <p:attrNameLst>
                                          <p:attrName>ppt_h</p:attrName>
                                        </p:attrNameLst>
                                      </p:cBhvr>
                                      <p:tavLst>
                                        <p:tav tm="0">
                                          <p:val>
                                            <p:fltVal val="0"/>
                                          </p:val>
                                        </p:tav>
                                        <p:tav tm="100000">
                                          <p:val>
                                            <p:strVal val="#ppt_h"/>
                                          </p:val>
                                        </p:tav>
                                      </p:tavLst>
                                    </p:anim>
                                    <p:animEffect transition="in" filter="fade">
                                      <p:cBhvr>
                                        <p:cTn id="315" dur="500"/>
                                        <p:tgtEl>
                                          <p:spTgt spid="151"/>
                                        </p:tgtEl>
                                      </p:cBhvr>
                                    </p:animEffect>
                                  </p:childTnLst>
                                </p:cTn>
                              </p:par>
                            </p:childTnLst>
                          </p:cTn>
                        </p:par>
                        <p:par>
                          <p:cTn id="316" fill="hold">
                            <p:stCondLst>
                              <p:cond delay="26000"/>
                            </p:stCondLst>
                            <p:childTnLst>
                              <p:par>
                                <p:cTn id="317" presetID="53" presetClass="entr" presetSubtype="16" fill="hold" grpId="0" nodeType="afterEffect">
                                  <p:stCondLst>
                                    <p:cond delay="0"/>
                                  </p:stCondLst>
                                  <p:childTnLst>
                                    <p:set>
                                      <p:cBhvr>
                                        <p:cTn id="318" dur="1" fill="hold">
                                          <p:stCondLst>
                                            <p:cond delay="0"/>
                                          </p:stCondLst>
                                        </p:cTn>
                                        <p:tgtEl>
                                          <p:spTgt spid="152"/>
                                        </p:tgtEl>
                                        <p:attrNameLst>
                                          <p:attrName>style.visibility</p:attrName>
                                        </p:attrNameLst>
                                      </p:cBhvr>
                                      <p:to>
                                        <p:strVal val="visible"/>
                                      </p:to>
                                    </p:set>
                                    <p:anim calcmode="lin" valueType="num">
                                      <p:cBhvr>
                                        <p:cTn id="319" dur="500" fill="hold"/>
                                        <p:tgtEl>
                                          <p:spTgt spid="152"/>
                                        </p:tgtEl>
                                        <p:attrNameLst>
                                          <p:attrName>ppt_w</p:attrName>
                                        </p:attrNameLst>
                                      </p:cBhvr>
                                      <p:tavLst>
                                        <p:tav tm="0">
                                          <p:val>
                                            <p:fltVal val="0"/>
                                          </p:val>
                                        </p:tav>
                                        <p:tav tm="100000">
                                          <p:val>
                                            <p:strVal val="#ppt_w"/>
                                          </p:val>
                                        </p:tav>
                                      </p:tavLst>
                                    </p:anim>
                                    <p:anim calcmode="lin" valueType="num">
                                      <p:cBhvr>
                                        <p:cTn id="320" dur="500" fill="hold"/>
                                        <p:tgtEl>
                                          <p:spTgt spid="152"/>
                                        </p:tgtEl>
                                        <p:attrNameLst>
                                          <p:attrName>ppt_h</p:attrName>
                                        </p:attrNameLst>
                                      </p:cBhvr>
                                      <p:tavLst>
                                        <p:tav tm="0">
                                          <p:val>
                                            <p:fltVal val="0"/>
                                          </p:val>
                                        </p:tav>
                                        <p:tav tm="100000">
                                          <p:val>
                                            <p:strVal val="#ppt_h"/>
                                          </p:val>
                                        </p:tav>
                                      </p:tavLst>
                                    </p:anim>
                                    <p:animEffect transition="in" filter="fade">
                                      <p:cBhvr>
                                        <p:cTn id="321" dur="500"/>
                                        <p:tgtEl>
                                          <p:spTgt spid="152"/>
                                        </p:tgtEl>
                                      </p:cBhvr>
                                    </p:animEffect>
                                  </p:childTnLst>
                                </p:cTn>
                              </p:par>
                            </p:childTnLst>
                          </p:cTn>
                        </p:par>
                        <p:par>
                          <p:cTn id="322" fill="hold">
                            <p:stCondLst>
                              <p:cond delay="26500"/>
                            </p:stCondLst>
                            <p:childTnLst>
                              <p:par>
                                <p:cTn id="323" presetID="53" presetClass="entr" presetSubtype="16" fill="hold" grpId="0" nodeType="afterEffect">
                                  <p:stCondLst>
                                    <p:cond delay="0"/>
                                  </p:stCondLst>
                                  <p:childTnLst>
                                    <p:set>
                                      <p:cBhvr>
                                        <p:cTn id="324" dur="1" fill="hold">
                                          <p:stCondLst>
                                            <p:cond delay="0"/>
                                          </p:stCondLst>
                                        </p:cTn>
                                        <p:tgtEl>
                                          <p:spTgt spid="153"/>
                                        </p:tgtEl>
                                        <p:attrNameLst>
                                          <p:attrName>style.visibility</p:attrName>
                                        </p:attrNameLst>
                                      </p:cBhvr>
                                      <p:to>
                                        <p:strVal val="visible"/>
                                      </p:to>
                                    </p:set>
                                    <p:anim calcmode="lin" valueType="num">
                                      <p:cBhvr>
                                        <p:cTn id="325" dur="500" fill="hold"/>
                                        <p:tgtEl>
                                          <p:spTgt spid="153"/>
                                        </p:tgtEl>
                                        <p:attrNameLst>
                                          <p:attrName>ppt_w</p:attrName>
                                        </p:attrNameLst>
                                      </p:cBhvr>
                                      <p:tavLst>
                                        <p:tav tm="0">
                                          <p:val>
                                            <p:fltVal val="0"/>
                                          </p:val>
                                        </p:tav>
                                        <p:tav tm="100000">
                                          <p:val>
                                            <p:strVal val="#ppt_w"/>
                                          </p:val>
                                        </p:tav>
                                      </p:tavLst>
                                    </p:anim>
                                    <p:anim calcmode="lin" valueType="num">
                                      <p:cBhvr>
                                        <p:cTn id="326" dur="500" fill="hold"/>
                                        <p:tgtEl>
                                          <p:spTgt spid="153"/>
                                        </p:tgtEl>
                                        <p:attrNameLst>
                                          <p:attrName>ppt_h</p:attrName>
                                        </p:attrNameLst>
                                      </p:cBhvr>
                                      <p:tavLst>
                                        <p:tav tm="0">
                                          <p:val>
                                            <p:fltVal val="0"/>
                                          </p:val>
                                        </p:tav>
                                        <p:tav tm="100000">
                                          <p:val>
                                            <p:strVal val="#ppt_h"/>
                                          </p:val>
                                        </p:tav>
                                      </p:tavLst>
                                    </p:anim>
                                    <p:animEffect transition="in" filter="fade">
                                      <p:cBhvr>
                                        <p:cTn id="327" dur="500"/>
                                        <p:tgtEl>
                                          <p:spTgt spid="153"/>
                                        </p:tgtEl>
                                      </p:cBhvr>
                                    </p:animEffect>
                                  </p:childTnLst>
                                </p:cTn>
                              </p:par>
                            </p:childTnLst>
                          </p:cTn>
                        </p:par>
                        <p:par>
                          <p:cTn id="328" fill="hold">
                            <p:stCondLst>
                              <p:cond delay="27000"/>
                            </p:stCondLst>
                            <p:childTnLst>
                              <p:par>
                                <p:cTn id="329" presetID="53" presetClass="entr" presetSubtype="16" fill="hold" grpId="0" nodeType="afterEffect">
                                  <p:stCondLst>
                                    <p:cond delay="0"/>
                                  </p:stCondLst>
                                  <p:childTnLst>
                                    <p:set>
                                      <p:cBhvr>
                                        <p:cTn id="330" dur="1" fill="hold">
                                          <p:stCondLst>
                                            <p:cond delay="0"/>
                                          </p:stCondLst>
                                        </p:cTn>
                                        <p:tgtEl>
                                          <p:spTgt spid="154"/>
                                        </p:tgtEl>
                                        <p:attrNameLst>
                                          <p:attrName>style.visibility</p:attrName>
                                        </p:attrNameLst>
                                      </p:cBhvr>
                                      <p:to>
                                        <p:strVal val="visible"/>
                                      </p:to>
                                    </p:set>
                                    <p:anim calcmode="lin" valueType="num">
                                      <p:cBhvr>
                                        <p:cTn id="331" dur="500" fill="hold"/>
                                        <p:tgtEl>
                                          <p:spTgt spid="154"/>
                                        </p:tgtEl>
                                        <p:attrNameLst>
                                          <p:attrName>ppt_w</p:attrName>
                                        </p:attrNameLst>
                                      </p:cBhvr>
                                      <p:tavLst>
                                        <p:tav tm="0">
                                          <p:val>
                                            <p:fltVal val="0"/>
                                          </p:val>
                                        </p:tav>
                                        <p:tav tm="100000">
                                          <p:val>
                                            <p:strVal val="#ppt_w"/>
                                          </p:val>
                                        </p:tav>
                                      </p:tavLst>
                                    </p:anim>
                                    <p:anim calcmode="lin" valueType="num">
                                      <p:cBhvr>
                                        <p:cTn id="332" dur="500" fill="hold"/>
                                        <p:tgtEl>
                                          <p:spTgt spid="154"/>
                                        </p:tgtEl>
                                        <p:attrNameLst>
                                          <p:attrName>ppt_h</p:attrName>
                                        </p:attrNameLst>
                                      </p:cBhvr>
                                      <p:tavLst>
                                        <p:tav tm="0">
                                          <p:val>
                                            <p:fltVal val="0"/>
                                          </p:val>
                                        </p:tav>
                                        <p:tav tm="100000">
                                          <p:val>
                                            <p:strVal val="#ppt_h"/>
                                          </p:val>
                                        </p:tav>
                                      </p:tavLst>
                                    </p:anim>
                                    <p:animEffect transition="in" filter="fade">
                                      <p:cBhvr>
                                        <p:cTn id="333" dur="500"/>
                                        <p:tgtEl>
                                          <p:spTgt spid="154"/>
                                        </p:tgtEl>
                                      </p:cBhvr>
                                    </p:animEffect>
                                  </p:childTnLst>
                                </p:cTn>
                              </p:par>
                            </p:childTnLst>
                          </p:cTn>
                        </p:par>
                        <p:par>
                          <p:cTn id="334" fill="hold">
                            <p:stCondLst>
                              <p:cond delay="27500"/>
                            </p:stCondLst>
                            <p:childTnLst>
                              <p:par>
                                <p:cTn id="335" presetID="53" presetClass="entr" presetSubtype="16" fill="hold" grpId="0" nodeType="afterEffect">
                                  <p:stCondLst>
                                    <p:cond delay="0"/>
                                  </p:stCondLst>
                                  <p:childTnLst>
                                    <p:set>
                                      <p:cBhvr>
                                        <p:cTn id="336" dur="1" fill="hold">
                                          <p:stCondLst>
                                            <p:cond delay="0"/>
                                          </p:stCondLst>
                                        </p:cTn>
                                        <p:tgtEl>
                                          <p:spTgt spid="155"/>
                                        </p:tgtEl>
                                        <p:attrNameLst>
                                          <p:attrName>style.visibility</p:attrName>
                                        </p:attrNameLst>
                                      </p:cBhvr>
                                      <p:to>
                                        <p:strVal val="visible"/>
                                      </p:to>
                                    </p:set>
                                    <p:anim calcmode="lin" valueType="num">
                                      <p:cBhvr>
                                        <p:cTn id="337" dur="500" fill="hold"/>
                                        <p:tgtEl>
                                          <p:spTgt spid="155"/>
                                        </p:tgtEl>
                                        <p:attrNameLst>
                                          <p:attrName>ppt_w</p:attrName>
                                        </p:attrNameLst>
                                      </p:cBhvr>
                                      <p:tavLst>
                                        <p:tav tm="0">
                                          <p:val>
                                            <p:fltVal val="0"/>
                                          </p:val>
                                        </p:tav>
                                        <p:tav tm="100000">
                                          <p:val>
                                            <p:strVal val="#ppt_w"/>
                                          </p:val>
                                        </p:tav>
                                      </p:tavLst>
                                    </p:anim>
                                    <p:anim calcmode="lin" valueType="num">
                                      <p:cBhvr>
                                        <p:cTn id="338" dur="500" fill="hold"/>
                                        <p:tgtEl>
                                          <p:spTgt spid="155"/>
                                        </p:tgtEl>
                                        <p:attrNameLst>
                                          <p:attrName>ppt_h</p:attrName>
                                        </p:attrNameLst>
                                      </p:cBhvr>
                                      <p:tavLst>
                                        <p:tav tm="0">
                                          <p:val>
                                            <p:fltVal val="0"/>
                                          </p:val>
                                        </p:tav>
                                        <p:tav tm="100000">
                                          <p:val>
                                            <p:strVal val="#ppt_h"/>
                                          </p:val>
                                        </p:tav>
                                      </p:tavLst>
                                    </p:anim>
                                    <p:animEffect transition="in" filter="fade">
                                      <p:cBhvr>
                                        <p:cTn id="339" dur="500"/>
                                        <p:tgtEl>
                                          <p:spTgt spid="155"/>
                                        </p:tgtEl>
                                      </p:cBhvr>
                                    </p:animEffect>
                                  </p:childTnLst>
                                </p:cTn>
                              </p:par>
                            </p:childTnLst>
                          </p:cTn>
                        </p:par>
                        <p:par>
                          <p:cTn id="340" fill="hold">
                            <p:stCondLst>
                              <p:cond delay="28000"/>
                            </p:stCondLst>
                            <p:childTnLst>
                              <p:par>
                                <p:cTn id="341" presetID="53" presetClass="entr" presetSubtype="16" fill="hold" grpId="0" nodeType="afterEffect">
                                  <p:stCondLst>
                                    <p:cond delay="0"/>
                                  </p:stCondLst>
                                  <p:childTnLst>
                                    <p:set>
                                      <p:cBhvr>
                                        <p:cTn id="342" dur="1" fill="hold">
                                          <p:stCondLst>
                                            <p:cond delay="0"/>
                                          </p:stCondLst>
                                        </p:cTn>
                                        <p:tgtEl>
                                          <p:spTgt spid="156"/>
                                        </p:tgtEl>
                                        <p:attrNameLst>
                                          <p:attrName>style.visibility</p:attrName>
                                        </p:attrNameLst>
                                      </p:cBhvr>
                                      <p:to>
                                        <p:strVal val="visible"/>
                                      </p:to>
                                    </p:set>
                                    <p:anim calcmode="lin" valueType="num">
                                      <p:cBhvr>
                                        <p:cTn id="343" dur="500" fill="hold"/>
                                        <p:tgtEl>
                                          <p:spTgt spid="156"/>
                                        </p:tgtEl>
                                        <p:attrNameLst>
                                          <p:attrName>ppt_w</p:attrName>
                                        </p:attrNameLst>
                                      </p:cBhvr>
                                      <p:tavLst>
                                        <p:tav tm="0">
                                          <p:val>
                                            <p:fltVal val="0"/>
                                          </p:val>
                                        </p:tav>
                                        <p:tav tm="100000">
                                          <p:val>
                                            <p:strVal val="#ppt_w"/>
                                          </p:val>
                                        </p:tav>
                                      </p:tavLst>
                                    </p:anim>
                                    <p:anim calcmode="lin" valueType="num">
                                      <p:cBhvr>
                                        <p:cTn id="344" dur="500" fill="hold"/>
                                        <p:tgtEl>
                                          <p:spTgt spid="156"/>
                                        </p:tgtEl>
                                        <p:attrNameLst>
                                          <p:attrName>ppt_h</p:attrName>
                                        </p:attrNameLst>
                                      </p:cBhvr>
                                      <p:tavLst>
                                        <p:tav tm="0">
                                          <p:val>
                                            <p:fltVal val="0"/>
                                          </p:val>
                                        </p:tav>
                                        <p:tav tm="100000">
                                          <p:val>
                                            <p:strVal val="#ppt_h"/>
                                          </p:val>
                                        </p:tav>
                                      </p:tavLst>
                                    </p:anim>
                                    <p:animEffect transition="in" filter="fade">
                                      <p:cBhvr>
                                        <p:cTn id="345" dur="500"/>
                                        <p:tgtEl>
                                          <p:spTgt spid="156"/>
                                        </p:tgtEl>
                                      </p:cBhvr>
                                    </p:animEffect>
                                  </p:childTnLst>
                                </p:cTn>
                              </p:par>
                            </p:childTnLst>
                          </p:cTn>
                        </p:par>
                        <p:par>
                          <p:cTn id="346" fill="hold">
                            <p:stCondLst>
                              <p:cond delay="28500"/>
                            </p:stCondLst>
                            <p:childTnLst>
                              <p:par>
                                <p:cTn id="347" presetID="53" presetClass="entr" presetSubtype="16" fill="hold" nodeType="afterEffect">
                                  <p:stCondLst>
                                    <p:cond delay="0"/>
                                  </p:stCondLst>
                                  <p:childTnLst>
                                    <p:set>
                                      <p:cBhvr>
                                        <p:cTn id="348" dur="1" fill="hold">
                                          <p:stCondLst>
                                            <p:cond delay="0"/>
                                          </p:stCondLst>
                                        </p:cTn>
                                        <p:tgtEl>
                                          <p:spTgt spid="81"/>
                                        </p:tgtEl>
                                        <p:attrNameLst>
                                          <p:attrName>style.visibility</p:attrName>
                                        </p:attrNameLst>
                                      </p:cBhvr>
                                      <p:to>
                                        <p:strVal val="visible"/>
                                      </p:to>
                                    </p:set>
                                    <p:anim calcmode="lin" valueType="num">
                                      <p:cBhvr>
                                        <p:cTn id="349" dur="500" fill="hold"/>
                                        <p:tgtEl>
                                          <p:spTgt spid="81"/>
                                        </p:tgtEl>
                                        <p:attrNameLst>
                                          <p:attrName>ppt_w</p:attrName>
                                        </p:attrNameLst>
                                      </p:cBhvr>
                                      <p:tavLst>
                                        <p:tav tm="0">
                                          <p:val>
                                            <p:fltVal val="0"/>
                                          </p:val>
                                        </p:tav>
                                        <p:tav tm="100000">
                                          <p:val>
                                            <p:strVal val="#ppt_w"/>
                                          </p:val>
                                        </p:tav>
                                      </p:tavLst>
                                    </p:anim>
                                    <p:anim calcmode="lin" valueType="num">
                                      <p:cBhvr>
                                        <p:cTn id="350" dur="500" fill="hold"/>
                                        <p:tgtEl>
                                          <p:spTgt spid="81"/>
                                        </p:tgtEl>
                                        <p:attrNameLst>
                                          <p:attrName>ppt_h</p:attrName>
                                        </p:attrNameLst>
                                      </p:cBhvr>
                                      <p:tavLst>
                                        <p:tav tm="0">
                                          <p:val>
                                            <p:fltVal val="0"/>
                                          </p:val>
                                        </p:tav>
                                        <p:tav tm="100000">
                                          <p:val>
                                            <p:strVal val="#ppt_h"/>
                                          </p:val>
                                        </p:tav>
                                      </p:tavLst>
                                    </p:anim>
                                    <p:animEffect transition="in" filter="fade">
                                      <p:cBhvr>
                                        <p:cTn id="351"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p:bldP spid="124" grpId="0"/>
      <p:bldP spid="125" grpId="0"/>
      <p:bldP spid="126" grpId="0"/>
      <p:bldP spid="127" grpId="0"/>
      <p:bldP spid="128" grpId="0"/>
      <p:bldP spid="129" grpId="0"/>
      <p:bldP spid="130" grpId="0"/>
      <p:bldP spid="131" grpId="0"/>
      <p:bldP spid="132" grpId="0"/>
      <p:bldP spid="133" grpId="0"/>
      <p:bldP spid="134" grpId="0"/>
      <p:bldP spid="135" grpId="0"/>
      <p:bldP spid="136" grpId="0"/>
      <p:bldP spid="137" grpId="0"/>
      <p:bldP spid="138" grpId="0"/>
      <p:bldP spid="139" grpId="0"/>
      <p:bldP spid="140" grpId="0"/>
      <p:bldP spid="141" grpId="0"/>
      <p:bldP spid="142" grpId="0"/>
      <p:bldP spid="143" grpId="0" animBg="1"/>
      <p:bldP spid="144" grpId="0" animBg="1"/>
      <p:bldP spid="145" grpId="0" animBg="1"/>
      <p:bldP spid="146" grpId="0" animBg="1"/>
      <p:bldP spid="147" grpId="0" animBg="1"/>
      <p:bldP spid="148" grpId="0" animBg="1"/>
      <p:bldP spid="149" grpId="0" animBg="1"/>
      <p:bldP spid="150" grpId="0"/>
      <p:bldP spid="151" grpId="0"/>
      <p:bldP spid="152" grpId="0"/>
      <p:bldP spid="153" grpId="0"/>
      <p:bldP spid="154" grpId="0"/>
      <p:bldP spid="155" grpId="0"/>
      <p:bldP spid="156" grpId="0"/>
      <p:bldP spid="157" grpId="0" animBg="1"/>
      <p:bldP spid="158" grpId="0" animBg="1"/>
      <p:bldP spid="159" grpId="0" animBg="1"/>
      <p:bldP spid="160" grpId="0" animBg="1"/>
      <p:bldP spid="161" grpId="0" animBg="1"/>
      <p:bldP spid="162" grpId="0" animBg="1"/>
      <p:bldP spid="163" grpId="0" animBg="1"/>
      <p:bldP spid="164" grpId="0"/>
      <p:bldP spid="165" grpId="0"/>
      <p:bldP spid="166" grpId="0"/>
      <p:bldP spid="167" grpId="0"/>
      <p:bldP spid="168" grpId="0"/>
      <p:bldP spid="169" grpId="0"/>
      <p:bldP spid="170" grpId="0"/>
      <p:bldP spid="171" grpId="0"/>
      <p:bldP spid="172" grpId="0"/>
      <p:bldP spid="173" grpId="0"/>
      <p:bldP spid="174" grpId="0"/>
      <p:bldP spid="175" grpId="0"/>
      <p:bldP spid="176" grpId="0"/>
      <p:bldP spid="17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BA1717BD-FFCC-47B3-9BA7-7F4729EE2BD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18" name="文本框 17">
            <a:extLst>
              <a:ext uri="{FF2B5EF4-FFF2-40B4-BE49-F238E27FC236}">
                <a16:creationId xmlns:a16="http://schemas.microsoft.com/office/drawing/2014/main" id="{8F4BD971-199B-46A0-88D0-3FC7B73E5152}"/>
              </a:ext>
            </a:extLst>
          </p:cNvPr>
          <p:cNvSpPr txBox="1"/>
          <p:nvPr/>
        </p:nvSpPr>
        <p:spPr>
          <a:xfrm>
            <a:off x="3925887" y="2413073"/>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3</a:t>
            </a:r>
            <a:endParaRPr lang="zh-CN" altLang="en-US"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 name="菱形 1"/>
          <p:cNvSpPr/>
          <p:nvPr/>
        </p:nvSpPr>
        <p:spPr>
          <a:xfrm>
            <a:off x="3199174" y="2199135"/>
            <a:ext cx="2643868" cy="2643868"/>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 name="菱形 2"/>
          <p:cNvSpPr/>
          <p:nvPr/>
        </p:nvSpPr>
        <p:spPr>
          <a:xfrm>
            <a:off x="5302611" y="1371821"/>
            <a:ext cx="4298496" cy="4298496"/>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文本框 10"/>
          <p:cNvSpPr txBox="1"/>
          <p:nvPr/>
        </p:nvSpPr>
        <p:spPr>
          <a:xfrm>
            <a:off x="5499687" y="2876239"/>
            <a:ext cx="3904343"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企业文化</a:t>
            </a:r>
          </a:p>
        </p:txBody>
      </p:sp>
      <p:sp>
        <p:nvSpPr>
          <p:cNvPr id="12" name="文本框 11"/>
          <p:cNvSpPr txBox="1"/>
          <p:nvPr/>
        </p:nvSpPr>
        <p:spPr>
          <a:xfrm>
            <a:off x="6096000" y="3429000"/>
            <a:ext cx="2711716" cy="5262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zh-CN" altLang="en-US"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输入内容输入内容输入内容输入内容输入内容输入内容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文本框 8">
            <a:extLst>
              <a:ext uri="{FF2B5EF4-FFF2-40B4-BE49-F238E27FC236}">
                <a16:creationId xmlns:a16="http://schemas.microsoft.com/office/drawing/2014/main" id="{DF1FF329-DACD-4655-8B3E-E88AC1EAF593}"/>
              </a:ext>
            </a:extLst>
          </p:cNvPr>
          <p:cNvSpPr txBox="1"/>
          <p:nvPr/>
        </p:nvSpPr>
        <p:spPr>
          <a:xfrm>
            <a:off x="3685677" y="3391508"/>
            <a:ext cx="1470024" cy="400110"/>
          </a:xfrm>
          <a:prstGeom prst="rect">
            <a:avLst/>
          </a:prstGeom>
          <a:solidFill>
            <a:schemeClr val="bg1"/>
          </a:solidFill>
        </p:spPr>
        <p:txBody>
          <a:bodyPr wrap="square" rtlCol="0">
            <a:spAutoFit/>
            <a:scene3d>
              <a:camera prst="orthographicFront"/>
              <a:lightRig rig="threePt" dir="t"/>
            </a:scene3d>
            <a:sp3d contourW="12700"/>
          </a:bodyPr>
          <a:lstStyle/>
          <a:p>
            <a:pPr algn="ctr"/>
            <a:r>
              <a:rPr lang="en-US" altLang="zh-CN"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PART 03</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2875412188"/>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animBg="1"/>
      <p:bldP spid="3" grpId="0" animBg="1"/>
      <p:bldP spid="11" grpId="0"/>
      <p:bldP spid="12" grpId="0"/>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a:extLst>
              <a:ext uri="{FF2B5EF4-FFF2-40B4-BE49-F238E27FC236}">
                <a16:creationId xmlns:a16="http://schemas.microsoft.com/office/drawing/2014/main" id="{309B8E60-7E04-41FC-9E91-8A0D0C5A4CD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23273"/>
            <a:ext cx="12192000" cy="6858000"/>
          </a:xfrm>
          <a:prstGeom prst="rect">
            <a:avLst/>
          </a:prstGeom>
        </p:spPr>
      </p:pic>
      <p:grpSp>
        <p:nvGrpSpPr>
          <p:cNvPr id="100" name="组合 99">
            <a:extLst>
              <a:ext uri="{FF2B5EF4-FFF2-40B4-BE49-F238E27FC236}">
                <a16:creationId xmlns:a16="http://schemas.microsoft.com/office/drawing/2014/main" id="{58FEF153-7E3E-4CE3-80F7-86C8E5E46355}"/>
              </a:ext>
            </a:extLst>
          </p:cNvPr>
          <p:cNvGrpSpPr/>
          <p:nvPr/>
        </p:nvGrpSpPr>
        <p:grpSpPr>
          <a:xfrm>
            <a:off x="195309" y="136755"/>
            <a:ext cx="12203617" cy="1145557"/>
            <a:chOff x="-7401821" y="185756"/>
            <a:chExt cx="13229465" cy="1158549"/>
          </a:xfrm>
        </p:grpSpPr>
        <p:sp>
          <p:nvSpPr>
            <p:cNvPr id="73" name="矩形 72">
              <a:extLst>
                <a:ext uri="{FF2B5EF4-FFF2-40B4-BE49-F238E27FC236}">
                  <a16:creationId xmlns:a16="http://schemas.microsoft.com/office/drawing/2014/main" id="{F2DD7D8E-018C-4915-AD8C-EB42360FBE96}"/>
                </a:ext>
              </a:extLst>
            </p:cNvPr>
            <p:cNvSpPr/>
            <p:nvPr/>
          </p:nvSpPr>
          <p:spPr>
            <a:xfrm>
              <a:off x="-7401821" y="185756"/>
              <a:ext cx="5733465" cy="65366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6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版本比较</a:t>
              </a:r>
              <a:endParaRPr kumimoji="0" lang="zh-CN" altLang="en-US" sz="36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99" name="0 _4">
              <a:extLst>
                <a:ext uri="{FF2B5EF4-FFF2-40B4-BE49-F238E27FC236}">
                  <a16:creationId xmlns:a16="http://schemas.microsoft.com/office/drawing/2014/main" id="{EF81DDC9-A1B8-49A6-970E-B321AA3AD5F6}"/>
                </a:ext>
              </a:extLst>
            </p:cNvPr>
            <p:cNvCxnSpPr/>
            <p:nvPr/>
          </p:nvCxnSpPr>
          <p:spPr>
            <a:xfrm>
              <a:off x="707839" y="1344305"/>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74" name="组合 73">
            <a:extLst>
              <a:ext uri="{FF2B5EF4-FFF2-40B4-BE49-F238E27FC236}">
                <a16:creationId xmlns:a16="http://schemas.microsoft.com/office/drawing/2014/main" id="{C83A7EB6-51FF-471D-9428-AD79575DFF9A}"/>
              </a:ext>
            </a:extLst>
          </p:cNvPr>
          <p:cNvGrpSpPr/>
          <p:nvPr/>
        </p:nvGrpSpPr>
        <p:grpSpPr>
          <a:xfrm>
            <a:off x="1484465" y="1795725"/>
            <a:ext cx="4943359" cy="1103393"/>
            <a:chOff x="568560" y="3186685"/>
            <a:chExt cx="4943359" cy="1103393"/>
          </a:xfrm>
        </p:grpSpPr>
        <p:sp>
          <p:nvSpPr>
            <p:cNvPr id="75" name="矩形 74">
              <a:extLst>
                <a:ext uri="{FF2B5EF4-FFF2-40B4-BE49-F238E27FC236}">
                  <a16:creationId xmlns:a16="http://schemas.microsoft.com/office/drawing/2014/main" id="{EA1AE984-61FA-4B1A-AB43-459E4ED12C70}"/>
                </a:ext>
              </a:extLst>
            </p:cNvPr>
            <p:cNvSpPr/>
            <p:nvPr/>
          </p:nvSpPr>
          <p:spPr>
            <a:xfrm rot="18900000">
              <a:off x="654766" y="3269421"/>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76" name="组合 75">
              <a:extLst>
                <a:ext uri="{FF2B5EF4-FFF2-40B4-BE49-F238E27FC236}">
                  <a16:creationId xmlns:a16="http://schemas.microsoft.com/office/drawing/2014/main" id="{C423CFAC-BE4E-4B41-8143-A6672E6485CB}"/>
                </a:ext>
              </a:extLst>
            </p:cNvPr>
            <p:cNvGrpSpPr/>
            <p:nvPr/>
          </p:nvGrpSpPr>
          <p:grpSpPr>
            <a:xfrm>
              <a:off x="568560" y="3186685"/>
              <a:ext cx="4943359" cy="1103393"/>
              <a:chOff x="568560" y="3186685"/>
              <a:chExt cx="4943359" cy="1103393"/>
            </a:xfrm>
          </p:grpSpPr>
          <p:grpSp>
            <p:nvGrpSpPr>
              <p:cNvPr id="77" name="原创设计师QQ69613753    _6">
                <a:extLst>
                  <a:ext uri="{FF2B5EF4-FFF2-40B4-BE49-F238E27FC236}">
                    <a16:creationId xmlns:a16="http://schemas.microsoft.com/office/drawing/2014/main" id="{21DFD4C6-B46B-4114-A1CD-113F9EBD8D6C}"/>
                  </a:ext>
                </a:extLst>
              </p:cNvPr>
              <p:cNvGrpSpPr/>
              <p:nvPr/>
            </p:nvGrpSpPr>
            <p:grpSpPr>
              <a:xfrm>
                <a:off x="1673788" y="3300482"/>
                <a:ext cx="3838131" cy="989596"/>
                <a:chOff x="1754849" y="2297933"/>
                <a:chExt cx="3838131" cy="989596"/>
              </a:xfrm>
            </p:grpSpPr>
            <p:sp>
              <p:nvSpPr>
                <p:cNvPr id="79" name="文本框 78">
                  <a:extLst>
                    <a:ext uri="{FF2B5EF4-FFF2-40B4-BE49-F238E27FC236}">
                      <a16:creationId xmlns:a16="http://schemas.microsoft.com/office/drawing/2014/main" id="{16FF01AF-CCCB-40CC-82E4-C182E331F654}"/>
                    </a:ext>
                  </a:extLst>
                </p:cNvPr>
                <p:cNvSpPr txBox="1"/>
                <p:nvPr/>
              </p:nvSpPr>
              <p:spPr>
                <a:xfrm>
                  <a:off x="1754849" y="2687365"/>
                  <a:ext cx="3838131" cy="6001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老版本抢主模式</a:t>
                  </a:r>
                  <a:r>
                    <a:rPr lang="zh-CN" altLang="en-US" sz="11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：网络通信和任务管理调度全在一台机器，资源浪费</a:t>
                  </a:r>
                  <a:endParaRPr kumimoji="0" lang="en-US" altLang="zh-CN"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新版本使用分布式集群</a:t>
                  </a:r>
                  <a:r>
                    <a:rPr kumimoji="0" lang="en-US" altLang="zh-CN"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 </a:t>
                  </a:r>
                  <a:endParaRPr kumimoji="0" lang="zh-CN" altLang="en-US"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80" name="文本框 79">
                  <a:extLst>
                    <a:ext uri="{FF2B5EF4-FFF2-40B4-BE49-F238E27FC236}">
                      <a16:creationId xmlns:a16="http://schemas.microsoft.com/office/drawing/2014/main" id="{B812A3E6-25ED-4580-B8C4-C165B748E2A2}"/>
                    </a:ext>
                  </a:extLst>
                </p:cNvPr>
                <p:cNvSpPr txBox="1"/>
                <p:nvPr/>
              </p:nvSpPr>
              <p:spPr>
                <a:xfrm>
                  <a:off x="1754849" y="2297933"/>
                  <a:ext cx="2788921" cy="400110"/>
                </a:xfrm>
                <a:prstGeom prst="rect">
                  <a:avLst/>
                </a:prstGeom>
                <a:noFill/>
              </p:spPr>
              <p:txBody>
                <a:bodyPr wrap="square" rtlCol="0">
                  <a:spAutoFit/>
                </a:bodyPr>
                <a:lstStyle/>
                <a:p>
                  <a:pPr lvl="0">
                    <a:defRPr/>
                  </a:pPr>
                  <a:r>
                    <a:rPr lang="zh-CN" altLang="en-US" sz="20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服务运行方式</a:t>
                  </a:r>
                </a:p>
              </p:txBody>
            </p:sp>
          </p:grpSp>
          <p:sp>
            <p:nvSpPr>
              <p:cNvPr id="78" name="原创设计师QQ69613753    _10">
                <a:extLst>
                  <a:ext uri="{FF2B5EF4-FFF2-40B4-BE49-F238E27FC236}">
                    <a16:creationId xmlns:a16="http://schemas.microsoft.com/office/drawing/2014/main" id="{2A51FDC5-C433-4E6B-BBF5-EF8EC4CFED7D}"/>
                  </a:ext>
                </a:extLst>
              </p:cNvPr>
              <p:cNvSpPr/>
              <p:nvPr/>
            </p:nvSpPr>
            <p:spPr>
              <a:xfrm>
                <a:off x="568560" y="3186685"/>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rPr>
                  <a:t>1</a:t>
                </a:r>
                <a:endParaRPr kumimoji="0" lang="zh-CN" altLang="en-US"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endParaRPr>
              </a:p>
            </p:txBody>
          </p:sp>
        </p:grpSp>
      </p:grpSp>
      <p:grpSp>
        <p:nvGrpSpPr>
          <p:cNvPr id="81" name="组合 80">
            <a:extLst>
              <a:ext uri="{FF2B5EF4-FFF2-40B4-BE49-F238E27FC236}">
                <a16:creationId xmlns:a16="http://schemas.microsoft.com/office/drawing/2014/main" id="{2369A331-EBC2-4165-975F-34F29B470ABB}"/>
              </a:ext>
            </a:extLst>
          </p:cNvPr>
          <p:cNvGrpSpPr/>
          <p:nvPr/>
        </p:nvGrpSpPr>
        <p:grpSpPr>
          <a:xfrm>
            <a:off x="1486895" y="4164032"/>
            <a:ext cx="4994323" cy="1050386"/>
            <a:chOff x="-4634113" y="5004017"/>
            <a:chExt cx="4994323" cy="1050386"/>
          </a:xfrm>
        </p:grpSpPr>
        <p:grpSp>
          <p:nvGrpSpPr>
            <p:cNvPr id="82" name="原创设计师QQ69613753    _7">
              <a:extLst>
                <a:ext uri="{FF2B5EF4-FFF2-40B4-BE49-F238E27FC236}">
                  <a16:creationId xmlns:a16="http://schemas.microsoft.com/office/drawing/2014/main" id="{7F54F8E1-33E3-4A1B-8029-73F63158FA86}"/>
                </a:ext>
              </a:extLst>
            </p:cNvPr>
            <p:cNvGrpSpPr/>
            <p:nvPr/>
          </p:nvGrpSpPr>
          <p:grpSpPr>
            <a:xfrm>
              <a:off x="-3531315" y="5070631"/>
              <a:ext cx="3891525" cy="983772"/>
              <a:chOff x="-3450254" y="2384843"/>
              <a:chExt cx="3891525" cy="983772"/>
            </a:xfrm>
          </p:grpSpPr>
          <p:sp>
            <p:nvSpPr>
              <p:cNvPr id="85" name="文本框 84">
                <a:extLst>
                  <a:ext uri="{FF2B5EF4-FFF2-40B4-BE49-F238E27FC236}">
                    <a16:creationId xmlns:a16="http://schemas.microsoft.com/office/drawing/2014/main" id="{F64CEB06-CED6-42B7-AB3A-C2979C5360EA}"/>
                  </a:ext>
                </a:extLst>
              </p:cNvPr>
              <p:cNvSpPr txBox="1"/>
              <p:nvPr/>
            </p:nvSpPr>
            <p:spPr>
              <a:xfrm>
                <a:off x="-3396860" y="2768451"/>
                <a:ext cx="3838131" cy="6001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1.</a:t>
                </a:r>
                <a:r>
                  <a:rPr kumimoji="0" lang="zh-CN" altLang="en-US"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通道和信号增加删除需要重启服务，无法动态的并加载变化的设备</a:t>
                </a:r>
                <a:r>
                  <a:rPr lang="zh-CN" altLang="en-US" sz="11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a:t>
                </a:r>
                <a:r>
                  <a:rPr lang="en-US" altLang="zh-CN" sz="11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2. </a:t>
                </a:r>
                <a:r>
                  <a:rPr lang="zh-CN" altLang="en-US" sz="11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设备越多越会影响任务调度，不支持大数量的设备管理</a:t>
                </a:r>
                <a:endParaRPr kumimoji="0" lang="zh-CN" altLang="en-US"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86" name="文本框 85">
                <a:extLst>
                  <a:ext uri="{FF2B5EF4-FFF2-40B4-BE49-F238E27FC236}">
                    <a16:creationId xmlns:a16="http://schemas.microsoft.com/office/drawing/2014/main" id="{B1787185-81F1-409B-8488-11E2B30D36D3}"/>
                  </a:ext>
                </a:extLst>
              </p:cNvPr>
              <p:cNvSpPr txBox="1"/>
              <p:nvPr/>
            </p:nvSpPr>
            <p:spPr>
              <a:xfrm>
                <a:off x="-3450254" y="2384843"/>
                <a:ext cx="2788921" cy="400110"/>
              </a:xfrm>
              <a:prstGeom prst="rect">
                <a:avLst/>
              </a:prstGeom>
              <a:noFill/>
            </p:spPr>
            <p:txBody>
              <a:bodyPr wrap="square" rtlCol="0">
                <a:spAutoFit/>
              </a:bodyPr>
              <a:lstStyle/>
              <a:p>
                <a:pPr lvl="0">
                  <a:defRPr/>
                </a:pPr>
                <a:r>
                  <a:rPr lang="zh-CN" altLang="en-US" sz="20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设备扩展性</a:t>
                </a:r>
              </a:p>
            </p:txBody>
          </p:sp>
        </p:grpSp>
        <p:sp>
          <p:nvSpPr>
            <p:cNvPr id="83" name="原创设计师QQ69613753    _12">
              <a:extLst>
                <a:ext uri="{FF2B5EF4-FFF2-40B4-BE49-F238E27FC236}">
                  <a16:creationId xmlns:a16="http://schemas.microsoft.com/office/drawing/2014/main" id="{7E37B798-7F89-4C05-BDD5-C677A6D92884}"/>
                </a:ext>
              </a:extLst>
            </p:cNvPr>
            <p:cNvSpPr/>
            <p:nvPr/>
          </p:nvSpPr>
          <p:spPr>
            <a:xfrm>
              <a:off x="-4634113" y="5004017"/>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rPr>
                <a:t>3</a:t>
              </a:r>
              <a:endParaRPr kumimoji="0" lang="zh-CN" altLang="en-US"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endParaRPr>
            </a:p>
          </p:txBody>
        </p:sp>
        <p:sp>
          <p:nvSpPr>
            <p:cNvPr id="84" name="矩形 83">
              <a:extLst>
                <a:ext uri="{FF2B5EF4-FFF2-40B4-BE49-F238E27FC236}">
                  <a16:creationId xmlns:a16="http://schemas.microsoft.com/office/drawing/2014/main" id="{7E44E8DC-1B5F-4BE2-B278-DA163B5AD0C2}"/>
                </a:ext>
              </a:extLst>
            </p:cNvPr>
            <p:cNvSpPr/>
            <p:nvPr/>
          </p:nvSpPr>
          <p:spPr>
            <a:xfrm rot="18900000">
              <a:off x="-4550337" y="5102607"/>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87" name="组合 86">
            <a:extLst>
              <a:ext uri="{FF2B5EF4-FFF2-40B4-BE49-F238E27FC236}">
                <a16:creationId xmlns:a16="http://schemas.microsoft.com/office/drawing/2014/main" id="{5454FD62-13B0-4F5E-980E-73DCF56BC2D8}"/>
              </a:ext>
            </a:extLst>
          </p:cNvPr>
          <p:cNvGrpSpPr/>
          <p:nvPr/>
        </p:nvGrpSpPr>
        <p:grpSpPr>
          <a:xfrm>
            <a:off x="1431071" y="2938366"/>
            <a:ext cx="8210079" cy="1180337"/>
            <a:chOff x="6887633" y="3186685"/>
            <a:chExt cx="8210079" cy="1180337"/>
          </a:xfrm>
        </p:grpSpPr>
        <p:grpSp>
          <p:nvGrpSpPr>
            <p:cNvPr id="88" name="原创设计师QQ69613753    _8">
              <a:extLst>
                <a:ext uri="{FF2B5EF4-FFF2-40B4-BE49-F238E27FC236}">
                  <a16:creationId xmlns:a16="http://schemas.microsoft.com/office/drawing/2014/main" id="{CB040841-F811-4C3C-858C-8D2030AA83B2}"/>
                </a:ext>
              </a:extLst>
            </p:cNvPr>
            <p:cNvGrpSpPr/>
            <p:nvPr/>
          </p:nvGrpSpPr>
          <p:grpSpPr>
            <a:xfrm>
              <a:off x="8099649" y="3300482"/>
              <a:ext cx="6998063" cy="1066540"/>
              <a:chOff x="640080" y="2297933"/>
              <a:chExt cx="6998063" cy="1066540"/>
            </a:xfrm>
          </p:grpSpPr>
          <p:sp>
            <p:nvSpPr>
              <p:cNvPr id="91" name="文本框 90">
                <a:extLst>
                  <a:ext uri="{FF2B5EF4-FFF2-40B4-BE49-F238E27FC236}">
                    <a16:creationId xmlns:a16="http://schemas.microsoft.com/office/drawing/2014/main" id="{6A30C3D3-D87E-4DDD-B5C8-50A7E829FA82}"/>
                  </a:ext>
                </a:extLst>
              </p:cNvPr>
              <p:cNvSpPr txBox="1"/>
              <p:nvPr/>
            </p:nvSpPr>
            <p:spPr>
              <a:xfrm>
                <a:off x="640080" y="2687365"/>
                <a:ext cx="699806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旧版本：</a:t>
                </a:r>
                <a:endParaRPr kumimoji="0" lang="en-US" altLang="zh-CN"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1.</a:t>
                </a:r>
                <a:r>
                  <a:rPr kumimoji="0" lang="zh-CN" altLang="en-US"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当前时间的计划任务创建后，不能立即采集，等待循环调度</a:t>
                </a:r>
                <a:r>
                  <a:rPr kumimoji="0" lang="en-US" altLang="zh-CN" sz="16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2.</a:t>
                </a:r>
                <a:r>
                  <a:rPr lang="zh-CN" altLang="en-US" sz="11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多个任务同时采集，任务开始时间存在误差，任务越多，误差越大。</a:t>
                </a:r>
                <a:endParaRPr kumimoji="0" lang="zh-CN" altLang="en-US"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2" name="文本框 91">
                <a:extLst>
                  <a:ext uri="{FF2B5EF4-FFF2-40B4-BE49-F238E27FC236}">
                    <a16:creationId xmlns:a16="http://schemas.microsoft.com/office/drawing/2014/main" id="{AA23347A-99A2-46AC-A651-153CACA0D4FD}"/>
                  </a:ext>
                </a:extLst>
              </p:cNvPr>
              <p:cNvSpPr txBox="1"/>
              <p:nvPr/>
            </p:nvSpPr>
            <p:spPr>
              <a:xfrm>
                <a:off x="640080" y="2297933"/>
                <a:ext cx="2788921" cy="400110"/>
              </a:xfrm>
              <a:prstGeom prst="rect">
                <a:avLst/>
              </a:prstGeom>
              <a:noFill/>
            </p:spPr>
            <p:txBody>
              <a:bodyPr wrap="square" rtlCol="0">
                <a:spAutoFit/>
              </a:bodyPr>
              <a:lstStyle/>
              <a:p>
                <a:pPr lvl="0">
                  <a:defRPr/>
                </a:pPr>
                <a:r>
                  <a:rPr lang="zh-CN" altLang="en-US" sz="20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任务实时性</a:t>
                </a:r>
              </a:p>
            </p:txBody>
          </p:sp>
        </p:grpSp>
        <p:sp>
          <p:nvSpPr>
            <p:cNvPr id="89" name="原创设计师QQ69613753    _11">
              <a:extLst>
                <a:ext uri="{FF2B5EF4-FFF2-40B4-BE49-F238E27FC236}">
                  <a16:creationId xmlns:a16="http://schemas.microsoft.com/office/drawing/2014/main" id="{1EECF592-AFBD-40F1-8FE0-F2F5ADB50A92}"/>
                </a:ext>
              </a:extLst>
            </p:cNvPr>
            <p:cNvSpPr/>
            <p:nvPr/>
          </p:nvSpPr>
          <p:spPr>
            <a:xfrm>
              <a:off x="6887633" y="3186685"/>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rPr>
                <a:t>2</a:t>
              </a:r>
              <a:endParaRPr kumimoji="0" lang="zh-CN" altLang="en-US"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endParaRPr>
            </a:p>
          </p:txBody>
        </p:sp>
        <p:sp>
          <p:nvSpPr>
            <p:cNvPr id="90" name="矩形 89">
              <a:extLst>
                <a:ext uri="{FF2B5EF4-FFF2-40B4-BE49-F238E27FC236}">
                  <a16:creationId xmlns:a16="http://schemas.microsoft.com/office/drawing/2014/main" id="{FD3FE7C5-C547-470E-A93B-E8E78EE79FFC}"/>
                </a:ext>
              </a:extLst>
            </p:cNvPr>
            <p:cNvSpPr/>
            <p:nvPr/>
          </p:nvSpPr>
          <p:spPr>
            <a:xfrm rot="18900000">
              <a:off x="6970208" y="3269421"/>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93" name="组合 92">
            <a:extLst>
              <a:ext uri="{FF2B5EF4-FFF2-40B4-BE49-F238E27FC236}">
                <a16:creationId xmlns:a16="http://schemas.microsoft.com/office/drawing/2014/main" id="{C5E714D8-0B64-4598-BE3C-FF29A3C2015C}"/>
              </a:ext>
            </a:extLst>
          </p:cNvPr>
          <p:cNvGrpSpPr/>
          <p:nvPr/>
        </p:nvGrpSpPr>
        <p:grpSpPr>
          <a:xfrm>
            <a:off x="7143988" y="1723549"/>
            <a:ext cx="4994323" cy="937414"/>
            <a:chOff x="1996148" y="5089519"/>
            <a:chExt cx="4994323" cy="937414"/>
          </a:xfrm>
        </p:grpSpPr>
        <p:grpSp>
          <p:nvGrpSpPr>
            <p:cNvPr id="94" name="原创设计师QQ69613753    _9">
              <a:extLst>
                <a:ext uri="{FF2B5EF4-FFF2-40B4-BE49-F238E27FC236}">
                  <a16:creationId xmlns:a16="http://schemas.microsoft.com/office/drawing/2014/main" id="{B169FB78-2DDC-44C8-BA87-2C493598F996}"/>
                </a:ext>
              </a:extLst>
            </p:cNvPr>
            <p:cNvGrpSpPr/>
            <p:nvPr/>
          </p:nvGrpSpPr>
          <p:grpSpPr>
            <a:xfrm>
              <a:off x="3152340" y="5089519"/>
              <a:ext cx="3838131" cy="858897"/>
              <a:chOff x="-4307229" y="2403731"/>
              <a:chExt cx="3838131" cy="858897"/>
            </a:xfrm>
          </p:grpSpPr>
          <p:sp>
            <p:nvSpPr>
              <p:cNvPr id="97" name="文本框 96">
                <a:extLst>
                  <a:ext uri="{FF2B5EF4-FFF2-40B4-BE49-F238E27FC236}">
                    <a16:creationId xmlns:a16="http://schemas.microsoft.com/office/drawing/2014/main" id="{4B993A3E-B0E0-44B7-93DA-4F10B1FE49A6}"/>
                  </a:ext>
                </a:extLst>
              </p:cNvPr>
              <p:cNvSpPr txBox="1"/>
              <p:nvPr/>
            </p:nvSpPr>
            <p:spPr>
              <a:xfrm>
                <a:off x="-4307229" y="2831741"/>
                <a:ext cx="3838131"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1. </a:t>
                </a:r>
                <a:r>
                  <a:rPr kumimoji="0" lang="zh-CN" altLang="en-US"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欠缺单元测试代码，客户端运行测试代码。导致新功能无法在调试机器上运行，当前是通过部署看日志的方式。</a:t>
                </a:r>
                <a:endParaRPr kumimoji="0" lang="en-US" altLang="zh-CN"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8" name="文本框 97">
                <a:extLst>
                  <a:ext uri="{FF2B5EF4-FFF2-40B4-BE49-F238E27FC236}">
                    <a16:creationId xmlns:a16="http://schemas.microsoft.com/office/drawing/2014/main" id="{A4C9F625-2362-423E-860B-E8B10BC46A35}"/>
                  </a:ext>
                </a:extLst>
              </p:cNvPr>
              <p:cNvSpPr txBox="1"/>
              <p:nvPr/>
            </p:nvSpPr>
            <p:spPr>
              <a:xfrm>
                <a:off x="-4253836" y="2403731"/>
                <a:ext cx="2788921" cy="400110"/>
              </a:xfrm>
              <a:prstGeom prst="rect">
                <a:avLst/>
              </a:prstGeom>
              <a:noFill/>
            </p:spPr>
            <p:txBody>
              <a:bodyPr wrap="square" rtlCol="0">
                <a:spAutoFit/>
              </a:bodyPr>
              <a:lstStyle/>
              <a:p>
                <a:pPr lvl="0">
                  <a:defRPr/>
                </a:pPr>
                <a:r>
                  <a:rPr lang="zh-CN" altLang="en-US" sz="20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可调试性</a:t>
                </a:r>
              </a:p>
            </p:txBody>
          </p:sp>
        </p:grpSp>
        <p:sp>
          <p:nvSpPr>
            <p:cNvPr id="95" name="原创设计师QQ69613753    _13">
              <a:extLst>
                <a:ext uri="{FF2B5EF4-FFF2-40B4-BE49-F238E27FC236}">
                  <a16:creationId xmlns:a16="http://schemas.microsoft.com/office/drawing/2014/main" id="{DAB9D30B-C9C2-4F14-84AB-C2E250067478}"/>
                </a:ext>
              </a:extLst>
            </p:cNvPr>
            <p:cNvSpPr/>
            <p:nvPr/>
          </p:nvSpPr>
          <p:spPr>
            <a:xfrm>
              <a:off x="1996148" y="5112533"/>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800" b="1" dirty="0">
                  <a:solidFill>
                    <a:srgbClr val="3B3838"/>
                  </a:solidFill>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rPr>
                <a:t>5</a:t>
              </a:r>
              <a:endParaRPr kumimoji="0" lang="zh-CN" altLang="en-US"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endParaRPr>
            </a:p>
          </p:txBody>
        </p:sp>
        <p:sp>
          <p:nvSpPr>
            <p:cNvPr id="96" name="矩形 95">
              <a:extLst>
                <a:ext uri="{FF2B5EF4-FFF2-40B4-BE49-F238E27FC236}">
                  <a16:creationId xmlns:a16="http://schemas.microsoft.com/office/drawing/2014/main" id="{C783E229-6CB6-45E9-BCB9-CAF430E94284}"/>
                </a:ext>
              </a:extLst>
            </p:cNvPr>
            <p:cNvSpPr/>
            <p:nvPr/>
          </p:nvSpPr>
          <p:spPr>
            <a:xfrm rot="18900000">
              <a:off x="2076293" y="5211123"/>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3" name="组合 32">
            <a:extLst>
              <a:ext uri="{FF2B5EF4-FFF2-40B4-BE49-F238E27FC236}">
                <a16:creationId xmlns:a16="http://schemas.microsoft.com/office/drawing/2014/main" id="{C5E714D8-0B64-4598-BE3C-FF29A3C2015C}"/>
              </a:ext>
            </a:extLst>
          </p:cNvPr>
          <p:cNvGrpSpPr/>
          <p:nvPr/>
        </p:nvGrpSpPr>
        <p:grpSpPr>
          <a:xfrm>
            <a:off x="1486991" y="5554457"/>
            <a:ext cx="4994323" cy="937414"/>
            <a:chOff x="1996148" y="5089519"/>
            <a:chExt cx="4994323" cy="937414"/>
          </a:xfrm>
        </p:grpSpPr>
        <p:grpSp>
          <p:nvGrpSpPr>
            <p:cNvPr id="34" name="原创设计师QQ69613753    _9">
              <a:extLst>
                <a:ext uri="{FF2B5EF4-FFF2-40B4-BE49-F238E27FC236}">
                  <a16:creationId xmlns:a16="http://schemas.microsoft.com/office/drawing/2014/main" id="{B169FB78-2DDC-44C8-BA87-2C493598F996}"/>
                </a:ext>
              </a:extLst>
            </p:cNvPr>
            <p:cNvGrpSpPr/>
            <p:nvPr/>
          </p:nvGrpSpPr>
          <p:grpSpPr>
            <a:xfrm>
              <a:off x="3152340" y="5089519"/>
              <a:ext cx="3838131" cy="935841"/>
              <a:chOff x="-4307229" y="2403731"/>
              <a:chExt cx="3838131" cy="935841"/>
            </a:xfrm>
          </p:grpSpPr>
          <p:sp>
            <p:nvSpPr>
              <p:cNvPr id="37" name="文本框 36">
                <a:extLst>
                  <a:ext uri="{FF2B5EF4-FFF2-40B4-BE49-F238E27FC236}">
                    <a16:creationId xmlns:a16="http://schemas.microsoft.com/office/drawing/2014/main" id="{4B993A3E-B0E0-44B7-93DA-4F10B1FE49A6}"/>
                  </a:ext>
                </a:extLst>
              </p:cNvPr>
              <p:cNvSpPr txBox="1"/>
              <p:nvPr/>
            </p:nvSpPr>
            <p:spPr>
              <a:xfrm>
                <a:off x="-4307229" y="2831741"/>
                <a:ext cx="3838131" cy="5078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1.</a:t>
                </a:r>
                <a:r>
                  <a:rPr kumimoji="0" lang="zh-CN" altLang="en-US"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欠缺</a:t>
                </a:r>
                <a:r>
                  <a:rPr kumimoji="0" lang="en-US" altLang="zh-CN"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ha</a:t>
                </a:r>
                <a:r>
                  <a:rPr kumimoji="0" lang="zh-CN" altLang="en-US"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的安全检查</a:t>
                </a:r>
                <a:endParaRPr kumimoji="0" lang="en-US" altLang="zh-CN"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2.</a:t>
                </a:r>
                <a:r>
                  <a:rPr kumimoji="0" lang="zh-CN" altLang="en-US"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代码检查存在的安全隐患的三方库</a:t>
                </a:r>
                <a:r>
                  <a:rPr kumimoji="0" lang="en-US" altLang="zh-CN" sz="16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 </a:t>
                </a:r>
                <a:endParaRPr kumimoji="0" lang="zh-CN" altLang="en-US" sz="16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8" name="文本框 37">
                <a:extLst>
                  <a:ext uri="{FF2B5EF4-FFF2-40B4-BE49-F238E27FC236}">
                    <a16:creationId xmlns:a16="http://schemas.microsoft.com/office/drawing/2014/main" id="{A4C9F625-2362-423E-860B-E8B10BC46A35}"/>
                  </a:ext>
                </a:extLst>
              </p:cNvPr>
              <p:cNvSpPr txBox="1"/>
              <p:nvPr/>
            </p:nvSpPr>
            <p:spPr>
              <a:xfrm>
                <a:off x="-4253836" y="2403731"/>
                <a:ext cx="2788921" cy="400110"/>
              </a:xfrm>
              <a:prstGeom prst="rect">
                <a:avLst/>
              </a:prstGeom>
              <a:noFill/>
            </p:spPr>
            <p:txBody>
              <a:bodyPr wrap="square" rtlCol="0">
                <a:spAutoFit/>
              </a:bodyPr>
              <a:lstStyle/>
              <a:p>
                <a:pPr lvl="0">
                  <a:defRPr/>
                </a:pPr>
                <a:r>
                  <a:rPr lang="zh-CN" altLang="en-US" sz="20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服务安全状态</a:t>
                </a:r>
              </a:p>
            </p:txBody>
          </p:sp>
        </p:grpSp>
        <p:sp>
          <p:nvSpPr>
            <p:cNvPr id="35" name="原创设计师QQ69613753    _13">
              <a:extLst>
                <a:ext uri="{FF2B5EF4-FFF2-40B4-BE49-F238E27FC236}">
                  <a16:creationId xmlns:a16="http://schemas.microsoft.com/office/drawing/2014/main" id="{DAB9D30B-C9C2-4F14-84AB-C2E250067478}"/>
                </a:ext>
              </a:extLst>
            </p:cNvPr>
            <p:cNvSpPr/>
            <p:nvPr/>
          </p:nvSpPr>
          <p:spPr>
            <a:xfrm>
              <a:off x="1996148" y="5112533"/>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rPr>
                <a:t>4</a:t>
              </a:r>
              <a:endParaRPr kumimoji="0" lang="zh-CN" altLang="en-US"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endParaRPr>
            </a:p>
          </p:txBody>
        </p:sp>
        <p:sp>
          <p:nvSpPr>
            <p:cNvPr id="36" name="矩形 35">
              <a:extLst>
                <a:ext uri="{FF2B5EF4-FFF2-40B4-BE49-F238E27FC236}">
                  <a16:creationId xmlns:a16="http://schemas.microsoft.com/office/drawing/2014/main" id="{C783E229-6CB6-45E9-BCB9-CAF430E94284}"/>
                </a:ext>
              </a:extLst>
            </p:cNvPr>
            <p:cNvSpPr/>
            <p:nvPr/>
          </p:nvSpPr>
          <p:spPr>
            <a:xfrm rot="18900000">
              <a:off x="2076293" y="5211123"/>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Tree>
    <p:extLst>
      <p:ext uri="{BB962C8B-B14F-4D97-AF65-F5344CB8AC3E}">
        <p14:creationId xmlns:p14="http://schemas.microsoft.com/office/powerpoint/2010/main" val="13661125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4"/>
                                        </p:tgtEl>
                                        <p:attrNameLst>
                                          <p:attrName>style.visibility</p:attrName>
                                        </p:attrNameLst>
                                      </p:cBhvr>
                                      <p:to>
                                        <p:strVal val="visible"/>
                                      </p:to>
                                    </p:set>
                                    <p:anim calcmode="lin" valueType="num">
                                      <p:cBhvr>
                                        <p:cTn id="13" dur="500" fill="hold"/>
                                        <p:tgtEl>
                                          <p:spTgt spid="74"/>
                                        </p:tgtEl>
                                        <p:attrNameLst>
                                          <p:attrName>ppt_w</p:attrName>
                                        </p:attrNameLst>
                                      </p:cBhvr>
                                      <p:tavLst>
                                        <p:tav tm="0">
                                          <p:val>
                                            <p:fltVal val="0"/>
                                          </p:val>
                                        </p:tav>
                                        <p:tav tm="100000">
                                          <p:val>
                                            <p:strVal val="#ppt_w"/>
                                          </p:val>
                                        </p:tav>
                                      </p:tavLst>
                                    </p:anim>
                                    <p:anim calcmode="lin" valueType="num">
                                      <p:cBhvr>
                                        <p:cTn id="14" dur="500" fill="hold"/>
                                        <p:tgtEl>
                                          <p:spTgt spid="74"/>
                                        </p:tgtEl>
                                        <p:attrNameLst>
                                          <p:attrName>ppt_h</p:attrName>
                                        </p:attrNameLst>
                                      </p:cBhvr>
                                      <p:tavLst>
                                        <p:tav tm="0">
                                          <p:val>
                                            <p:fltVal val="0"/>
                                          </p:val>
                                        </p:tav>
                                        <p:tav tm="100000">
                                          <p:val>
                                            <p:strVal val="#ppt_h"/>
                                          </p:val>
                                        </p:tav>
                                      </p:tavLst>
                                    </p:anim>
                                    <p:animEffect transition="in" filter="fade">
                                      <p:cBhvr>
                                        <p:cTn id="15" dur="500"/>
                                        <p:tgtEl>
                                          <p:spTgt spid="74"/>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87"/>
                                        </p:tgtEl>
                                        <p:attrNameLst>
                                          <p:attrName>style.visibility</p:attrName>
                                        </p:attrNameLst>
                                      </p:cBhvr>
                                      <p:to>
                                        <p:strVal val="visible"/>
                                      </p:to>
                                    </p:set>
                                    <p:anim calcmode="lin" valueType="num">
                                      <p:cBhvr>
                                        <p:cTn id="19" dur="500" fill="hold"/>
                                        <p:tgtEl>
                                          <p:spTgt spid="87"/>
                                        </p:tgtEl>
                                        <p:attrNameLst>
                                          <p:attrName>ppt_w</p:attrName>
                                        </p:attrNameLst>
                                      </p:cBhvr>
                                      <p:tavLst>
                                        <p:tav tm="0">
                                          <p:val>
                                            <p:fltVal val="0"/>
                                          </p:val>
                                        </p:tav>
                                        <p:tav tm="100000">
                                          <p:val>
                                            <p:strVal val="#ppt_w"/>
                                          </p:val>
                                        </p:tav>
                                      </p:tavLst>
                                    </p:anim>
                                    <p:anim calcmode="lin" valueType="num">
                                      <p:cBhvr>
                                        <p:cTn id="20" dur="500" fill="hold"/>
                                        <p:tgtEl>
                                          <p:spTgt spid="87"/>
                                        </p:tgtEl>
                                        <p:attrNameLst>
                                          <p:attrName>ppt_h</p:attrName>
                                        </p:attrNameLst>
                                      </p:cBhvr>
                                      <p:tavLst>
                                        <p:tav tm="0">
                                          <p:val>
                                            <p:fltVal val="0"/>
                                          </p:val>
                                        </p:tav>
                                        <p:tav tm="100000">
                                          <p:val>
                                            <p:strVal val="#ppt_h"/>
                                          </p:val>
                                        </p:tav>
                                      </p:tavLst>
                                    </p:anim>
                                    <p:animEffect transition="in" filter="fade">
                                      <p:cBhvr>
                                        <p:cTn id="21" dur="500"/>
                                        <p:tgtEl>
                                          <p:spTgt spid="87"/>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81"/>
                                        </p:tgtEl>
                                        <p:attrNameLst>
                                          <p:attrName>style.visibility</p:attrName>
                                        </p:attrNameLst>
                                      </p:cBhvr>
                                      <p:to>
                                        <p:strVal val="visible"/>
                                      </p:to>
                                    </p:set>
                                    <p:anim calcmode="lin" valueType="num">
                                      <p:cBhvr>
                                        <p:cTn id="25" dur="500" fill="hold"/>
                                        <p:tgtEl>
                                          <p:spTgt spid="81"/>
                                        </p:tgtEl>
                                        <p:attrNameLst>
                                          <p:attrName>ppt_w</p:attrName>
                                        </p:attrNameLst>
                                      </p:cBhvr>
                                      <p:tavLst>
                                        <p:tav tm="0">
                                          <p:val>
                                            <p:fltVal val="0"/>
                                          </p:val>
                                        </p:tav>
                                        <p:tav tm="100000">
                                          <p:val>
                                            <p:strVal val="#ppt_w"/>
                                          </p:val>
                                        </p:tav>
                                      </p:tavLst>
                                    </p:anim>
                                    <p:anim calcmode="lin" valueType="num">
                                      <p:cBhvr>
                                        <p:cTn id="26" dur="500" fill="hold"/>
                                        <p:tgtEl>
                                          <p:spTgt spid="81"/>
                                        </p:tgtEl>
                                        <p:attrNameLst>
                                          <p:attrName>ppt_h</p:attrName>
                                        </p:attrNameLst>
                                      </p:cBhvr>
                                      <p:tavLst>
                                        <p:tav tm="0">
                                          <p:val>
                                            <p:fltVal val="0"/>
                                          </p:val>
                                        </p:tav>
                                        <p:tav tm="100000">
                                          <p:val>
                                            <p:strVal val="#ppt_h"/>
                                          </p:val>
                                        </p:tav>
                                      </p:tavLst>
                                    </p:anim>
                                    <p:animEffect transition="in" filter="fade">
                                      <p:cBhvr>
                                        <p:cTn id="27" dur="500"/>
                                        <p:tgtEl>
                                          <p:spTgt spid="81"/>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93"/>
                                        </p:tgtEl>
                                        <p:attrNameLst>
                                          <p:attrName>style.visibility</p:attrName>
                                        </p:attrNameLst>
                                      </p:cBhvr>
                                      <p:to>
                                        <p:strVal val="visible"/>
                                      </p:to>
                                    </p:set>
                                    <p:anim calcmode="lin" valueType="num">
                                      <p:cBhvr>
                                        <p:cTn id="31" dur="500" fill="hold"/>
                                        <p:tgtEl>
                                          <p:spTgt spid="93"/>
                                        </p:tgtEl>
                                        <p:attrNameLst>
                                          <p:attrName>ppt_w</p:attrName>
                                        </p:attrNameLst>
                                      </p:cBhvr>
                                      <p:tavLst>
                                        <p:tav tm="0">
                                          <p:val>
                                            <p:fltVal val="0"/>
                                          </p:val>
                                        </p:tav>
                                        <p:tav tm="100000">
                                          <p:val>
                                            <p:strVal val="#ppt_w"/>
                                          </p:val>
                                        </p:tav>
                                      </p:tavLst>
                                    </p:anim>
                                    <p:anim calcmode="lin" valueType="num">
                                      <p:cBhvr>
                                        <p:cTn id="32" dur="500" fill="hold"/>
                                        <p:tgtEl>
                                          <p:spTgt spid="93"/>
                                        </p:tgtEl>
                                        <p:attrNameLst>
                                          <p:attrName>ppt_h</p:attrName>
                                        </p:attrNameLst>
                                      </p:cBhvr>
                                      <p:tavLst>
                                        <p:tav tm="0">
                                          <p:val>
                                            <p:fltVal val="0"/>
                                          </p:val>
                                        </p:tav>
                                        <p:tav tm="100000">
                                          <p:val>
                                            <p:strVal val="#ppt_h"/>
                                          </p:val>
                                        </p:tav>
                                      </p:tavLst>
                                    </p:anim>
                                    <p:animEffect transition="in" filter="fade">
                                      <p:cBhvr>
                                        <p:cTn id="33" dur="500"/>
                                        <p:tgtEl>
                                          <p:spTgt spid="93"/>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p:cTn id="37" dur="500" fill="hold"/>
                                        <p:tgtEl>
                                          <p:spTgt spid="33"/>
                                        </p:tgtEl>
                                        <p:attrNameLst>
                                          <p:attrName>ppt_w</p:attrName>
                                        </p:attrNameLst>
                                      </p:cBhvr>
                                      <p:tavLst>
                                        <p:tav tm="0">
                                          <p:val>
                                            <p:fltVal val="0"/>
                                          </p:val>
                                        </p:tav>
                                        <p:tav tm="100000">
                                          <p:val>
                                            <p:strVal val="#ppt_w"/>
                                          </p:val>
                                        </p:tav>
                                      </p:tavLst>
                                    </p:anim>
                                    <p:anim calcmode="lin" valueType="num">
                                      <p:cBhvr>
                                        <p:cTn id="38" dur="500" fill="hold"/>
                                        <p:tgtEl>
                                          <p:spTgt spid="33"/>
                                        </p:tgtEl>
                                        <p:attrNameLst>
                                          <p:attrName>ppt_h</p:attrName>
                                        </p:attrNameLst>
                                      </p:cBhvr>
                                      <p:tavLst>
                                        <p:tav tm="0">
                                          <p:val>
                                            <p:fltVal val="0"/>
                                          </p:val>
                                        </p:tav>
                                        <p:tav tm="100000">
                                          <p:val>
                                            <p:strVal val="#ppt_h"/>
                                          </p:val>
                                        </p:tav>
                                      </p:tavLst>
                                    </p:anim>
                                    <p:animEffect transition="in" filter="fade">
                                      <p:cBhvr>
                                        <p:cTn id="3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976439" y="5843456"/>
            <a:ext cx="706079" cy="706079"/>
            <a:chOff x="6588983" y="2230703"/>
            <a:chExt cx="533400" cy="533400"/>
          </a:xfrm>
        </p:grpSpPr>
        <p:sp>
          <p:nvSpPr>
            <p:cNvPr id="10" name="椭圆 9"/>
            <p:cNvSpPr/>
            <p:nvPr/>
          </p:nvSpPr>
          <p:spPr>
            <a:xfrm>
              <a:off x="6588983" y="2230703"/>
              <a:ext cx="533400" cy="533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73" fontAlgn="ctr"/>
              <a:endParaRPr lang="zh-CN" altLang="en-US" sz="1867"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endParaRPr>
            </a:p>
          </p:txBody>
        </p:sp>
        <p:sp>
          <p:nvSpPr>
            <p:cNvPr id="11" name="矩形 10"/>
            <p:cNvSpPr/>
            <p:nvPr/>
          </p:nvSpPr>
          <p:spPr>
            <a:xfrm>
              <a:off x="6602998" y="2276591"/>
              <a:ext cx="517192" cy="404561"/>
            </a:xfrm>
            <a:prstGeom prst="rect">
              <a:avLst/>
            </a:prstGeom>
            <a:noFill/>
          </p:spPr>
          <p:txBody>
            <a:bodyPr wrap="square" rtlCol="0" anchor="ctr">
              <a:spAutoFit/>
            </a:bodyPr>
            <a:lstStyle/>
            <a:p>
              <a:pPr algn="ctr" defTabSz="914273" fontAlgn="ctr">
                <a:lnSpc>
                  <a:spcPct val="120000"/>
                </a:lnSpc>
              </a:pPr>
              <a:r>
                <a:rPr lang="en-US" altLang="zh-CN" sz="2400"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rPr>
                <a:t>02</a:t>
              </a:r>
              <a:endParaRPr lang="zh-CN" altLang="en-US" sz="2400"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endParaRPr>
            </a:p>
          </p:txBody>
        </p:sp>
      </p:grpSp>
      <p:grpSp>
        <p:nvGrpSpPr>
          <p:cNvPr id="6" name="组合 5"/>
          <p:cNvGrpSpPr/>
          <p:nvPr/>
        </p:nvGrpSpPr>
        <p:grpSpPr>
          <a:xfrm>
            <a:off x="1050204" y="1751161"/>
            <a:ext cx="4482124" cy="657989"/>
            <a:chOff x="1050204" y="1751161"/>
            <a:chExt cx="4482124" cy="657989"/>
          </a:xfrm>
        </p:grpSpPr>
        <p:sp>
          <p:nvSpPr>
            <p:cNvPr id="24" name="矩形 23"/>
            <p:cNvSpPr/>
            <p:nvPr/>
          </p:nvSpPr>
          <p:spPr>
            <a:xfrm>
              <a:off x="1050204" y="1751161"/>
              <a:ext cx="4482124" cy="657989"/>
            </a:xfrm>
            <a:prstGeom prst="rect">
              <a:avLst/>
            </a:prstGeom>
            <a:gradFill>
              <a:gsLst>
                <a:gs pos="0">
                  <a:schemeClr val="accent1">
                    <a:lumMod val="5000"/>
                    <a:lumOff val="95000"/>
                    <a:alpha val="0"/>
                  </a:schemeClr>
                </a:gs>
                <a:gs pos="7000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矩形 12"/>
            <p:cNvSpPr/>
            <p:nvPr/>
          </p:nvSpPr>
          <p:spPr>
            <a:xfrm>
              <a:off x="3301408" y="1875269"/>
              <a:ext cx="2031307" cy="461657"/>
            </a:xfrm>
            <a:prstGeom prst="rect">
              <a:avLst/>
            </a:prstGeom>
          </p:spPr>
          <p:txBody>
            <a:bodyPr wrap="none" lIns="91431" tIns="45716" rIns="91431" bIns="45716">
              <a:spAutoFit/>
            </a:bodyPr>
            <a:lstStyle/>
            <a:p>
              <a:pPr algn="r" defTabSz="914273"/>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添加项目名称</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14" name="矩形 47"/>
          <p:cNvSpPr>
            <a:spLocks noChangeArrowheads="1"/>
          </p:cNvSpPr>
          <p:nvPr/>
        </p:nvSpPr>
        <p:spPr bwMode="auto">
          <a:xfrm>
            <a:off x="1717196" y="5185539"/>
            <a:ext cx="3846795" cy="845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lnSpc>
                <a:spcPct val="120000"/>
              </a:lnSpc>
              <a:spcBef>
                <a:spcPct val="0"/>
              </a:spcBef>
              <a:buNone/>
            </a:pPr>
            <a:r>
              <a:rPr lang="zh-CN" altLang="en-US" sz="1400" dirty="0">
                <a:solidFill>
                  <a:prstClr val="black">
                    <a:lumMod val="65000"/>
                    <a:lumOff val="35000"/>
                  </a:prstClr>
                </a:solidFill>
                <a:sym typeface="Source Han Serif SC" panose="02020400000000000000" pitchFamily="18" charset="-122"/>
              </a:rPr>
              <a:t>在此录入上述图表的描述说明，在此录入上述图表的描述说明，在此录入上述图表的描述说明，在此录入上述图表的描述说明。</a:t>
            </a:r>
          </a:p>
        </p:txBody>
      </p:sp>
      <p:sp>
        <p:nvSpPr>
          <p:cNvPr id="15" name="矩形 14"/>
          <p:cNvSpPr/>
          <p:nvPr/>
        </p:nvSpPr>
        <p:spPr>
          <a:xfrm>
            <a:off x="1794133" y="2582385"/>
            <a:ext cx="3692923" cy="2393313"/>
          </a:xfrm>
          <a:prstGeom prst="rect">
            <a:avLst/>
          </a:prstGeom>
          <a:blipFill>
            <a:blip r:embed="rId3" cstate="screen">
              <a:extLst>
                <a:ext uri="{28A0092B-C50C-407E-A947-70E740481C1C}">
                  <a14:useLocalDpi xmlns:a14="http://schemas.microsoft.com/office/drawing/2010/main"/>
                </a:ext>
              </a:extLst>
            </a:blip>
            <a:stretch>
              <a:fillRect/>
            </a:stretch>
          </a:blipFill>
          <a:ln w="38100">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 name="矩形 15"/>
          <p:cNvSpPr/>
          <p:nvPr/>
        </p:nvSpPr>
        <p:spPr>
          <a:xfrm>
            <a:off x="6892459" y="3245407"/>
            <a:ext cx="3692923" cy="2393313"/>
          </a:xfrm>
          <a:prstGeom prst="rect">
            <a:avLst/>
          </a:prstGeom>
          <a:blipFill>
            <a:blip r:embed="rId3" cstate="screen">
              <a:extLst>
                <a:ext uri="{28A0092B-C50C-407E-A947-70E740481C1C}">
                  <a14:useLocalDpi xmlns:a14="http://schemas.microsoft.com/office/drawing/2010/main"/>
                </a:ext>
              </a:extLst>
            </a:blip>
            <a:stretch>
              <a:fillRect/>
            </a:stretch>
          </a:blipFill>
          <a:ln w="38100">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 name="矩形 47"/>
          <p:cNvSpPr>
            <a:spLocks noChangeArrowheads="1"/>
          </p:cNvSpPr>
          <p:nvPr/>
        </p:nvSpPr>
        <p:spPr bwMode="auto">
          <a:xfrm>
            <a:off x="6822393" y="2285023"/>
            <a:ext cx="3762989" cy="845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lnSpc>
                <a:spcPct val="120000"/>
              </a:lnSpc>
              <a:spcBef>
                <a:spcPct val="0"/>
              </a:spcBef>
              <a:buNone/>
            </a:pPr>
            <a:r>
              <a:rPr lang="zh-CN" altLang="en-US" sz="1400" dirty="0">
                <a:solidFill>
                  <a:prstClr val="black">
                    <a:lumMod val="65000"/>
                    <a:lumOff val="35000"/>
                  </a:prstClr>
                </a:solidFill>
                <a:sym typeface="Source Han Serif SC" panose="02020400000000000000" pitchFamily="18" charset="-122"/>
              </a:rPr>
              <a:t>在此录入上述图表的描述说明，在此录入上述图表的描述说明，在此录入上述图表的描述说明，在此录入上述图表的描述说明。</a:t>
            </a:r>
          </a:p>
        </p:txBody>
      </p:sp>
      <p:grpSp>
        <p:nvGrpSpPr>
          <p:cNvPr id="7" name="组合 6"/>
          <p:cNvGrpSpPr/>
          <p:nvPr/>
        </p:nvGrpSpPr>
        <p:grpSpPr>
          <a:xfrm>
            <a:off x="6892457" y="5867502"/>
            <a:ext cx="4482124" cy="657989"/>
            <a:chOff x="6892457" y="5867502"/>
            <a:chExt cx="4482124" cy="657989"/>
          </a:xfrm>
        </p:grpSpPr>
        <p:sp>
          <p:nvSpPr>
            <p:cNvPr id="20" name="矩形 19"/>
            <p:cNvSpPr/>
            <p:nvPr/>
          </p:nvSpPr>
          <p:spPr>
            <a:xfrm flipH="1">
              <a:off x="6892457" y="5867502"/>
              <a:ext cx="4482124" cy="657989"/>
            </a:xfrm>
            <a:prstGeom prst="rect">
              <a:avLst/>
            </a:prstGeom>
            <a:gradFill>
              <a:gsLst>
                <a:gs pos="0">
                  <a:schemeClr val="accent1">
                    <a:lumMod val="5000"/>
                    <a:lumOff val="95000"/>
                    <a:alpha val="0"/>
                  </a:schemeClr>
                </a:gs>
                <a:gs pos="7000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9" name="矩形 18"/>
            <p:cNvSpPr/>
            <p:nvPr/>
          </p:nvSpPr>
          <p:spPr>
            <a:xfrm>
              <a:off x="7308543" y="5949483"/>
              <a:ext cx="2031307" cy="461657"/>
            </a:xfrm>
            <a:prstGeom prst="rect">
              <a:avLst/>
            </a:prstGeom>
          </p:spPr>
          <p:txBody>
            <a:bodyPr wrap="none" lIns="91431" tIns="45716" rIns="91431" bIns="45716">
              <a:spAutoFit/>
            </a:bodyPr>
            <a:lstStyle/>
            <a:p>
              <a:pPr defTabSz="914273"/>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添加项目标题</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1" name="组合 20"/>
          <p:cNvGrpSpPr/>
          <p:nvPr/>
        </p:nvGrpSpPr>
        <p:grpSpPr>
          <a:xfrm>
            <a:off x="5746390" y="1753059"/>
            <a:ext cx="706079" cy="706079"/>
            <a:chOff x="6588983" y="2230703"/>
            <a:chExt cx="533400" cy="533400"/>
          </a:xfrm>
        </p:grpSpPr>
        <p:sp>
          <p:nvSpPr>
            <p:cNvPr id="22" name="椭圆 21"/>
            <p:cNvSpPr/>
            <p:nvPr/>
          </p:nvSpPr>
          <p:spPr>
            <a:xfrm>
              <a:off x="6588983" y="2230703"/>
              <a:ext cx="533400" cy="533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73" fontAlgn="ctr"/>
              <a:endParaRPr lang="zh-CN" altLang="en-US" sz="1867"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endParaRPr>
            </a:p>
          </p:txBody>
        </p:sp>
        <p:sp>
          <p:nvSpPr>
            <p:cNvPr id="23" name="矩形 22"/>
            <p:cNvSpPr/>
            <p:nvPr/>
          </p:nvSpPr>
          <p:spPr>
            <a:xfrm>
              <a:off x="6602998" y="2276591"/>
              <a:ext cx="517192" cy="404561"/>
            </a:xfrm>
            <a:prstGeom prst="rect">
              <a:avLst/>
            </a:prstGeom>
            <a:noFill/>
          </p:spPr>
          <p:txBody>
            <a:bodyPr wrap="square" rtlCol="0" anchor="ctr">
              <a:spAutoFit/>
            </a:bodyPr>
            <a:lstStyle/>
            <a:p>
              <a:pPr algn="ctr" defTabSz="914273" fontAlgn="ctr">
                <a:lnSpc>
                  <a:spcPct val="120000"/>
                </a:lnSpc>
              </a:pPr>
              <a:r>
                <a:rPr lang="en-US" altLang="zh-CN" sz="2400"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rPr>
                <a:t>01</a:t>
              </a:r>
              <a:endParaRPr lang="zh-CN" altLang="en-US" sz="2400"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endParaRPr>
            </a:p>
          </p:txBody>
        </p:sp>
      </p:grpSp>
      <p:grpSp>
        <p:nvGrpSpPr>
          <p:cNvPr id="25" name="组合 24">
            <a:extLst>
              <a:ext uri="{FF2B5EF4-FFF2-40B4-BE49-F238E27FC236}">
                <a16:creationId xmlns:a16="http://schemas.microsoft.com/office/drawing/2014/main" id="{03B59A46-2C74-4DE6-90DF-50EF6B6571E8}"/>
              </a:ext>
            </a:extLst>
          </p:cNvPr>
          <p:cNvGrpSpPr/>
          <p:nvPr/>
        </p:nvGrpSpPr>
        <p:grpSpPr>
          <a:xfrm>
            <a:off x="3424460" y="220234"/>
            <a:ext cx="5544407" cy="617980"/>
            <a:chOff x="551593" y="497013"/>
            <a:chExt cx="5544407" cy="617980"/>
          </a:xfrm>
        </p:grpSpPr>
        <p:sp>
          <p:nvSpPr>
            <p:cNvPr id="26" name="矩形 25">
              <a:extLst>
                <a:ext uri="{FF2B5EF4-FFF2-40B4-BE49-F238E27FC236}">
                  <a16:creationId xmlns:a16="http://schemas.microsoft.com/office/drawing/2014/main" id="{C09D792F-02B5-44C2-9AC5-326E1EA82C86}"/>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27" name="0 _4">
              <a:extLst>
                <a:ext uri="{FF2B5EF4-FFF2-40B4-BE49-F238E27FC236}">
                  <a16:creationId xmlns:a16="http://schemas.microsoft.com/office/drawing/2014/main" id="{60686C79-3936-4FB1-B3D8-254063F4AF9C}"/>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61486628"/>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500" fill="hold"/>
                                        <p:tgtEl>
                                          <p:spTgt spid="21"/>
                                        </p:tgtEl>
                                        <p:attrNameLst>
                                          <p:attrName>ppt_w</p:attrName>
                                        </p:attrNameLst>
                                      </p:cBhvr>
                                      <p:tavLst>
                                        <p:tav tm="0">
                                          <p:val>
                                            <p:fltVal val="0"/>
                                          </p:val>
                                        </p:tav>
                                        <p:tav tm="100000">
                                          <p:val>
                                            <p:strVal val="#ppt_w"/>
                                          </p:val>
                                        </p:tav>
                                      </p:tavLst>
                                    </p:anim>
                                    <p:anim calcmode="lin" valueType="num">
                                      <p:cBhvr>
                                        <p:cTn id="14" dur="500" fill="hold"/>
                                        <p:tgtEl>
                                          <p:spTgt spid="21"/>
                                        </p:tgtEl>
                                        <p:attrNameLst>
                                          <p:attrName>ppt_h</p:attrName>
                                        </p:attrNameLst>
                                      </p:cBhvr>
                                      <p:tavLst>
                                        <p:tav tm="0">
                                          <p:val>
                                            <p:fltVal val="0"/>
                                          </p:val>
                                        </p:tav>
                                        <p:tav tm="100000">
                                          <p:val>
                                            <p:strVal val="#ppt_h"/>
                                          </p:val>
                                        </p:tav>
                                      </p:tavLst>
                                    </p:anim>
                                    <p:animEffect transition="in" filter="fade">
                                      <p:cBhvr>
                                        <p:cTn id="15" dur="500"/>
                                        <p:tgtEl>
                                          <p:spTgt spid="21"/>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500" fill="hold"/>
                                        <p:tgtEl>
                                          <p:spTgt spid="14"/>
                                        </p:tgtEl>
                                        <p:attrNameLst>
                                          <p:attrName>ppt_w</p:attrName>
                                        </p:attrNameLst>
                                      </p:cBhvr>
                                      <p:tavLst>
                                        <p:tav tm="0">
                                          <p:val>
                                            <p:fltVal val="0"/>
                                          </p:val>
                                        </p:tav>
                                        <p:tav tm="100000">
                                          <p:val>
                                            <p:strVal val="#ppt_w"/>
                                          </p:val>
                                        </p:tav>
                                      </p:tavLst>
                                    </p:anim>
                                    <p:anim calcmode="lin" valueType="num">
                                      <p:cBhvr>
                                        <p:cTn id="26" dur="500" fill="hold"/>
                                        <p:tgtEl>
                                          <p:spTgt spid="14"/>
                                        </p:tgtEl>
                                        <p:attrNameLst>
                                          <p:attrName>ppt_h</p:attrName>
                                        </p:attrNameLst>
                                      </p:cBhvr>
                                      <p:tavLst>
                                        <p:tav tm="0">
                                          <p:val>
                                            <p:fltVal val="0"/>
                                          </p:val>
                                        </p:tav>
                                        <p:tav tm="100000">
                                          <p:val>
                                            <p:strVal val="#ppt_h"/>
                                          </p:val>
                                        </p:tav>
                                      </p:tavLst>
                                    </p:anim>
                                    <p:animEffect transition="in" filter="fade">
                                      <p:cBhvr>
                                        <p:cTn id="27" dur="500"/>
                                        <p:tgtEl>
                                          <p:spTgt spid="14"/>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fill="hold"/>
                                        <p:tgtEl>
                                          <p:spTgt spid="7"/>
                                        </p:tgtEl>
                                        <p:attrNameLst>
                                          <p:attrName>ppt_w</p:attrName>
                                        </p:attrNameLst>
                                      </p:cBhvr>
                                      <p:tavLst>
                                        <p:tav tm="0">
                                          <p:val>
                                            <p:fltVal val="0"/>
                                          </p:val>
                                        </p:tav>
                                        <p:tav tm="100000">
                                          <p:val>
                                            <p:strVal val="#ppt_w"/>
                                          </p:val>
                                        </p:tav>
                                      </p:tavLst>
                                    </p:anim>
                                    <p:anim calcmode="lin" valueType="num">
                                      <p:cBhvr>
                                        <p:cTn id="44" dur="500" fill="hold"/>
                                        <p:tgtEl>
                                          <p:spTgt spid="7"/>
                                        </p:tgtEl>
                                        <p:attrNameLst>
                                          <p:attrName>ppt_h</p:attrName>
                                        </p:attrNameLst>
                                      </p:cBhvr>
                                      <p:tavLst>
                                        <p:tav tm="0">
                                          <p:val>
                                            <p:fltVal val="0"/>
                                          </p:val>
                                        </p:tav>
                                        <p:tav tm="100000">
                                          <p:val>
                                            <p:strVal val="#ppt_h"/>
                                          </p:val>
                                        </p:tav>
                                      </p:tavLst>
                                    </p:anim>
                                    <p:animEffect transition="in" filter="fade">
                                      <p:cBhvr>
                                        <p:cTn id="45" dur="500"/>
                                        <p:tgtEl>
                                          <p:spTgt spid="7"/>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p:cTn id="55" dur="500" fill="hold"/>
                                        <p:tgtEl>
                                          <p:spTgt spid="25"/>
                                        </p:tgtEl>
                                        <p:attrNameLst>
                                          <p:attrName>ppt_w</p:attrName>
                                        </p:attrNameLst>
                                      </p:cBhvr>
                                      <p:tavLst>
                                        <p:tav tm="0">
                                          <p:val>
                                            <p:fltVal val="0"/>
                                          </p:val>
                                        </p:tav>
                                        <p:tav tm="100000">
                                          <p:val>
                                            <p:strVal val="#ppt_w"/>
                                          </p:val>
                                        </p:tav>
                                      </p:tavLst>
                                    </p:anim>
                                    <p:anim calcmode="lin" valueType="num">
                                      <p:cBhvr>
                                        <p:cTn id="56" dur="500" fill="hold"/>
                                        <p:tgtEl>
                                          <p:spTgt spid="25"/>
                                        </p:tgtEl>
                                        <p:attrNameLst>
                                          <p:attrName>ppt_h</p:attrName>
                                        </p:attrNameLst>
                                      </p:cBhvr>
                                      <p:tavLst>
                                        <p:tav tm="0">
                                          <p:val>
                                            <p:fltVal val="0"/>
                                          </p:val>
                                        </p:tav>
                                        <p:tav tm="100000">
                                          <p:val>
                                            <p:strVal val="#ppt_h"/>
                                          </p:val>
                                        </p:tav>
                                      </p:tavLst>
                                    </p:anim>
                                    <p:animEffect transition="in" filter="fade">
                                      <p:cBhvr>
                                        <p:cTn id="5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animBg="1"/>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55C2530D-E34C-4A32-8F81-8201D7D5B3E0}"/>
              </a:ext>
            </a:extLst>
          </p:cNvPr>
          <p:cNvSpPr/>
          <p:nvPr/>
        </p:nvSpPr>
        <p:spPr>
          <a:xfrm>
            <a:off x="3784052" y="3006604"/>
            <a:ext cx="5834675" cy="5438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 name="矩形 1">
            <a:extLst>
              <a:ext uri="{FF2B5EF4-FFF2-40B4-BE49-F238E27FC236}">
                <a16:creationId xmlns:a16="http://schemas.microsoft.com/office/drawing/2014/main" id="{529E2DEF-271C-475C-995D-C867CDCD8B4F}"/>
              </a:ext>
            </a:extLst>
          </p:cNvPr>
          <p:cNvSpPr/>
          <p:nvPr/>
        </p:nvSpPr>
        <p:spPr>
          <a:xfrm>
            <a:off x="667657" y="3535824"/>
            <a:ext cx="6762696" cy="5438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15" name="组合 14"/>
          <p:cNvGrpSpPr/>
          <p:nvPr/>
        </p:nvGrpSpPr>
        <p:grpSpPr>
          <a:xfrm>
            <a:off x="2856031" y="1488239"/>
            <a:ext cx="2845655" cy="2874775"/>
            <a:chOff x="1922526" y="662512"/>
            <a:chExt cx="2847411" cy="2876550"/>
          </a:xfrm>
        </p:grpSpPr>
        <p:sp>
          <p:nvSpPr>
            <p:cNvPr id="20" name="平行四边形 19"/>
            <p:cNvSpPr/>
            <p:nvPr/>
          </p:nvSpPr>
          <p:spPr>
            <a:xfrm flipH="1">
              <a:off x="3164096" y="2568575"/>
              <a:ext cx="1605841" cy="481752"/>
            </a:xfrm>
            <a:prstGeom prst="parallelogram">
              <a:avLst>
                <a:gd name="adj" fmla="val 63945"/>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1" name="平行四边形 20"/>
            <p:cNvSpPr/>
            <p:nvPr/>
          </p:nvSpPr>
          <p:spPr>
            <a:xfrm>
              <a:off x="2851120" y="2568575"/>
              <a:ext cx="1605841" cy="970487"/>
            </a:xfrm>
            <a:prstGeom prst="parallelogram">
              <a:avLst>
                <a:gd name="adj" fmla="val 38669"/>
              </a:avLst>
            </a:prstGeom>
            <a:solidFill>
              <a:schemeClr val="accent2">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2" name="组合 21"/>
            <p:cNvGrpSpPr/>
            <p:nvPr/>
          </p:nvGrpSpPr>
          <p:grpSpPr>
            <a:xfrm>
              <a:off x="1922526" y="662512"/>
              <a:ext cx="2150430" cy="2876550"/>
              <a:chOff x="1922526" y="662512"/>
              <a:chExt cx="2150430" cy="2876550"/>
            </a:xfrm>
            <a:solidFill>
              <a:schemeClr val="accent2"/>
            </a:solidFill>
          </p:grpSpPr>
          <p:sp>
            <p:nvSpPr>
              <p:cNvPr id="23" name="等腰三角形 22"/>
              <p:cNvSpPr/>
              <p:nvPr/>
            </p:nvSpPr>
            <p:spPr>
              <a:xfrm flipH="1">
                <a:off x="1922526" y="662512"/>
                <a:ext cx="2150430" cy="1368456"/>
              </a:xfrm>
              <a:prstGeom prst="triangle">
                <a:avLst>
                  <a:gd name="adj" fmla="val 65232"/>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4" name="平行四边形 23"/>
              <p:cNvSpPr/>
              <p:nvPr/>
            </p:nvSpPr>
            <p:spPr>
              <a:xfrm flipH="1">
                <a:off x="2371923" y="2023986"/>
                <a:ext cx="1701033" cy="1515076"/>
              </a:xfrm>
              <a:prstGeom prst="parallelogram">
                <a:avLst>
                  <a:gd name="adj" fmla="val 30532"/>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sp>
        <p:nvSpPr>
          <p:cNvPr id="18" name="任意多边形: 形状 17"/>
          <p:cNvSpPr/>
          <p:nvPr/>
        </p:nvSpPr>
        <p:spPr bwMode="auto">
          <a:xfrm>
            <a:off x="3526686" y="2198703"/>
            <a:ext cx="514733" cy="513779"/>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1"/>
          </a:solidFill>
          <a:ln>
            <a:noFill/>
          </a:ln>
        </p:spPr>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9" name="矩形 18"/>
          <p:cNvSpPr/>
          <p:nvPr/>
        </p:nvSpPr>
        <p:spPr>
          <a:xfrm>
            <a:off x="3589097" y="3438402"/>
            <a:ext cx="1132091" cy="522897"/>
          </a:xfrm>
          <a:prstGeom prst="rect">
            <a:avLst/>
          </a:prstGeom>
        </p:spPr>
        <p:txBody>
          <a:bodyPr wrap="none">
            <a:normAutofit fontScale="85000" lnSpcReduction="20000"/>
          </a:bodyPr>
          <a:lstStyle/>
          <a:p>
            <a:r>
              <a:rPr lang="en-US" altLang="zh-CN" sz="3731"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+15%</a:t>
            </a:r>
          </a:p>
        </p:txBody>
      </p:sp>
      <p:grpSp>
        <p:nvGrpSpPr>
          <p:cNvPr id="6" name="组合 5"/>
          <p:cNvGrpSpPr/>
          <p:nvPr/>
        </p:nvGrpSpPr>
        <p:grpSpPr>
          <a:xfrm flipH="1" flipV="1">
            <a:off x="6779656" y="2569110"/>
            <a:ext cx="2845656" cy="2874775"/>
            <a:chOff x="2074926" y="1130300"/>
            <a:chExt cx="2847411" cy="2876550"/>
          </a:xfrm>
        </p:grpSpPr>
        <p:sp>
          <p:nvSpPr>
            <p:cNvPr id="11" name="平行四边形 10"/>
            <p:cNvSpPr/>
            <p:nvPr/>
          </p:nvSpPr>
          <p:spPr>
            <a:xfrm>
              <a:off x="2074926" y="3036363"/>
              <a:ext cx="1605841" cy="481752"/>
            </a:xfrm>
            <a:prstGeom prst="parallelogram">
              <a:avLst>
                <a:gd name="adj" fmla="val 63945"/>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 name="平行四边形 11"/>
            <p:cNvSpPr/>
            <p:nvPr/>
          </p:nvSpPr>
          <p:spPr>
            <a:xfrm flipH="1">
              <a:off x="2387902" y="3036363"/>
              <a:ext cx="1605841" cy="970487"/>
            </a:xfrm>
            <a:prstGeom prst="parallelogram">
              <a:avLst>
                <a:gd name="adj" fmla="val 38669"/>
              </a:avLst>
            </a:prstGeom>
            <a:solidFill>
              <a:schemeClr val="accent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等腰三角形 12"/>
            <p:cNvSpPr/>
            <p:nvPr/>
          </p:nvSpPr>
          <p:spPr>
            <a:xfrm>
              <a:off x="2771907" y="1130300"/>
              <a:ext cx="2150430" cy="1368456"/>
            </a:xfrm>
            <a:prstGeom prst="triangle">
              <a:avLst>
                <a:gd name="adj" fmla="val 65232"/>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 name="平行四边形 13"/>
            <p:cNvSpPr/>
            <p:nvPr/>
          </p:nvSpPr>
          <p:spPr>
            <a:xfrm>
              <a:off x="2771907" y="2491774"/>
              <a:ext cx="1701033" cy="1515076"/>
            </a:xfrm>
            <a:prstGeom prst="parallelogram">
              <a:avLst>
                <a:gd name="adj" fmla="val 30532"/>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9" name="任意多边形: 形状 8"/>
          <p:cNvSpPr/>
          <p:nvPr/>
        </p:nvSpPr>
        <p:spPr bwMode="auto">
          <a:xfrm>
            <a:off x="7416709" y="4310541"/>
            <a:ext cx="441464" cy="425407"/>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chemeClr val="bg1"/>
          </a:solidFill>
          <a:ln>
            <a:noFill/>
          </a:ln>
        </p:spPr>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 name="矩形 9"/>
          <p:cNvSpPr/>
          <p:nvPr/>
        </p:nvSpPr>
        <p:spPr>
          <a:xfrm>
            <a:off x="7596401" y="3012928"/>
            <a:ext cx="1132092" cy="522897"/>
          </a:xfrm>
          <a:prstGeom prst="rect">
            <a:avLst/>
          </a:prstGeom>
        </p:spPr>
        <p:txBody>
          <a:bodyPr wrap="none">
            <a:normAutofit fontScale="85000" lnSpcReduction="20000"/>
          </a:bodyPr>
          <a:lstStyle/>
          <a:p>
            <a:r>
              <a:rPr lang="en-US" altLang="zh-CN" sz="3731"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-15%</a:t>
            </a:r>
          </a:p>
        </p:txBody>
      </p:sp>
      <p:grpSp>
        <p:nvGrpSpPr>
          <p:cNvPr id="29" name="组合 28"/>
          <p:cNvGrpSpPr/>
          <p:nvPr/>
        </p:nvGrpSpPr>
        <p:grpSpPr>
          <a:xfrm>
            <a:off x="3448902" y="4785007"/>
            <a:ext cx="1934629" cy="890796"/>
            <a:chOff x="468937" y="2419540"/>
            <a:chExt cx="1934629" cy="890796"/>
          </a:xfrm>
        </p:grpSpPr>
        <p:sp>
          <p:nvSpPr>
            <p:cNvPr id="30"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31" name="矩形 30"/>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2" name="组合 31"/>
          <p:cNvGrpSpPr/>
          <p:nvPr/>
        </p:nvGrpSpPr>
        <p:grpSpPr>
          <a:xfrm>
            <a:off x="7430352" y="1051207"/>
            <a:ext cx="1934629" cy="890796"/>
            <a:chOff x="468937" y="2419540"/>
            <a:chExt cx="1934629" cy="890796"/>
          </a:xfrm>
        </p:grpSpPr>
        <p:sp>
          <p:nvSpPr>
            <p:cNvPr id="33"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34" name="矩形 33"/>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6" name="组合 25">
            <a:extLst>
              <a:ext uri="{FF2B5EF4-FFF2-40B4-BE49-F238E27FC236}">
                <a16:creationId xmlns:a16="http://schemas.microsoft.com/office/drawing/2014/main" id="{DFE0C5C9-9222-4A27-96E2-4AF9F36985B7}"/>
              </a:ext>
            </a:extLst>
          </p:cNvPr>
          <p:cNvGrpSpPr/>
          <p:nvPr/>
        </p:nvGrpSpPr>
        <p:grpSpPr>
          <a:xfrm>
            <a:off x="3424460" y="220234"/>
            <a:ext cx="5544407" cy="617980"/>
            <a:chOff x="551593" y="497013"/>
            <a:chExt cx="5544407" cy="617980"/>
          </a:xfrm>
        </p:grpSpPr>
        <p:sp>
          <p:nvSpPr>
            <p:cNvPr id="27" name="矩形 26">
              <a:extLst>
                <a:ext uri="{FF2B5EF4-FFF2-40B4-BE49-F238E27FC236}">
                  <a16:creationId xmlns:a16="http://schemas.microsoft.com/office/drawing/2014/main" id="{A42341E1-41C6-42BB-86FF-B96B0BAB7147}"/>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28" name="0 _4">
              <a:extLst>
                <a:ext uri="{FF2B5EF4-FFF2-40B4-BE49-F238E27FC236}">
                  <a16:creationId xmlns:a16="http://schemas.microsoft.com/office/drawing/2014/main" id="{1EB9A3BA-756C-44E2-BDF5-9B67A6DBFC52}"/>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p:cTn id="13" dur="500" fill="hold"/>
                                        <p:tgtEl>
                                          <p:spTgt spid="32"/>
                                        </p:tgtEl>
                                        <p:attrNameLst>
                                          <p:attrName>ppt_w</p:attrName>
                                        </p:attrNameLst>
                                      </p:cBhvr>
                                      <p:tavLst>
                                        <p:tav tm="0">
                                          <p:val>
                                            <p:fltVal val="0"/>
                                          </p:val>
                                        </p:tav>
                                        <p:tav tm="100000">
                                          <p:val>
                                            <p:strVal val="#ppt_w"/>
                                          </p:val>
                                        </p:tav>
                                      </p:tavLst>
                                    </p:anim>
                                    <p:anim calcmode="lin" valueType="num">
                                      <p:cBhvr>
                                        <p:cTn id="14" dur="500" fill="hold"/>
                                        <p:tgtEl>
                                          <p:spTgt spid="32"/>
                                        </p:tgtEl>
                                        <p:attrNameLst>
                                          <p:attrName>ppt_h</p:attrName>
                                        </p:attrNameLst>
                                      </p:cBhvr>
                                      <p:tavLst>
                                        <p:tav tm="0">
                                          <p:val>
                                            <p:fltVal val="0"/>
                                          </p:val>
                                        </p:tav>
                                        <p:tav tm="100000">
                                          <p:val>
                                            <p:strVal val="#ppt_h"/>
                                          </p:val>
                                        </p:tav>
                                      </p:tavLst>
                                    </p:anim>
                                    <p:animEffect transition="in" filter="fade">
                                      <p:cBhvr>
                                        <p:cTn id="15" dur="500"/>
                                        <p:tgtEl>
                                          <p:spTgt spid="32"/>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p:cTn id="19" dur="500" fill="hold"/>
                                        <p:tgtEl>
                                          <p:spTgt spid="25"/>
                                        </p:tgtEl>
                                        <p:attrNameLst>
                                          <p:attrName>ppt_w</p:attrName>
                                        </p:attrNameLst>
                                      </p:cBhvr>
                                      <p:tavLst>
                                        <p:tav tm="0">
                                          <p:val>
                                            <p:fltVal val="0"/>
                                          </p:val>
                                        </p:tav>
                                        <p:tav tm="100000">
                                          <p:val>
                                            <p:strVal val="#ppt_w"/>
                                          </p:val>
                                        </p:tav>
                                      </p:tavLst>
                                    </p:anim>
                                    <p:anim calcmode="lin" valueType="num">
                                      <p:cBhvr>
                                        <p:cTn id="20" dur="500" fill="hold"/>
                                        <p:tgtEl>
                                          <p:spTgt spid="25"/>
                                        </p:tgtEl>
                                        <p:attrNameLst>
                                          <p:attrName>ppt_h</p:attrName>
                                        </p:attrNameLst>
                                      </p:cBhvr>
                                      <p:tavLst>
                                        <p:tav tm="0">
                                          <p:val>
                                            <p:fltVal val="0"/>
                                          </p:val>
                                        </p:tav>
                                        <p:tav tm="100000">
                                          <p:val>
                                            <p:strVal val="#ppt_h"/>
                                          </p:val>
                                        </p:tav>
                                      </p:tavLst>
                                    </p:anim>
                                    <p:animEffect transition="in" filter="fade">
                                      <p:cBhvr>
                                        <p:cTn id="21" dur="500"/>
                                        <p:tgtEl>
                                          <p:spTgt spid="25"/>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animEffect transition="in" filter="fade">
                                      <p:cBhvr>
                                        <p:cTn id="27" dur="500"/>
                                        <p:tgtEl>
                                          <p:spTgt spid="2"/>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fltVal val="0"/>
                                          </p:val>
                                        </p:tav>
                                        <p:tav tm="100000">
                                          <p:val>
                                            <p:strVal val="#ppt_w"/>
                                          </p:val>
                                        </p:tav>
                                      </p:tavLst>
                                    </p:anim>
                                    <p:anim calcmode="lin" valueType="num">
                                      <p:cBhvr>
                                        <p:cTn id="44" dur="500" fill="hold"/>
                                        <p:tgtEl>
                                          <p:spTgt spid="19"/>
                                        </p:tgtEl>
                                        <p:attrNameLst>
                                          <p:attrName>ppt_h</p:attrName>
                                        </p:attrNameLst>
                                      </p:cBhvr>
                                      <p:tavLst>
                                        <p:tav tm="0">
                                          <p:val>
                                            <p:fltVal val="0"/>
                                          </p:val>
                                        </p:tav>
                                        <p:tav tm="100000">
                                          <p:val>
                                            <p:strVal val="#ppt_h"/>
                                          </p:val>
                                        </p:tav>
                                      </p:tavLst>
                                    </p:anim>
                                    <p:animEffect transition="in" filter="fade">
                                      <p:cBhvr>
                                        <p:cTn id="45" dur="500"/>
                                        <p:tgtEl>
                                          <p:spTgt spid="19"/>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p:cTn id="49" dur="500" fill="hold"/>
                                        <p:tgtEl>
                                          <p:spTgt spid="6"/>
                                        </p:tgtEl>
                                        <p:attrNameLst>
                                          <p:attrName>ppt_w</p:attrName>
                                        </p:attrNameLst>
                                      </p:cBhvr>
                                      <p:tavLst>
                                        <p:tav tm="0">
                                          <p:val>
                                            <p:fltVal val="0"/>
                                          </p:val>
                                        </p:tav>
                                        <p:tav tm="100000">
                                          <p:val>
                                            <p:strVal val="#ppt_w"/>
                                          </p:val>
                                        </p:tav>
                                      </p:tavLst>
                                    </p:anim>
                                    <p:anim calcmode="lin" valueType="num">
                                      <p:cBhvr>
                                        <p:cTn id="50" dur="500" fill="hold"/>
                                        <p:tgtEl>
                                          <p:spTgt spid="6"/>
                                        </p:tgtEl>
                                        <p:attrNameLst>
                                          <p:attrName>ppt_h</p:attrName>
                                        </p:attrNameLst>
                                      </p:cBhvr>
                                      <p:tavLst>
                                        <p:tav tm="0">
                                          <p:val>
                                            <p:fltVal val="0"/>
                                          </p:val>
                                        </p:tav>
                                        <p:tav tm="100000">
                                          <p:val>
                                            <p:strVal val="#ppt_h"/>
                                          </p:val>
                                        </p:tav>
                                      </p:tavLst>
                                    </p:anim>
                                    <p:animEffect transition="in" filter="fade">
                                      <p:cBhvr>
                                        <p:cTn id="51" dur="500"/>
                                        <p:tgtEl>
                                          <p:spTgt spid="6"/>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p:cTn id="55" dur="500" fill="hold"/>
                                        <p:tgtEl>
                                          <p:spTgt spid="9"/>
                                        </p:tgtEl>
                                        <p:attrNameLst>
                                          <p:attrName>ppt_w</p:attrName>
                                        </p:attrNameLst>
                                      </p:cBhvr>
                                      <p:tavLst>
                                        <p:tav tm="0">
                                          <p:val>
                                            <p:fltVal val="0"/>
                                          </p:val>
                                        </p:tav>
                                        <p:tav tm="100000">
                                          <p:val>
                                            <p:strVal val="#ppt_w"/>
                                          </p:val>
                                        </p:tav>
                                      </p:tavLst>
                                    </p:anim>
                                    <p:anim calcmode="lin" valueType="num">
                                      <p:cBhvr>
                                        <p:cTn id="56" dur="500" fill="hold"/>
                                        <p:tgtEl>
                                          <p:spTgt spid="9"/>
                                        </p:tgtEl>
                                        <p:attrNameLst>
                                          <p:attrName>ppt_h</p:attrName>
                                        </p:attrNameLst>
                                      </p:cBhvr>
                                      <p:tavLst>
                                        <p:tav tm="0">
                                          <p:val>
                                            <p:fltVal val="0"/>
                                          </p:val>
                                        </p:tav>
                                        <p:tav tm="100000">
                                          <p:val>
                                            <p:strVal val="#ppt_h"/>
                                          </p:val>
                                        </p:tav>
                                      </p:tavLst>
                                    </p:anim>
                                    <p:animEffect transition="in" filter="fade">
                                      <p:cBhvr>
                                        <p:cTn id="57" dur="500"/>
                                        <p:tgtEl>
                                          <p:spTgt spid="9"/>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p:cTn id="61" dur="500" fill="hold"/>
                                        <p:tgtEl>
                                          <p:spTgt spid="10"/>
                                        </p:tgtEl>
                                        <p:attrNameLst>
                                          <p:attrName>ppt_w</p:attrName>
                                        </p:attrNameLst>
                                      </p:cBhvr>
                                      <p:tavLst>
                                        <p:tav tm="0">
                                          <p:val>
                                            <p:fltVal val="0"/>
                                          </p:val>
                                        </p:tav>
                                        <p:tav tm="100000">
                                          <p:val>
                                            <p:strVal val="#ppt_w"/>
                                          </p:val>
                                        </p:tav>
                                      </p:tavLst>
                                    </p:anim>
                                    <p:anim calcmode="lin" valueType="num">
                                      <p:cBhvr>
                                        <p:cTn id="62" dur="500" fill="hold"/>
                                        <p:tgtEl>
                                          <p:spTgt spid="10"/>
                                        </p:tgtEl>
                                        <p:attrNameLst>
                                          <p:attrName>ppt_h</p:attrName>
                                        </p:attrNameLst>
                                      </p:cBhvr>
                                      <p:tavLst>
                                        <p:tav tm="0">
                                          <p:val>
                                            <p:fltVal val="0"/>
                                          </p:val>
                                        </p:tav>
                                        <p:tav tm="100000">
                                          <p:val>
                                            <p:strVal val="#ppt_h"/>
                                          </p:val>
                                        </p:tav>
                                      </p:tavLst>
                                    </p:anim>
                                    <p:animEffect transition="in" filter="fade">
                                      <p:cBhvr>
                                        <p:cTn id="63" dur="500"/>
                                        <p:tgtEl>
                                          <p:spTgt spid="10"/>
                                        </p:tgtEl>
                                      </p:cBhvr>
                                    </p:animEffect>
                                  </p:childTnLst>
                                </p:cTn>
                              </p:par>
                            </p:childTnLst>
                          </p:cTn>
                        </p:par>
                        <p:par>
                          <p:cTn id="64" fill="hold">
                            <p:stCondLst>
                              <p:cond delay="5000"/>
                            </p:stCondLst>
                            <p:childTnLst>
                              <p:par>
                                <p:cTn id="65" presetID="53" presetClass="entr" presetSubtype="16" fill="hold" nodeType="after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p:cTn id="67" dur="500" fill="hold"/>
                                        <p:tgtEl>
                                          <p:spTgt spid="26"/>
                                        </p:tgtEl>
                                        <p:attrNameLst>
                                          <p:attrName>ppt_w</p:attrName>
                                        </p:attrNameLst>
                                      </p:cBhvr>
                                      <p:tavLst>
                                        <p:tav tm="0">
                                          <p:val>
                                            <p:fltVal val="0"/>
                                          </p:val>
                                        </p:tav>
                                        <p:tav tm="100000">
                                          <p:val>
                                            <p:strVal val="#ppt_w"/>
                                          </p:val>
                                        </p:tav>
                                      </p:tavLst>
                                    </p:anim>
                                    <p:anim calcmode="lin" valueType="num">
                                      <p:cBhvr>
                                        <p:cTn id="68" dur="500" fill="hold"/>
                                        <p:tgtEl>
                                          <p:spTgt spid="26"/>
                                        </p:tgtEl>
                                        <p:attrNameLst>
                                          <p:attrName>ppt_h</p:attrName>
                                        </p:attrNameLst>
                                      </p:cBhvr>
                                      <p:tavLst>
                                        <p:tav tm="0">
                                          <p:val>
                                            <p:fltVal val="0"/>
                                          </p:val>
                                        </p:tav>
                                        <p:tav tm="100000">
                                          <p:val>
                                            <p:strVal val="#ppt_h"/>
                                          </p:val>
                                        </p:tav>
                                      </p:tavLst>
                                    </p:anim>
                                    <p:animEffect transition="in" filter="fade">
                                      <p:cBhvr>
                                        <p:cTn id="6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 grpId="0" animBg="1"/>
      <p:bldP spid="18" grpId="0" animBg="1"/>
      <p:bldP spid="19" grpId="0"/>
      <p:bldP spid="9" grpId="0" animBg="1"/>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4096000" y="1904955"/>
            <a:ext cx="3823515" cy="3660104"/>
            <a:chOff x="3070623" y="1427560"/>
            <a:chExt cx="2869406" cy="2746772"/>
          </a:xfrm>
        </p:grpSpPr>
        <p:sp>
          <p:nvSpPr>
            <p:cNvPr id="27" name="Oval 11"/>
            <p:cNvSpPr>
              <a:spLocks noChangeArrowheads="1"/>
            </p:cNvSpPr>
            <p:nvPr/>
          </p:nvSpPr>
          <p:spPr bwMode="auto">
            <a:xfrm>
              <a:off x="3882629" y="2181226"/>
              <a:ext cx="1245394" cy="1250156"/>
            </a:xfrm>
            <a:prstGeom prst="ellipse">
              <a:avLst/>
            </a:pr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186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pic>
          <p:nvPicPr>
            <p:cNvPr id="28" name="Group 6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256485" y="2569369"/>
              <a:ext cx="576263" cy="494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Freeform 8"/>
            <p:cNvSpPr/>
            <p:nvPr/>
          </p:nvSpPr>
          <p:spPr bwMode="auto">
            <a:xfrm>
              <a:off x="3070623" y="2126457"/>
              <a:ext cx="721519" cy="1337072"/>
            </a:xfrm>
            <a:custGeom>
              <a:avLst/>
              <a:gdLst>
                <a:gd name="T0" fmla="*/ 135 w 135"/>
                <a:gd name="T1" fmla="*/ 52 h 250"/>
                <a:gd name="T2" fmla="*/ 44 w 135"/>
                <a:gd name="T3" fmla="*/ 0 h 250"/>
                <a:gd name="T4" fmla="*/ 43 w 135"/>
                <a:gd name="T5" fmla="*/ 250 h 250"/>
                <a:gd name="T6" fmla="*/ 134 w 135"/>
                <a:gd name="T7" fmla="*/ 200 h 250"/>
                <a:gd name="T8" fmla="*/ 116 w 135"/>
                <a:gd name="T9" fmla="*/ 127 h 250"/>
                <a:gd name="T10" fmla="*/ 135 w 135"/>
                <a:gd name="T11" fmla="*/ 52 h 250"/>
              </a:gdLst>
              <a:ahLst/>
              <a:cxnLst>
                <a:cxn ang="0">
                  <a:pos x="T0" y="T1"/>
                </a:cxn>
                <a:cxn ang="0">
                  <a:pos x="T2" y="T3"/>
                </a:cxn>
                <a:cxn ang="0">
                  <a:pos x="T4" y="T5"/>
                </a:cxn>
                <a:cxn ang="0">
                  <a:pos x="T6" y="T7"/>
                </a:cxn>
                <a:cxn ang="0">
                  <a:pos x="T8" y="T9"/>
                </a:cxn>
                <a:cxn ang="0">
                  <a:pos x="T10" y="T11"/>
                </a:cxn>
              </a:cxnLst>
              <a:rect l="0" t="0" r="r" b="b"/>
              <a:pathLst>
                <a:path w="135" h="250">
                  <a:moveTo>
                    <a:pt x="135" y="52"/>
                  </a:moveTo>
                  <a:cubicBezTo>
                    <a:pt x="44" y="0"/>
                    <a:pt x="44" y="0"/>
                    <a:pt x="44" y="0"/>
                  </a:cubicBezTo>
                  <a:cubicBezTo>
                    <a:pt x="1" y="78"/>
                    <a:pt x="0" y="172"/>
                    <a:pt x="43" y="250"/>
                  </a:cubicBezTo>
                  <a:cubicBezTo>
                    <a:pt x="134" y="200"/>
                    <a:pt x="134" y="200"/>
                    <a:pt x="134" y="200"/>
                  </a:cubicBezTo>
                  <a:cubicBezTo>
                    <a:pt x="122" y="178"/>
                    <a:pt x="116" y="153"/>
                    <a:pt x="116" y="127"/>
                  </a:cubicBezTo>
                  <a:cubicBezTo>
                    <a:pt x="116" y="100"/>
                    <a:pt x="123" y="74"/>
                    <a:pt x="135" y="52"/>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30" name="Freeform 9"/>
            <p:cNvSpPr/>
            <p:nvPr/>
          </p:nvSpPr>
          <p:spPr bwMode="auto">
            <a:xfrm>
              <a:off x="4507707" y="3233738"/>
              <a:ext cx="1165622" cy="940594"/>
            </a:xfrm>
            <a:custGeom>
              <a:avLst/>
              <a:gdLst>
                <a:gd name="T0" fmla="*/ 130 w 218"/>
                <a:gd name="T1" fmla="*/ 0 h 176"/>
                <a:gd name="T2" fmla="*/ 218 w 218"/>
                <a:gd name="T3" fmla="*/ 55 h 176"/>
                <a:gd name="T4" fmla="*/ 0 w 218"/>
                <a:gd name="T5" fmla="*/ 176 h 176"/>
                <a:gd name="T6" fmla="*/ 0 w 218"/>
                <a:gd name="T7" fmla="*/ 73 h 176"/>
                <a:gd name="T8" fmla="*/ 130 w 218"/>
                <a:gd name="T9" fmla="*/ 0 h 176"/>
              </a:gdLst>
              <a:ahLst/>
              <a:cxnLst>
                <a:cxn ang="0">
                  <a:pos x="T0" y="T1"/>
                </a:cxn>
                <a:cxn ang="0">
                  <a:pos x="T2" y="T3"/>
                </a:cxn>
                <a:cxn ang="0">
                  <a:pos x="T4" y="T5"/>
                </a:cxn>
                <a:cxn ang="0">
                  <a:pos x="T6" y="T7"/>
                </a:cxn>
                <a:cxn ang="0">
                  <a:pos x="T8" y="T9"/>
                </a:cxn>
              </a:cxnLst>
              <a:rect l="0" t="0" r="r" b="b"/>
              <a:pathLst>
                <a:path w="218" h="176">
                  <a:moveTo>
                    <a:pt x="130" y="0"/>
                  </a:moveTo>
                  <a:cubicBezTo>
                    <a:pt x="218" y="55"/>
                    <a:pt x="218" y="55"/>
                    <a:pt x="218" y="55"/>
                  </a:cubicBezTo>
                  <a:cubicBezTo>
                    <a:pt x="171" y="130"/>
                    <a:pt x="89" y="176"/>
                    <a:pt x="0" y="176"/>
                  </a:cubicBezTo>
                  <a:cubicBezTo>
                    <a:pt x="0" y="73"/>
                    <a:pt x="0" y="73"/>
                    <a:pt x="0" y="73"/>
                  </a:cubicBezTo>
                  <a:cubicBezTo>
                    <a:pt x="55" y="73"/>
                    <a:pt x="103" y="44"/>
                    <a:pt x="130" y="0"/>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31" name="Freeform 6"/>
            <p:cNvSpPr/>
            <p:nvPr/>
          </p:nvSpPr>
          <p:spPr bwMode="auto">
            <a:xfrm>
              <a:off x="3332560" y="1427560"/>
              <a:ext cx="1164431" cy="951309"/>
            </a:xfrm>
            <a:custGeom>
              <a:avLst/>
              <a:gdLst>
                <a:gd name="T0" fmla="*/ 218 w 218"/>
                <a:gd name="T1" fmla="*/ 105 h 178"/>
                <a:gd name="T2" fmla="*/ 216 w 218"/>
                <a:gd name="T3" fmla="*/ 0 h 178"/>
                <a:gd name="T4" fmla="*/ 0 w 218"/>
                <a:gd name="T5" fmla="*/ 123 h 178"/>
                <a:gd name="T6" fmla="*/ 89 w 218"/>
                <a:gd name="T7" fmla="*/ 178 h 178"/>
                <a:gd name="T8" fmla="*/ 218 w 218"/>
                <a:gd name="T9" fmla="*/ 105 h 178"/>
              </a:gdLst>
              <a:ahLst/>
              <a:cxnLst>
                <a:cxn ang="0">
                  <a:pos x="T0" y="T1"/>
                </a:cxn>
                <a:cxn ang="0">
                  <a:pos x="T2" y="T3"/>
                </a:cxn>
                <a:cxn ang="0">
                  <a:pos x="T4" y="T5"/>
                </a:cxn>
                <a:cxn ang="0">
                  <a:pos x="T6" y="T7"/>
                </a:cxn>
                <a:cxn ang="0">
                  <a:pos x="T8" y="T9"/>
                </a:cxn>
              </a:cxnLst>
              <a:rect l="0" t="0" r="r" b="b"/>
              <a:pathLst>
                <a:path w="218" h="178">
                  <a:moveTo>
                    <a:pt x="218" y="105"/>
                  </a:moveTo>
                  <a:cubicBezTo>
                    <a:pt x="216" y="0"/>
                    <a:pt x="216" y="0"/>
                    <a:pt x="216" y="0"/>
                  </a:cubicBezTo>
                  <a:cubicBezTo>
                    <a:pt x="128" y="1"/>
                    <a:pt x="46" y="48"/>
                    <a:pt x="0" y="123"/>
                  </a:cubicBezTo>
                  <a:cubicBezTo>
                    <a:pt x="89" y="178"/>
                    <a:pt x="89" y="178"/>
                    <a:pt x="89" y="178"/>
                  </a:cubicBezTo>
                  <a:cubicBezTo>
                    <a:pt x="116" y="135"/>
                    <a:pt x="163" y="106"/>
                    <a:pt x="218" y="105"/>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32" name="Freeform 7"/>
            <p:cNvSpPr/>
            <p:nvPr/>
          </p:nvSpPr>
          <p:spPr bwMode="auto">
            <a:xfrm>
              <a:off x="5218510" y="2149079"/>
              <a:ext cx="721519" cy="1329928"/>
            </a:xfrm>
            <a:custGeom>
              <a:avLst/>
              <a:gdLst>
                <a:gd name="T0" fmla="*/ 1 w 135"/>
                <a:gd name="T1" fmla="*/ 50 h 249"/>
                <a:gd name="T2" fmla="*/ 93 w 135"/>
                <a:gd name="T3" fmla="*/ 0 h 249"/>
                <a:gd name="T4" fmla="*/ 90 w 135"/>
                <a:gd name="T5" fmla="*/ 249 h 249"/>
                <a:gd name="T6" fmla="*/ 0 w 135"/>
                <a:gd name="T7" fmla="*/ 198 h 249"/>
                <a:gd name="T8" fmla="*/ 19 w 135"/>
                <a:gd name="T9" fmla="*/ 123 h 249"/>
                <a:gd name="T10" fmla="*/ 1 w 135"/>
                <a:gd name="T11" fmla="*/ 50 h 249"/>
              </a:gdLst>
              <a:ahLst/>
              <a:cxnLst>
                <a:cxn ang="0">
                  <a:pos x="T0" y="T1"/>
                </a:cxn>
                <a:cxn ang="0">
                  <a:pos x="T2" y="T3"/>
                </a:cxn>
                <a:cxn ang="0">
                  <a:pos x="T4" y="T5"/>
                </a:cxn>
                <a:cxn ang="0">
                  <a:pos x="T6" y="T7"/>
                </a:cxn>
                <a:cxn ang="0">
                  <a:pos x="T8" y="T9"/>
                </a:cxn>
                <a:cxn ang="0">
                  <a:pos x="T10" y="T11"/>
                </a:cxn>
              </a:cxnLst>
              <a:rect l="0" t="0" r="r" b="b"/>
              <a:pathLst>
                <a:path w="135" h="249">
                  <a:moveTo>
                    <a:pt x="1" y="50"/>
                  </a:moveTo>
                  <a:cubicBezTo>
                    <a:pt x="93" y="0"/>
                    <a:pt x="93" y="0"/>
                    <a:pt x="93" y="0"/>
                  </a:cubicBezTo>
                  <a:cubicBezTo>
                    <a:pt x="135" y="78"/>
                    <a:pt x="134" y="172"/>
                    <a:pt x="90" y="249"/>
                  </a:cubicBezTo>
                  <a:cubicBezTo>
                    <a:pt x="0" y="198"/>
                    <a:pt x="0" y="198"/>
                    <a:pt x="0" y="198"/>
                  </a:cubicBezTo>
                  <a:cubicBezTo>
                    <a:pt x="12" y="176"/>
                    <a:pt x="19" y="150"/>
                    <a:pt x="19" y="123"/>
                  </a:cubicBezTo>
                  <a:cubicBezTo>
                    <a:pt x="19" y="97"/>
                    <a:pt x="13" y="72"/>
                    <a:pt x="1" y="5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33" name="Freeform 5"/>
            <p:cNvSpPr/>
            <p:nvPr/>
          </p:nvSpPr>
          <p:spPr bwMode="auto">
            <a:xfrm>
              <a:off x="4524376" y="1427560"/>
              <a:ext cx="1165622" cy="957263"/>
            </a:xfrm>
            <a:custGeom>
              <a:avLst/>
              <a:gdLst>
                <a:gd name="T0" fmla="*/ 0 w 218"/>
                <a:gd name="T1" fmla="*/ 105 h 179"/>
                <a:gd name="T2" fmla="*/ 2 w 218"/>
                <a:gd name="T3" fmla="*/ 0 h 179"/>
                <a:gd name="T4" fmla="*/ 218 w 218"/>
                <a:gd name="T5" fmla="*/ 126 h 179"/>
                <a:gd name="T6" fmla="*/ 128 w 218"/>
                <a:gd name="T7" fmla="*/ 179 h 179"/>
                <a:gd name="T8" fmla="*/ 0 w 218"/>
                <a:gd name="T9" fmla="*/ 105 h 179"/>
              </a:gdLst>
              <a:ahLst/>
              <a:cxnLst>
                <a:cxn ang="0">
                  <a:pos x="T0" y="T1"/>
                </a:cxn>
                <a:cxn ang="0">
                  <a:pos x="T2" y="T3"/>
                </a:cxn>
                <a:cxn ang="0">
                  <a:pos x="T4" y="T5"/>
                </a:cxn>
                <a:cxn ang="0">
                  <a:pos x="T6" y="T7"/>
                </a:cxn>
                <a:cxn ang="0">
                  <a:pos x="T8" y="T9"/>
                </a:cxn>
              </a:cxnLst>
              <a:rect l="0" t="0" r="r" b="b"/>
              <a:pathLst>
                <a:path w="218" h="179">
                  <a:moveTo>
                    <a:pt x="0" y="105"/>
                  </a:moveTo>
                  <a:cubicBezTo>
                    <a:pt x="2" y="0"/>
                    <a:pt x="2" y="0"/>
                    <a:pt x="2" y="0"/>
                  </a:cubicBezTo>
                  <a:cubicBezTo>
                    <a:pt x="91" y="2"/>
                    <a:pt x="172" y="50"/>
                    <a:pt x="218" y="126"/>
                  </a:cubicBezTo>
                  <a:cubicBezTo>
                    <a:pt x="128" y="179"/>
                    <a:pt x="128" y="179"/>
                    <a:pt x="128" y="179"/>
                  </a:cubicBezTo>
                  <a:cubicBezTo>
                    <a:pt x="101" y="136"/>
                    <a:pt x="54" y="107"/>
                    <a:pt x="0" y="105"/>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34" name="Freeform 10"/>
            <p:cNvSpPr/>
            <p:nvPr/>
          </p:nvSpPr>
          <p:spPr bwMode="auto">
            <a:xfrm>
              <a:off x="3317082" y="3212306"/>
              <a:ext cx="1164431" cy="962025"/>
            </a:xfrm>
            <a:custGeom>
              <a:avLst/>
              <a:gdLst>
                <a:gd name="T0" fmla="*/ 90 w 218"/>
                <a:gd name="T1" fmla="*/ 0 h 180"/>
                <a:gd name="T2" fmla="*/ 0 w 218"/>
                <a:gd name="T3" fmla="*/ 53 h 180"/>
                <a:gd name="T4" fmla="*/ 214 w 218"/>
                <a:gd name="T5" fmla="*/ 180 h 180"/>
                <a:gd name="T6" fmla="*/ 218 w 218"/>
                <a:gd name="T7" fmla="*/ 77 h 180"/>
                <a:gd name="T8" fmla="*/ 90 w 218"/>
                <a:gd name="T9" fmla="*/ 0 h 180"/>
              </a:gdLst>
              <a:ahLst/>
              <a:cxnLst>
                <a:cxn ang="0">
                  <a:pos x="T0" y="T1"/>
                </a:cxn>
                <a:cxn ang="0">
                  <a:pos x="T2" y="T3"/>
                </a:cxn>
                <a:cxn ang="0">
                  <a:pos x="T4" y="T5"/>
                </a:cxn>
                <a:cxn ang="0">
                  <a:pos x="T6" y="T7"/>
                </a:cxn>
                <a:cxn ang="0">
                  <a:pos x="T8" y="T9"/>
                </a:cxn>
              </a:cxnLst>
              <a:rect l="0" t="0" r="r" b="b"/>
              <a:pathLst>
                <a:path w="218" h="180">
                  <a:moveTo>
                    <a:pt x="90" y="0"/>
                  </a:moveTo>
                  <a:cubicBezTo>
                    <a:pt x="0" y="53"/>
                    <a:pt x="0" y="53"/>
                    <a:pt x="0" y="53"/>
                  </a:cubicBezTo>
                  <a:cubicBezTo>
                    <a:pt x="45" y="130"/>
                    <a:pt x="126" y="178"/>
                    <a:pt x="214" y="180"/>
                  </a:cubicBezTo>
                  <a:cubicBezTo>
                    <a:pt x="218" y="77"/>
                    <a:pt x="218" y="77"/>
                    <a:pt x="218" y="77"/>
                  </a:cubicBezTo>
                  <a:cubicBezTo>
                    <a:pt x="163" y="75"/>
                    <a:pt x="116" y="45"/>
                    <a:pt x="90"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16" name="Freeform 526"/>
            <p:cNvSpPr>
              <a:spLocks noChangeAspect="1"/>
            </p:cNvSpPr>
            <p:nvPr/>
          </p:nvSpPr>
          <p:spPr bwMode="auto">
            <a:xfrm>
              <a:off x="5462588" y="2632473"/>
              <a:ext cx="277416" cy="359569"/>
            </a:xfrm>
            <a:custGeom>
              <a:avLst/>
              <a:gdLst>
                <a:gd name="T0" fmla="*/ 719 w 1222"/>
                <a:gd name="T1" fmla="*/ 1338 h 1581"/>
                <a:gd name="T2" fmla="*/ 686 w 1222"/>
                <a:gd name="T3" fmla="*/ 1221 h 1581"/>
                <a:gd name="T4" fmla="*/ 686 w 1222"/>
                <a:gd name="T5" fmla="*/ 359 h 1581"/>
                <a:gd name="T6" fmla="*/ 719 w 1222"/>
                <a:gd name="T7" fmla="*/ 243 h 1581"/>
                <a:gd name="T8" fmla="*/ 17 w 1222"/>
                <a:gd name="T9" fmla="*/ 460 h 1581"/>
                <a:gd name="T10" fmla="*/ 0 w 1222"/>
                <a:gd name="T11" fmla="*/ 794 h 1581"/>
                <a:gd name="T12" fmla="*/ 17 w 1222"/>
                <a:gd name="T13" fmla="*/ 1120 h 1581"/>
                <a:gd name="T14" fmla="*/ 502 w 1222"/>
                <a:gd name="T15" fmla="*/ 1530 h 1581"/>
                <a:gd name="T16" fmla="*/ 493 w 1222"/>
                <a:gd name="T17" fmla="*/ 1112 h 1581"/>
                <a:gd name="T18" fmla="*/ 284 w 1222"/>
                <a:gd name="T19" fmla="*/ 1120 h 1581"/>
                <a:gd name="T20" fmla="*/ 284 w 1222"/>
                <a:gd name="T21" fmla="*/ 794 h 1581"/>
                <a:gd name="T22" fmla="*/ 284 w 1222"/>
                <a:gd name="T23" fmla="*/ 460 h 1581"/>
                <a:gd name="T24" fmla="*/ 493 w 1222"/>
                <a:gd name="T25" fmla="*/ 468 h 1581"/>
                <a:gd name="T26" fmla="*/ 502 w 1222"/>
                <a:gd name="T27" fmla="*/ 58 h 1581"/>
                <a:gd name="T28" fmla="*/ 17 w 1222"/>
                <a:gd name="T29" fmla="*/ 460 h 1581"/>
                <a:gd name="T30" fmla="*/ 602 w 1222"/>
                <a:gd name="T31" fmla="*/ 911 h 1581"/>
                <a:gd name="T32" fmla="*/ 493 w 1222"/>
                <a:gd name="T33" fmla="*/ 861 h 1581"/>
                <a:gd name="T34" fmla="*/ 543 w 1222"/>
                <a:gd name="T35" fmla="*/ 828 h 1581"/>
                <a:gd name="T36" fmla="*/ 610 w 1222"/>
                <a:gd name="T37" fmla="*/ 778 h 1581"/>
                <a:gd name="T38" fmla="*/ 627 w 1222"/>
                <a:gd name="T39" fmla="*/ 660 h 1581"/>
                <a:gd name="T40" fmla="*/ 476 w 1222"/>
                <a:gd name="T41" fmla="*/ 677 h 1581"/>
                <a:gd name="T42" fmla="*/ 510 w 1222"/>
                <a:gd name="T43" fmla="*/ 736 h 1581"/>
                <a:gd name="T44" fmla="*/ 560 w 1222"/>
                <a:gd name="T45" fmla="*/ 677 h 1581"/>
                <a:gd name="T46" fmla="*/ 585 w 1222"/>
                <a:gd name="T47" fmla="*/ 719 h 1581"/>
                <a:gd name="T48" fmla="*/ 502 w 1222"/>
                <a:gd name="T49" fmla="*/ 803 h 1581"/>
                <a:gd name="T50" fmla="*/ 410 w 1222"/>
                <a:gd name="T51" fmla="*/ 911 h 1581"/>
                <a:gd name="T52" fmla="*/ 819 w 1222"/>
                <a:gd name="T53" fmla="*/ 811 h 1581"/>
                <a:gd name="T54" fmla="*/ 794 w 1222"/>
                <a:gd name="T55" fmla="*/ 635 h 1581"/>
                <a:gd name="T56" fmla="*/ 644 w 1222"/>
                <a:gd name="T57" fmla="*/ 853 h 1581"/>
                <a:gd name="T58" fmla="*/ 744 w 1222"/>
                <a:gd name="T59" fmla="*/ 911 h 1581"/>
                <a:gd name="T60" fmla="*/ 803 w 1222"/>
                <a:gd name="T61" fmla="*/ 853 h 1581"/>
                <a:gd name="T62" fmla="*/ 844 w 1222"/>
                <a:gd name="T63" fmla="*/ 811 h 1581"/>
                <a:gd name="T64" fmla="*/ 786 w 1222"/>
                <a:gd name="T65" fmla="*/ 686 h 1581"/>
                <a:gd name="T66" fmla="*/ 694 w 1222"/>
                <a:gd name="T67" fmla="*/ 811 h 1581"/>
                <a:gd name="T68" fmla="*/ 694 w 1222"/>
                <a:gd name="T69" fmla="*/ 811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2" h="1581">
                  <a:moveTo>
                    <a:pt x="1221" y="794"/>
                  </a:moveTo>
                  <a:cubicBezTo>
                    <a:pt x="1221" y="1079"/>
                    <a:pt x="995" y="1313"/>
                    <a:pt x="719" y="1338"/>
                  </a:cubicBezTo>
                  <a:cubicBezTo>
                    <a:pt x="719" y="1329"/>
                    <a:pt x="711" y="1313"/>
                    <a:pt x="711" y="1296"/>
                  </a:cubicBezTo>
                  <a:cubicBezTo>
                    <a:pt x="711" y="1296"/>
                    <a:pt x="702" y="1262"/>
                    <a:pt x="686" y="1221"/>
                  </a:cubicBezTo>
                  <a:cubicBezTo>
                    <a:pt x="911" y="1212"/>
                    <a:pt x="1095" y="1028"/>
                    <a:pt x="1095" y="794"/>
                  </a:cubicBezTo>
                  <a:cubicBezTo>
                    <a:pt x="1095" y="560"/>
                    <a:pt x="911" y="368"/>
                    <a:pt x="686" y="359"/>
                  </a:cubicBezTo>
                  <a:cubicBezTo>
                    <a:pt x="702" y="326"/>
                    <a:pt x="711" y="293"/>
                    <a:pt x="711" y="284"/>
                  </a:cubicBezTo>
                  <a:cubicBezTo>
                    <a:pt x="711" y="276"/>
                    <a:pt x="719" y="259"/>
                    <a:pt x="719" y="243"/>
                  </a:cubicBezTo>
                  <a:cubicBezTo>
                    <a:pt x="995" y="267"/>
                    <a:pt x="1221" y="510"/>
                    <a:pt x="1221" y="794"/>
                  </a:cubicBezTo>
                  <a:close/>
                  <a:moveTo>
                    <a:pt x="17" y="460"/>
                  </a:moveTo>
                  <a:cubicBezTo>
                    <a:pt x="8" y="568"/>
                    <a:pt x="0" y="677"/>
                    <a:pt x="0" y="786"/>
                  </a:cubicBezTo>
                  <a:lnTo>
                    <a:pt x="0" y="794"/>
                  </a:lnTo>
                  <a:lnTo>
                    <a:pt x="0" y="803"/>
                  </a:lnTo>
                  <a:cubicBezTo>
                    <a:pt x="0" y="911"/>
                    <a:pt x="8" y="1012"/>
                    <a:pt x="17" y="1120"/>
                  </a:cubicBezTo>
                  <a:cubicBezTo>
                    <a:pt x="42" y="1396"/>
                    <a:pt x="259" y="1580"/>
                    <a:pt x="468" y="1538"/>
                  </a:cubicBezTo>
                  <a:cubicBezTo>
                    <a:pt x="485" y="1530"/>
                    <a:pt x="493" y="1530"/>
                    <a:pt x="502" y="1530"/>
                  </a:cubicBezTo>
                  <a:cubicBezTo>
                    <a:pt x="552" y="1505"/>
                    <a:pt x="594" y="1471"/>
                    <a:pt x="644" y="1438"/>
                  </a:cubicBezTo>
                  <a:cubicBezTo>
                    <a:pt x="702" y="1396"/>
                    <a:pt x="569" y="1070"/>
                    <a:pt x="493" y="1112"/>
                  </a:cubicBezTo>
                  <a:cubicBezTo>
                    <a:pt x="460" y="1129"/>
                    <a:pt x="376" y="1196"/>
                    <a:pt x="343" y="1196"/>
                  </a:cubicBezTo>
                  <a:cubicBezTo>
                    <a:pt x="309" y="1204"/>
                    <a:pt x="293" y="1162"/>
                    <a:pt x="284" y="1120"/>
                  </a:cubicBezTo>
                  <a:cubicBezTo>
                    <a:pt x="276" y="1028"/>
                    <a:pt x="284" y="903"/>
                    <a:pt x="284" y="803"/>
                  </a:cubicBezTo>
                  <a:cubicBezTo>
                    <a:pt x="284" y="794"/>
                    <a:pt x="284" y="794"/>
                    <a:pt x="284" y="794"/>
                  </a:cubicBezTo>
                  <a:cubicBezTo>
                    <a:pt x="284" y="786"/>
                    <a:pt x="284" y="786"/>
                    <a:pt x="284" y="786"/>
                  </a:cubicBezTo>
                  <a:cubicBezTo>
                    <a:pt x="284" y="677"/>
                    <a:pt x="276" y="560"/>
                    <a:pt x="284" y="460"/>
                  </a:cubicBezTo>
                  <a:cubicBezTo>
                    <a:pt x="293" y="426"/>
                    <a:pt x="309" y="385"/>
                    <a:pt x="343" y="385"/>
                  </a:cubicBezTo>
                  <a:cubicBezTo>
                    <a:pt x="376" y="393"/>
                    <a:pt x="460" y="452"/>
                    <a:pt x="493" y="468"/>
                  </a:cubicBezTo>
                  <a:cubicBezTo>
                    <a:pt x="569" y="510"/>
                    <a:pt x="702" y="184"/>
                    <a:pt x="644" y="142"/>
                  </a:cubicBezTo>
                  <a:cubicBezTo>
                    <a:pt x="594" y="117"/>
                    <a:pt x="552" y="75"/>
                    <a:pt x="502" y="58"/>
                  </a:cubicBezTo>
                  <a:cubicBezTo>
                    <a:pt x="493" y="50"/>
                    <a:pt x="485" y="50"/>
                    <a:pt x="468" y="50"/>
                  </a:cubicBezTo>
                  <a:cubicBezTo>
                    <a:pt x="259" y="0"/>
                    <a:pt x="42" y="184"/>
                    <a:pt x="17" y="460"/>
                  </a:cubicBezTo>
                  <a:close/>
                  <a:moveTo>
                    <a:pt x="410" y="911"/>
                  </a:moveTo>
                  <a:cubicBezTo>
                    <a:pt x="602" y="911"/>
                    <a:pt x="602" y="911"/>
                    <a:pt x="602" y="911"/>
                  </a:cubicBezTo>
                  <a:cubicBezTo>
                    <a:pt x="610" y="861"/>
                    <a:pt x="610" y="861"/>
                    <a:pt x="610" y="861"/>
                  </a:cubicBezTo>
                  <a:cubicBezTo>
                    <a:pt x="493" y="861"/>
                    <a:pt x="493" y="861"/>
                    <a:pt x="493" y="861"/>
                  </a:cubicBezTo>
                  <a:cubicBezTo>
                    <a:pt x="493" y="861"/>
                    <a:pt x="502" y="853"/>
                    <a:pt x="510" y="853"/>
                  </a:cubicBezTo>
                  <a:cubicBezTo>
                    <a:pt x="510" y="845"/>
                    <a:pt x="527" y="836"/>
                    <a:pt x="543" y="828"/>
                  </a:cubicBezTo>
                  <a:cubicBezTo>
                    <a:pt x="569" y="811"/>
                    <a:pt x="569" y="811"/>
                    <a:pt x="569" y="811"/>
                  </a:cubicBezTo>
                  <a:cubicBezTo>
                    <a:pt x="585" y="803"/>
                    <a:pt x="602" y="786"/>
                    <a:pt x="610" y="778"/>
                  </a:cubicBezTo>
                  <a:cubicBezTo>
                    <a:pt x="627" y="761"/>
                    <a:pt x="635" y="744"/>
                    <a:pt x="644" y="719"/>
                  </a:cubicBezTo>
                  <a:cubicBezTo>
                    <a:pt x="652" y="694"/>
                    <a:pt x="644" y="677"/>
                    <a:pt x="627" y="660"/>
                  </a:cubicBezTo>
                  <a:cubicBezTo>
                    <a:pt x="619" y="644"/>
                    <a:pt x="594" y="635"/>
                    <a:pt x="569" y="635"/>
                  </a:cubicBezTo>
                  <a:cubicBezTo>
                    <a:pt x="527" y="635"/>
                    <a:pt x="502" y="644"/>
                    <a:pt x="476" y="677"/>
                  </a:cubicBezTo>
                  <a:cubicBezTo>
                    <a:pt x="468" y="686"/>
                    <a:pt x="460" y="711"/>
                    <a:pt x="452" y="736"/>
                  </a:cubicBezTo>
                  <a:cubicBezTo>
                    <a:pt x="510" y="736"/>
                    <a:pt x="510" y="736"/>
                    <a:pt x="510" y="736"/>
                  </a:cubicBezTo>
                  <a:cubicBezTo>
                    <a:pt x="510" y="719"/>
                    <a:pt x="518" y="702"/>
                    <a:pt x="518" y="694"/>
                  </a:cubicBezTo>
                  <a:cubicBezTo>
                    <a:pt x="527" y="686"/>
                    <a:pt x="543" y="677"/>
                    <a:pt x="560" y="677"/>
                  </a:cubicBezTo>
                  <a:cubicBezTo>
                    <a:pt x="569" y="677"/>
                    <a:pt x="577" y="686"/>
                    <a:pt x="585" y="694"/>
                  </a:cubicBezTo>
                  <a:cubicBezTo>
                    <a:pt x="585" y="702"/>
                    <a:pt x="594" y="711"/>
                    <a:pt x="585" y="719"/>
                  </a:cubicBezTo>
                  <a:cubicBezTo>
                    <a:pt x="585" y="736"/>
                    <a:pt x="577" y="744"/>
                    <a:pt x="560" y="761"/>
                  </a:cubicBezTo>
                  <a:cubicBezTo>
                    <a:pt x="552" y="769"/>
                    <a:pt x="535" y="778"/>
                    <a:pt x="502" y="803"/>
                  </a:cubicBezTo>
                  <a:cubicBezTo>
                    <a:pt x="468" y="819"/>
                    <a:pt x="452" y="836"/>
                    <a:pt x="435" y="861"/>
                  </a:cubicBezTo>
                  <a:cubicBezTo>
                    <a:pt x="426" y="878"/>
                    <a:pt x="418" y="895"/>
                    <a:pt x="410" y="911"/>
                  </a:cubicBezTo>
                  <a:close/>
                  <a:moveTo>
                    <a:pt x="844" y="811"/>
                  </a:moveTo>
                  <a:cubicBezTo>
                    <a:pt x="819" y="811"/>
                    <a:pt x="819" y="811"/>
                    <a:pt x="819" y="811"/>
                  </a:cubicBezTo>
                  <a:cubicBezTo>
                    <a:pt x="853" y="635"/>
                    <a:pt x="853" y="635"/>
                    <a:pt x="853" y="635"/>
                  </a:cubicBezTo>
                  <a:cubicBezTo>
                    <a:pt x="794" y="635"/>
                    <a:pt x="794" y="635"/>
                    <a:pt x="794" y="635"/>
                  </a:cubicBezTo>
                  <a:cubicBezTo>
                    <a:pt x="652" y="803"/>
                    <a:pt x="652" y="803"/>
                    <a:pt x="652" y="803"/>
                  </a:cubicBezTo>
                  <a:cubicBezTo>
                    <a:pt x="644" y="853"/>
                    <a:pt x="644" y="853"/>
                    <a:pt x="644" y="853"/>
                  </a:cubicBezTo>
                  <a:cubicBezTo>
                    <a:pt x="753" y="853"/>
                    <a:pt x="753" y="853"/>
                    <a:pt x="753" y="853"/>
                  </a:cubicBezTo>
                  <a:cubicBezTo>
                    <a:pt x="744" y="911"/>
                    <a:pt x="744" y="911"/>
                    <a:pt x="744" y="911"/>
                  </a:cubicBezTo>
                  <a:cubicBezTo>
                    <a:pt x="794" y="911"/>
                    <a:pt x="794" y="911"/>
                    <a:pt x="794" y="911"/>
                  </a:cubicBezTo>
                  <a:cubicBezTo>
                    <a:pt x="803" y="853"/>
                    <a:pt x="803" y="853"/>
                    <a:pt x="803" y="853"/>
                  </a:cubicBezTo>
                  <a:cubicBezTo>
                    <a:pt x="836" y="853"/>
                    <a:pt x="836" y="853"/>
                    <a:pt x="836" y="853"/>
                  </a:cubicBezTo>
                  <a:lnTo>
                    <a:pt x="844" y="811"/>
                  </a:lnTo>
                  <a:close/>
                  <a:moveTo>
                    <a:pt x="694" y="811"/>
                  </a:moveTo>
                  <a:cubicBezTo>
                    <a:pt x="786" y="686"/>
                    <a:pt x="786" y="686"/>
                    <a:pt x="786" y="686"/>
                  </a:cubicBezTo>
                  <a:cubicBezTo>
                    <a:pt x="761" y="811"/>
                    <a:pt x="761" y="811"/>
                    <a:pt x="761" y="811"/>
                  </a:cubicBezTo>
                  <a:lnTo>
                    <a:pt x="694" y="811"/>
                  </a:lnTo>
                  <a:close/>
                  <a:moveTo>
                    <a:pt x="694" y="811"/>
                  </a:moveTo>
                  <a:lnTo>
                    <a:pt x="694" y="81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lIns="243635" tIns="121817" rIns="243635" bIns="121817" anchor="ctr"/>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18" name="Oval 11"/>
            <p:cNvSpPr>
              <a:spLocks noChangeArrowheads="1"/>
            </p:cNvSpPr>
            <p:nvPr/>
          </p:nvSpPr>
          <p:spPr bwMode="auto">
            <a:xfrm>
              <a:off x="4975622" y="3874294"/>
              <a:ext cx="57150" cy="5476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19" name="Oval 12"/>
            <p:cNvSpPr>
              <a:spLocks noChangeArrowheads="1"/>
            </p:cNvSpPr>
            <p:nvPr/>
          </p:nvSpPr>
          <p:spPr bwMode="auto">
            <a:xfrm>
              <a:off x="5091113" y="3874294"/>
              <a:ext cx="58341" cy="5476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21" name="Freeform 13"/>
            <p:cNvSpPr>
              <a:spLocks noEditPoints="1"/>
            </p:cNvSpPr>
            <p:nvPr/>
          </p:nvSpPr>
          <p:spPr bwMode="auto">
            <a:xfrm>
              <a:off x="4836319" y="3602832"/>
              <a:ext cx="382191" cy="251222"/>
            </a:xfrm>
            <a:custGeom>
              <a:avLst/>
              <a:gdLst>
                <a:gd name="T0" fmla="*/ 383 w 390"/>
                <a:gd name="T1" fmla="*/ 64 h 265"/>
                <a:gd name="T2" fmla="*/ 364 w 390"/>
                <a:gd name="T3" fmla="*/ 57 h 265"/>
                <a:gd name="T4" fmla="*/ 105 w 390"/>
                <a:gd name="T5" fmla="*/ 57 h 265"/>
                <a:gd name="T6" fmla="*/ 102 w 390"/>
                <a:gd name="T7" fmla="*/ 44 h 265"/>
                <a:gd name="T8" fmla="*/ 61 w 390"/>
                <a:gd name="T9" fmla="*/ 0 h 265"/>
                <a:gd name="T10" fmla="*/ 0 w 390"/>
                <a:gd name="T11" fmla="*/ 0 h 265"/>
                <a:gd name="T12" fmla="*/ 14 w 390"/>
                <a:gd name="T13" fmla="*/ 28 h 265"/>
                <a:gd name="T14" fmla="*/ 62 w 390"/>
                <a:gd name="T15" fmla="*/ 28 h 265"/>
                <a:gd name="T16" fmla="*/ 75 w 390"/>
                <a:gd name="T17" fmla="*/ 44 h 265"/>
                <a:gd name="T18" fmla="*/ 116 w 390"/>
                <a:gd name="T19" fmla="*/ 242 h 265"/>
                <a:gd name="T20" fmla="*/ 163 w 390"/>
                <a:gd name="T21" fmla="*/ 265 h 265"/>
                <a:gd name="T22" fmla="*/ 327 w 390"/>
                <a:gd name="T23" fmla="*/ 265 h 265"/>
                <a:gd name="T24" fmla="*/ 352 w 390"/>
                <a:gd name="T25" fmla="*/ 239 h 265"/>
                <a:gd name="T26" fmla="*/ 166 w 390"/>
                <a:gd name="T27" fmla="*/ 239 h 265"/>
                <a:gd name="T28" fmla="*/ 138 w 390"/>
                <a:gd name="T29" fmla="*/ 213 h 265"/>
                <a:gd name="T30" fmla="*/ 130 w 390"/>
                <a:gd name="T31" fmla="*/ 172 h 265"/>
                <a:gd name="T32" fmla="*/ 362 w 390"/>
                <a:gd name="T33" fmla="*/ 172 h 265"/>
                <a:gd name="T34" fmla="*/ 362 w 390"/>
                <a:gd name="T35" fmla="*/ 172 h 265"/>
                <a:gd name="T36" fmla="*/ 382 w 390"/>
                <a:gd name="T37" fmla="*/ 153 h 265"/>
                <a:gd name="T38" fmla="*/ 390 w 390"/>
                <a:gd name="T39" fmla="*/ 81 h 265"/>
                <a:gd name="T40" fmla="*/ 383 w 390"/>
                <a:gd name="T41" fmla="*/ 64 h 265"/>
                <a:gd name="T42" fmla="*/ 356 w 390"/>
                <a:gd name="T43" fmla="*/ 143 h 265"/>
                <a:gd name="T44" fmla="*/ 123 w 390"/>
                <a:gd name="T45" fmla="*/ 143 h 265"/>
                <a:gd name="T46" fmla="*/ 112 w 390"/>
                <a:gd name="T47" fmla="*/ 90 h 265"/>
                <a:gd name="T48" fmla="*/ 362 w 390"/>
                <a:gd name="T49" fmla="*/ 90 h 265"/>
                <a:gd name="T50" fmla="*/ 356 w 390"/>
                <a:gd name="T51" fmla="*/ 14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0" h="265">
                  <a:moveTo>
                    <a:pt x="383" y="64"/>
                  </a:moveTo>
                  <a:cubicBezTo>
                    <a:pt x="377" y="57"/>
                    <a:pt x="364" y="57"/>
                    <a:pt x="364" y="57"/>
                  </a:cubicBezTo>
                  <a:cubicBezTo>
                    <a:pt x="105" y="57"/>
                    <a:pt x="105" y="57"/>
                    <a:pt x="105" y="57"/>
                  </a:cubicBezTo>
                  <a:cubicBezTo>
                    <a:pt x="102" y="44"/>
                    <a:pt x="102" y="44"/>
                    <a:pt x="102" y="44"/>
                  </a:cubicBezTo>
                  <a:cubicBezTo>
                    <a:pt x="102" y="44"/>
                    <a:pt x="96" y="0"/>
                    <a:pt x="61" y="0"/>
                  </a:cubicBezTo>
                  <a:cubicBezTo>
                    <a:pt x="26" y="0"/>
                    <a:pt x="0" y="0"/>
                    <a:pt x="0" y="0"/>
                  </a:cubicBezTo>
                  <a:cubicBezTo>
                    <a:pt x="14" y="28"/>
                    <a:pt x="14" y="28"/>
                    <a:pt x="14" y="28"/>
                  </a:cubicBezTo>
                  <a:cubicBezTo>
                    <a:pt x="62" y="28"/>
                    <a:pt x="62" y="28"/>
                    <a:pt x="62" y="28"/>
                  </a:cubicBezTo>
                  <a:cubicBezTo>
                    <a:pt x="62" y="28"/>
                    <a:pt x="73" y="25"/>
                    <a:pt x="75" y="44"/>
                  </a:cubicBezTo>
                  <a:cubicBezTo>
                    <a:pt x="116" y="242"/>
                    <a:pt x="116" y="242"/>
                    <a:pt x="116" y="242"/>
                  </a:cubicBezTo>
                  <a:cubicBezTo>
                    <a:pt x="116" y="242"/>
                    <a:pt x="123" y="265"/>
                    <a:pt x="163" y="265"/>
                  </a:cubicBezTo>
                  <a:cubicBezTo>
                    <a:pt x="163" y="265"/>
                    <a:pt x="304" y="265"/>
                    <a:pt x="327" y="265"/>
                  </a:cubicBezTo>
                  <a:cubicBezTo>
                    <a:pt x="350" y="265"/>
                    <a:pt x="352" y="239"/>
                    <a:pt x="352" y="239"/>
                  </a:cubicBezTo>
                  <a:cubicBezTo>
                    <a:pt x="166" y="239"/>
                    <a:pt x="166" y="239"/>
                    <a:pt x="166" y="239"/>
                  </a:cubicBezTo>
                  <a:cubicBezTo>
                    <a:pt x="166" y="239"/>
                    <a:pt x="142" y="241"/>
                    <a:pt x="138" y="213"/>
                  </a:cubicBezTo>
                  <a:cubicBezTo>
                    <a:pt x="130" y="172"/>
                    <a:pt x="130" y="172"/>
                    <a:pt x="130" y="172"/>
                  </a:cubicBezTo>
                  <a:cubicBezTo>
                    <a:pt x="362" y="172"/>
                    <a:pt x="362" y="172"/>
                    <a:pt x="362" y="172"/>
                  </a:cubicBezTo>
                  <a:cubicBezTo>
                    <a:pt x="362" y="172"/>
                    <a:pt x="362" y="172"/>
                    <a:pt x="362" y="172"/>
                  </a:cubicBezTo>
                  <a:cubicBezTo>
                    <a:pt x="372" y="171"/>
                    <a:pt x="381" y="163"/>
                    <a:pt x="382" y="153"/>
                  </a:cubicBezTo>
                  <a:cubicBezTo>
                    <a:pt x="390" y="81"/>
                    <a:pt x="390" y="81"/>
                    <a:pt x="390" y="81"/>
                  </a:cubicBezTo>
                  <a:cubicBezTo>
                    <a:pt x="390" y="74"/>
                    <a:pt x="390" y="70"/>
                    <a:pt x="383" y="64"/>
                  </a:cubicBezTo>
                  <a:close/>
                  <a:moveTo>
                    <a:pt x="356" y="143"/>
                  </a:moveTo>
                  <a:cubicBezTo>
                    <a:pt x="123" y="143"/>
                    <a:pt x="123" y="143"/>
                    <a:pt x="123" y="143"/>
                  </a:cubicBezTo>
                  <a:cubicBezTo>
                    <a:pt x="112" y="90"/>
                    <a:pt x="112" y="90"/>
                    <a:pt x="112" y="90"/>
                  </a:cubicBezTo>
                  <a:cubicBezTo>
                    <a:pt x="362" y="90"/>
                    <a:pt x="362" y="90"/>
                    <a:pt x="362" y="90"/>
                  </a:cubicBezTo>
                  <a:lnTo>
                    <a:pt x="356" y="14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845" tIns="60923" rIns="121845" bIns="6092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0" name="Rectangle 18"/>
            <p:cNvSpPr>
              <a:spLocks noChangeArrowheads="1"/>
            </p:cNvSpPr>
            <p:nvPr/>
          </p:nvSpPr>
          <p:spPr bwMode="auto">
            <a:xfrm>
              <a:off x="3915966" y="3704035"/>
              <a:ext cx="34528" cy="297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1" name="Rectangle 19"/>
            <p:cNvSpPr>
              <a:spLocks noChangeArrowheads="1"/>
            </p:cNvSpPr>
            <p:nvPr/>
          </p:nvSpPr>
          <p:spPr bwMode="auto">
            <a:xfrm>
              <a:off x="3969544" y="3704035"/>
              <a:ext cx="33338" cy="297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2" name="Rectangle 20"/>
            <p:cNvSpPr>
              <a:spLocks noChangeArrowheads="1"/>
            </p:cNvSpPr>
            <p:nvPr/>
          </p:nvSpPr>
          <p:spPr bwMode="auto">
            <a:xfrm>
              <a:off x="4020741" y="3704035"/>
              <a:ext cx="33338" cy="297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3" name="Rectangle 21"/>
            <p:cNvSpPr>
              <a:spLocks noChangeArrowheads="1"/>
            </p:cNvSpPr>
            <p:nvPr/>
          </p:nvSpPr>
          <p:spPr bwMode="auto">
            <a:xfrm>
              <a:off x="3915966" y="3752850"/>
              <a:ext cx="3452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4" name="Rectangle 22"/>
            <p:cNvSpPr>
              <a:spLocks noChangeArrowheads="1"/>
            </p:cNvSpPr>
            <p:nvPr/>
          </p:nvSpPr>
          <p:spPr bwMode="auto">
            <a:xfrm>
              <a:off x="3969544" y="3752850"/>
              <a:ext cx="3333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5" name="Rectangle 23"/>
            <p:cNvSpPr>
              <a:spLocks noChangeArrowheads="1"/>
            </p:cNvSpPr>
            <p:nvPr/>
          </p:nvSpPr>
          <p:spPr bwMode="auto">
            <a:xfrm>
              <a:off x="4020741" y="3752850"/>
              <a:ext cx="3333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6" name="Rectangle 24"/>
            <p:cNvSpPr>
              <a:spLocks noChangeArrowheads="1"/>
            </p:cNvSpPr>
            <p:nvPr/>
          </p:nvSpPr>
          <p:spPr bwMode="auto">
            <a:xfrm>
              <a:off x="3915966" y="3800475"/>
              <a:ext cx="3452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7" name="Rectangle 25"/>
            <p:cNvSpPr>
              <a:spLocks noChangeArrowheads="1"/>
            </p:cNvSpPr>
            <p:nvPr/>
          </p:nvSpPr>
          <p:spPr bwMode="auto">
            <a:xfrm>
              <a:off x="3865960" y="3752850"/>
              <a:ext cx="29765"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8" name="Rectangle 26"/>
            <p:cNvSpPr>
              <a:spLocks noChangeArrowheads="1"/>
            </p:cNvSpPr>
            <p:nvPr/>
          </p:nvSpPr>
          <p:spPr bwMode="auto">
            <a:xfrm>
              <a:off x="3865960" y="3800475"/>
              <a:ext cx="3333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9" name="Rectangle 27"/>
            <p:cNvSpPr>
              <a:spLocks noChangeArrowheads="1"/>
            </p:cNvSpPr>
            <p:nvPr/>
          </p:nvSpPr>
          <p:spPr bwMode="auto">
            <a:xfrm>
              <a:off x="3969544" y="3800475"/>
              <a:ext cx="3333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0" name="Rectangle 28"/>
            <p:cNvSpPr>
              <a:spLocks noChangeArrowheads="1"/>
            </p:cNvSpPr>
            <p:nvPr/>
          </p:nvSpPr>
          <p:spPr bwMode="auto">
            <a:xfrm>
              <a:off x="4020741" y="3800475"/>
              <a:ext cx="3333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1" name="Freeform 29"/>
            <p:cNvSpPr>
              <a:spLocks noEditPoints="1"/>
            </p:cNvSpPr>
            <p:nvPr/>
          </p:nvSpPr>
          <p:spPr bwMode="auto">
            <a:xfrm>
              <a:off x="3811191" y="3609975"/>
              <a:ext cx="295275" cy="265510"/>
            </a:xfrm>
            <a:custGeom>
              <a:avLst/>
              <a:gdLst>
                <a:gd name="T0" fmla="*/ 157 w 157"/>
                <a:gd name="T1" fmla="*/ 0 h 141"/>
                <a:gd name="T2" fmla="*/ 135 w 157"/>
                <a:gd name="T3" fmla="*/ 0 h 141"/>
                <a:gd name="T4" fmla="*/ 135 w 157"/>
                <a:gd name="T5" fmla="*/ 15 h 141"/>
                <a:gd name="T6" fmla="*/ 114 w 157"/>
                <a:gd name="T7" fmla="*/ 15 h 141"/>
                <a:gd name="T8" fmla="*/ 114 w 157"/>
                <a:gd name="T9" fmla="*/ 0 h 141"/>
                <a:gd name="T10" fmla="*/ 47 w 157"/>
                <a:gd name="T11" fmla="*/ 0 h 141"/>
                <a:gd name="T12" fmla="*/ 47 w 157"/>
                <a:gd name="T13" fmla="*/ 15 h 141"/>
                <a:gd name="T14" fmla="*/ 25 w 157"/>
                <a:gd name="T15" fmla="*/ 15 h 141"/>
                <a:gd name="T16" fmla="*/ 25 w 157"/>
                <a:gd name="T17" fmla="*/ 0 h 141"/>
                <a:gd name="T18" fmla="*/ 0 w 157"/>
                <a:gd name="T19" fmla="*/ 0 h 141"/>
                <a:gd name="T20" fmla="*/ 0 w 157"/>
                <a:gd name="T21" fmla="*/ 141 h 141"/>
                <a:gd name="T22" fmla="*/ 12 w 157"/>
                <a:gd name="T23" fmla="*/ 141 h 141"/>
                <a:gd name="T24" fmla="*/ 146 w 157"/>
                <a:gd name="T25" fmla="*/ 141 h 141"/>
                <a:gd name="T26" fmla="*/ 157 w 157"/>
                <a:gd name="T27" fmla="*/ 141 h 141"/>
                <a:gd name="T28" fmla="*/ 157 w 157"/>
                <a:gd name="T29" fmla="*/ 0 h 141"/>
                <a:gd name="T30" fmla="*/ 146 w 157"/>
                <a:gd name="T31" fmla="*/ 129 h 141"/>
                <a:gd name="T32" fmla="*/ 12 w 157"/>
                <a:gd name="T33" fmla="*/ 129 h 141"/>
                <a:gd name="T34" fmla="*/ 12 w 157"/>
                <a:gd name="T35" fmla="*/ 40 h 141"/>
                <a:gd name="T36" fmla="*/ 146 w 157"/>
                <a:gd name="T37" fmla="*/ 40 h 141"/>
                <a:gd name="T38" fmla="*/ 146 w 157"/>
                <a:gd name="T39" fmla="*/ 1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141">
                  <a:moveTo>
                    <a:pt x="157" y="0"/>
                  </a:moveTo>
                  <a:lnTo>
                    <a:pt x="135" y="0"/>
                  </a:lnTo>
                  <a:lnTo>
                    <a:pt x="135" y="15"/>
                  </a:lnTo>
                  <a:lnTo>
                    <a:pt x="114" y="15"/>
                  </a:lnTo>
                  <a:lnTo>
                    <a:pt x="114" y="0"/>
                  </a:lnTo>
                  <a:lnTo>
                    <a:pt x="47" y="0"/>
                  </a:lnTo>
                  <a:lnTo>
                    <a:pt x="47" y="15"/>
                  </a:lnTo>
                  <a:lnTo>
                    <a:pt x="25" y="15"/>
                  </a:lnTo>
                  <a:lnTo>
                    <a:pt x="25" y="0"/>
                  </a:lnTo>
                  <a:lnTo>
                    <a:pt x="0" y="0"/>
                  </a:lnTo>
                  <a:lnTo>
                    <a:pt x="0" y="141"/>
                  </a:lnTo>
                  <a:lnTo>
                    <a:pt x="12" y="141"/>
                  </a:lnTo>
                  <a:lnTo>
                    <a:pt x="146" y="141"/>
                  </a:lnTo>
                  <a:lnTo>
                    <a:pt x="157" y="141"/>
                  </a:lnTo>
                  <a:lnTo>
                    <a:pt x="157" y="0"/>
                  </a:lnTo>
                  <a:close/>
                  <a:moveTo>
                    <a:pt x="146" y="129"/>
                  </a:moveTo>
                  <a:lnTo>
                    <a:pt x="12" y="129"/>
                  </a:lnTo>
                  <a:lnTo>
                    <a:pt x="12" y="40"/>
                  </a:lnTo>
                  <a:lnTo>
                    <a:pt x="146" y="40"/>
                  </a:lnTo>
                  <a:lnTo>
                    <a:pt x="146" y="12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845" tIns="60923" rIns="121845" bIns="6092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2" name="Rectangle 30"/>
            <p:cNvSpPr>
              <a:spLocks noChangeArrowheads="1"/>
            </p:cNvSpPr>
            <p:nvPr/>
          </p:nvSpPr>
          <p:spPr bwMode="auto">
            <a:xfrm>
              <a:off x="3867150" y="3588544"/>
              <a:ext cx="25004" cy="4167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3" name="Rectangle 31"/>
            <p:cNvSpPr>
              <a:spLocks noChangeArrowheads="1"/>
            </p:cNvSpPr>
            <p:nvPr/>
          </p:nvSpPr>
          <p:spPr bwMode="auto">
            <a:xfrm>
              <a:off x="4031456" y="3588544"/>
              <a:ext cx="28575" cy="4167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4" name="AutoShape 28"/>
            <p:cNvSpPr/>
            <p:nvPr/>
          </p:nvSpPr>
          <p:spPr bwMode="auto">
            <a:xfrm>
              <a:off x="3267075" y="2620566"/>
              <a:ext cx="285750" cy="284559"/>
            </a:xfrm>
            <a:custGeom>
              <a:avLst/>
              <a:gdLst>
                <a:gd name="T0" fmla="*/ 18076 w 21600"/>
                <a:gd name="T1" fmla="*/ 8547 h 21558"/>
                <a:gd name="T2" fmla="*/ 20670 w 21600"/>
                <a:gd name="T3" fmla="*/ 11749 h 21558"/>
                <a:gd name="T4" fmla="*/ 21599 w 21600"/>
                <a:gd name="T5" fmla="*/ 15179 h 21558"/>
                <a:gd name="T6" fmla="*/ 20832 w 21600"/>
                <a:gd name="T7" fmla="*/ 17815 h 21558"/>
                <a:gd name="T8" fmla="*/ 18660 w 21600"/>
                <a:gd name="T9" fmla="*/ 19812 h 21558"/>
                <a:gd name="T10" fmla="*/ 15252 w 21600"/>
                <a:gd name="T11" fmla="*/ 21098 h 21558"/>
                <a:gd name="T12" fmla="*/ 10800 w 21600"/>
                <a:gd name="T13" fmla="*/ 21558 h 21558"/>
                <a:gd name="T14" fmla="*/ 6350 w 21600"/>
                <a:gd name="T15" fmla="*/ 21098 h 21558"/>
                <a:gd name="T16" fmla="*/ 2936 w 21600"/>
                <a:gd name="T17" fmla="*/ 19812 h 21558"/>
                <a:gd name="T18" fmla="*/ 761 w 21600"/>
                <a:gd name="T19" fmla="*/ 17809 h 21558"/>
                <a:gd name="T20" fmla="*/ 0 w 21600"/>
                <a:gd name="T21" fmla="*/ 15179 h 21558"/>
                <a:gd name="T22" fmla="*/ 948 w 21600"/>
                <a:gd name="T23" fmla="*/ 11757 h 21558"/>
                <a:gd name="T24" fmla="*/ 3557 w 21600"/>
                <a:gd name="T25" fmla="*/ 8547 h 21558"/>
                <a:gd name="T26" fmla="*/ 4056 w 21600"/>
                <a:gd name="T27" fmla="*/ 8369 h 21558"/>
                <a:gd name="T28" fmla="*/ 4527 w 21600"/>
                <a:gd name="T29" fmla="*/ 8654 h 21558"/>
                <a:gd name="T30" fmla="*/ 4527 w 21600"/>
                <a:gd name="T31" fmla="*/ 9045 h 21558"/>
                <a:gd name="T32" fmla="*/ 4318 w 21600"/>
                <a:gd name="T33" fmla="*/ 10177 h 21558"/>
                <a:gd name="T34" fmla="*/ 4259 w 21600"/>
                <a:gd name="T35" fmla="*/ 11546 h 21558"/>
                <a:gd name="T36" fmla="*/ 4452 w 21600"/>
                <a:gd name="T37" fmla="*/ 12915 h 21558"/>
                <a:gd name="T38" fmla="*/ 5020 w 21600"/>
                <a:gd name="T39" fmla="*/ 14047 h 21558"/>
                <a:gd name="T40" fmla="*/ 6184 w 21600"/>
                <a:gd name="T41" fmla="*/ 14709 h 21558"/>
                <a:gd name="T42" fmla="*/ 5588 w 21600"/>
                <a:gd name="T43" fmla="*/ 10757 h 21558"/>
                <a:gd name="T44" fmla="*/ 6318 w 21600"/>
                <a:gd name="T45" fmla="*/ 7265 h 21558"/>
                <a:gd name="T46" fmla="*/ 7835 w 21600"/>
                <a:gd name="T47" fmla="*/ 4339 h 21558"/>
                <a:gd name="T48" fmla="*/ 9607 w 21600"/>
                <a:gd name="T49" fmla="*/ 2089 h 21558"/>
                <a:gd name="T50" fmla="*/ 11068 w 21600"/>
                <a:gd name="T51" fmla="*/ 653 h 21558"/>
                <a:gd name="T52" fmla="*/ 11711 w 21600"/>
                <a:gd name="T53" fmla="*/ 124 h 21558"/>
                <a:gd name="T54" fmla="*/ 12416 w 21600"/>
                <a:gd name="T55" fmla="*/ 124 h 21558"/>
                <a:gd name="T56" fmla="*/ 12616 w 21600"/>
                <a:gd name="T57" fmla="*/ 414 h 21558"/>
                <a:gd name="T58" fmla="*/ 12609 w 21600"/>
                <a:gd name="T59" fmla="*/ 746 h 21558"/>
                <a:gd name="T60" fmla="*/ 12375 w 21600"/>
                <a:gd name="T61" fmla="*/ 1318 h 21558"/>
                <a:gd name="T62" fmla="*/ 12057 w 21600"/>
                <a:gd name="T63" fmla="*/ 2692 h 21558"/>
                <a:gd name="T64" fmla="*/ 12160 w 21600"/>
                <a:gd name="T65" fmla="*/ 4503 h 21558"/>
                <a:gd name="T66" fmla="*/ 13221 w 21600"/>
                <a:gd name="T67" fmla="*/ 6339 h 21558"/>
                <a:gd name="T68" fmla="*/ 14229 w 21600"/>
                <a:gd name="T69" fmla="*/ 7485 h 21558"/>
                <a:gd name="T70" fmla="*/ 15006 w 21600"/>
                <a:gd name="T71" fmla="*/ 8744 h 21558"/>
                <a:gd name="T72" fmla="*/ 15515 w 21600"/>
                <a:gd name="T73" fmla="*/ 10363 h 21558"/>
                <a:gd name="T74" fmla="*/ 15702 w 21600"/>
                <a:gd name="T75" fmla="*/ 12554 h 21558"/>
                <a:gd name="T76" fmla="*/ 15237 w 21600"/>
                <a:gd name="T77" fmla="*/ 13078 h 21558"/>
                <a:gd name="T78" fmla="*/ 14872 w 21600"/>
                <a:gd name="T79" fmla="*/ 13027 h 21558"/>
                <a:gd name="T80" fmla="*/ 14625 w 21600"/>
                <a:gd name="T81" fmla="*/ 12768 h 21558"/>
                <a:gd name="T82" fmla="*/ 13998 w 21600"/>
                <a:gd name="T83" fmla="*/ 12109 h 21558"/>
                <a:gd name="T84" fmla="*/ 13056 w 21600"/>
                <a:gd name="T85" fmla="*/ 11867 h 21558"/>
                <a:gd name="T86" fmla="*/ 11870 w 21600"/>
                <a:gd name="T87" fmla="*/ 12318 h 21558"/>
                <a:gd name="T88" fmla="*/ 11383 w 21600"/>
                <a:gd name="T89" fmla="*/ 13419 h 21558"/>
                <a:gd name="T90" fmla="*/ 13714 w 21600"/>
                <a:gd name="T91" fmla="*/ 15035 h 21558"/>
                <a:gd name="T92" fmla="*/ 15998 w 21600"/>
                <a:gd name="T93" fmla="*/ 14185 h 21558"/>
                <a:gd name="T94" fmla="*/ 16797 w 21600"/>
                <a:gd name="T95" fmla="*/ 12819 h 21558"/>
                <a:gd name="T96" fmla="*/ 17103 w 21600"/>
                <a:gd name="T97" fmla="*/ 11273 h 21558"/>
                <a:gd name="T98" fmla="*/ 17134 w 21600"/>
                <a:gd name="T99" fmla="*/ 9893 h 21558"/>
                <a:gd name="T100" fmla="*/ 17075 w 21600"/>
                <a:gd name="T101" fmla="*/ 9048 h 21558"/>
                <a:gd name="T102" fmla="*/ 17075 w 21600"/>
                <a:gd name="T103" fmla="*/ 8657 h 21558"/>
                <a:gd name="T104" fmla="*/ 17546 w 21600"/>
                <a:gd name="T105" fmla="*/ 8372 h 21558"/>
                <a:gd name="T106" fmla="*/ 18076 w 21600"/>
                <a:gd name="T107" fmla="*/ 8547 h 21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600" h="21558">
                  <a:moveTo>
                    <a:pt x="18076" y="8547"/>
                  </a:moveTo>
                  <a:cubicBezTo>
                    <a:pt x="19181" y="9499"/>
                    <a:pt x="20046" y="10569"/>
                    <a:pt x="20670" y="11749"/>
                  </a:cubicBezTo>
                  <a:cubicBezTo>
                    <a:pt x="21291" y="12932"/>
                    <a:pt x="21599" y="14075"/>
                    <a:pt x="21599" y="15179"/>
                  </a:cubicBezTo>
                  <a:cubicBezTo>
                    <a:pt x="21599" y="16159"/>
                    <a:pt x="21344" y="17040"/>
                    <a:pt x="20832" y="17815"/>
                  </a:cubicBezTo>
                  <a:cubicBezTo>
                    <a:pt x="20320" y="18592"/>
                    <a:pt x="19593" y="19260"/>
                    <a:pt x="18660" y="19812"/>
                  </a:cubicBezTo>
                  <a:cubicBezTo>
                    <a:pt x="17724" y="20363"/>
                    <a:pt x="16585" y="20794"/>
                    <a:pt x="15252" y="21098"/>
                  </a:cubicBezTo>
                  <a:cubicBezTo>
                    <a:pt x="13917" y="21403"/>
                    <a:pt x="12435" y="21558"/>
                    <a:pt x="10800" y="21558"/>
                  </a:cubicBezTo>
                  <a:cubicBezTo>
                    <a:pt x="9168" y="21558"/>
                    <a:pt x="7682" y="21403"/>
                    <a:pt x="6350" y="21098"/>
                  </a:cubicBezTo>
                  <a:cubicBezTo>
                    <a:pt x="5014" y="20794"/>
                    <a:pt x="3878" y="20363"/>
                    <a:pt x="2936" y="19812"/>
                  </a:cubicBezTo>
                  <a:cubicBezTo>
                    <a:pt x="1993" y="19260"/>
                    <a:pt x="1270" y="18589"/>
                    <a:pt x="761" y="17809"/>
                  </a:cubicBezTo>
                  <a:cubicBezTo>
                    <a:pt x="255" y="17029"/>
                    <a:pt x="0" y="16150"/>
                    <a:pt x="0" y="15179"/>
                  </a:cubicBezTo>
                  <a:cubicBezTo>
                    <a:pt x="0" y="14075"/>
                    <a:pt x="318" y="12934"/>
                    <a:pt x="948" y="11757"/>
                  </a:cubicBezTo>
                  <a:cubicBezTo>
                    <a:pt x="1582" y="10580"/>
                    <a:pt x="2449" y="9510"/>
                    <a:pt x="3557" y="8547"/>
                  </a:cubicBezTo>
                  <a:cubicBezTo>
                    <a:pt x="3654" y="8403"/>
                    <a:pt x="3822" y="8344"/>
                    <a:pt x="4056" y="8369"/>
                  </a:cubicBezTo>
                  <a:cubicBezTo>
                    <a:pt x="4290" y="8398"/>
                    <a:pt x="4446" y="8491"/>
                    <a:pt x="4527" y="8654"/>
                  </a:cubicBezTo>
                  <a:cubicBezTo>
                    <a:pt x="4565" y="8800"/>
                    <a:pt x="4565" y="8930"/>
                    <a:pt x="4527" y="9045"/>
                  </a:cubicBezTo>
                  <a:cubicBezTo>
                    <a:pt x="4446" y="9361"/>
                    <a:pt x="4378" y="9738"/>
                    <a:pt x="4318" y="10177"/>
                  </a:cubicBezTo>
                  <a:cubicBezTo>
                    <a:pt x="4259" y="10617"/>
                    <a:pt x="4237" y="11073"/>
                    <a:pt x="4259" y="11546"/>
                  </a:cubicBezTo>
                  <a:cubicBezTo>
                    <a:pt x="4278" y="12016"/>
                    <a:pt x="4343" y="12475"/>
                    <a:pt x="4452" y="12915"/>
                  </a:cubicBezTo>
                  <a:cubicBezTo>
                    <a:pt x="4562" y="13354"/>
                    <a:pt x="4749" y="13734"/>
                    <a:pt x="5020" y="14047"/>
                  </a:cubicBezTo>
                  <a:cubicBezTo>
                    <a:pt x="5329" y="14379"/>
                    <a:pt x="5716" y="14599"/>
                    <a:pt x="6184" y="14709"/>
                  </a:cubicBezTo>
                  <a:cubicBezTo>
                    <a:pt x="5698" y="13323"/>
                    <a:pt x="5498" y="12008"/>
                    <a:pt x="5588" y="10757"/>
                  </a:cubicBezTo>
                  <a:cubicBezTo>
                    <a:pt x="5676" y="9510"/>
                    <a:pt x="5919" y="8344"/>
                    <a:pt x="6318" y="7265"/>
                  </a:cubicBezTo>
                  <a:cubicBezTo>
                    <a:pt x="6718" y="6187"/>
                    <a:pt x="7223" y="5212"/>
                    <a:pt x="7835" y="4339"/>
                  </a:cubicBezTo>
                  <a:cubicBezTo>
                    <a:pt x="8450" y="3469"/>
                    <a:pt x="9040" y="2720"/>
                    <a:pt x="9607" y="2089"/>
                  </a:cubicBezTo>
                  <a:cubicBezTo>
                    <a:pt x="10172" y="1459"/>
                    <a:pt x="10662" y="980"/>
                    <a:pt x="11068" y="653"/>
                  </a:cubicBezTo>
                  <a:cubicBezTo>
                    <a:pt x="11477" y="326"/>
                    <a:pt x="11692" y="149"/>
                    <a:pt x="11711" y="124"/>
                  </a:cubicBezTo>
                  <a:cubicBezTo>
                    <a:pt x="11960" y="-42"/>
                    <a:pt x="12194" y="-42"/>
                    <a:pt x="12416" y="124"/>
                  </a:cubicBezTo>
                  <a:cubicBezTo>
                    <a:pt x="12513" y="191"/>
                    <a:pt x="12581" y="293"/>
                    <a:pt x="12616" y="414"/>
                  </a:cubicBezTo>
                  <a:cubicBezTo>
                    <a:pt x="12650" y="535"/>
                    <a:pt x="12647" y="645"/>
                    <a:pt x="12609" y="746"/>
                  </a:cubicBezTo>
                  <a:cubicBezTo>
                    <a:pt x="12609" y="760"/>
                    <a:pt x="12531" y="954"/>
                    <a:pt x="12375" y="1318"/>
                  </a:cubicBezTo>
                  <a:cubicBezTo>
                    <a:pt x="12222" y="1681"/>
                    <a:pt x="12116" y="2140"/>
                    <a:pt x="12057" y="2692"/>
                  </a:cubicBezTo>
                  <a:cubicBezTo>
                    <a:pt x="11995" y="3244"/>
                    <a:pt x="12029" y="3849"/>
                    <a:pt x="12160" y="4503"/>
                  </a:cubicBezTo>
                  <a:cubicBezTo>
                    <a:pt x="12291" y="5162"/>
                    <a:pt x="12644" y="5773"/>
                    <a:pt x="13221" y="6339"/>
                  </a:cubicBezTo>
                  <a:cubicBezTo>
                    <a:pt x="13589" y="6728"/>
                    <a:pt x="13926" y="7108"/>
                    <a:pt x="14229" y="7485"/>
                  </a:cubicBezTo>
                  <a:cubicBezTo>
                    <a:pt x="14532" y="7862"/>
                    <a:pt x="14791" y="8282"/>
                    <a:pt x="15006" y="8744"/>
                  </a:cubicBezTo>
                  <a:cubicBezTo>
                    <a:pt x="15218" y="9209"/>
                    <a:pt x="15390" y="9749"/>
                    <a:pt x="15515" y="10363"/>
                  </a:cubicBezTo>
                  <a:cubicBezTo>
                    <a:pt x="15639" y="10977"/>
                    <a:pt x="15702" y="11709"/>
                    <a:pt x="15702" y="12554"/>
                  </a:cubicBezTo>
                  <a:cubicBezTo>
                    <a:pt x="15702" y="12850"/>
                    <a:pt x="15546" y="13027"/>
                    <a:pt x="15237" y="13078"/>
                  </a:cubicBezTo>
                  <a:cubicBezTo>
                    <a:pt x="15118" y="13098"/>
                    <a:pt x="14997" y="13078"/>
                    <a:pt x="14872" y="13027"/>
                  </a:cubicBezTo>
                  <a:cubicBezTo>
                    <a:pt x="14747" y="12971"/>
                    <a:pt x="14666" y="12886"/>
                    <a:pt x="14625" y="12768"/>
                  </a:cubicBezTo>
                  <a:cubicBezTo>
                    <a:pt x="14485" y="12489"/>
                    <a:pt x="14276" y="12270"/>
                    <a:pt x="13998" y="12109"/>
                  </a:cubicBezTo>
                  <a:cubicBezTo>
                    <a:pt x="13720" y="11946"/>
                    <a:pt x="13405" y="11867"/>
                    <a:pt x="13056" y="11867"/>
                  </a:cubicBezTo>
                  <a:cubicBezTo>
                    <a:pt x="12588" y="11867"/>
                    <a:pt x="12191" y="12016"/>
                    <a:pt x="11870" y="12318"/>
                  </a:cubicBezTo>
                  <a:cubicBezTo>
                    <a:pt x="11545" y="12619"/>
                    <a:pt x="11383" y="12985"/>
                    <a:pt x="11383" y="13419"/>
                  </a:cubicBezTo>
                  <a:cubicBezTo>
                    <a:pt x="11383" y="14503"/>
                    <a:pt x="12160" y="15044"/>
                    <a:pt x="13714" y="15035"/>
                  </a:cubicBezTo>
                  <a:cubicBezTo>
                    <a:pt x="14691" y="15035"/>
                    <a:pt x="15452" y="14751"/>
                    <a:pt x="15998" y="14185"/>
                  </a:cubicBezTo>
                  <a:cubicBezTo>
                    <a:pt x="16370" y="13799"/>
                    <a:pt x="16635" y="13343"/>
                    <a:pt x="16797" y="12819"/>
                  </a:cubicBezTo>
                  <a:cubicBezTo>
                    <a:pt x="16963" y="12290"/>
                    <a:pt x="17065" y="11777"/>
                    <a:pt x="17103" y="11273"/>
                  </a:cubicBezTo>
                  <a:cubicBezTo>
                    <a:pt x="17143" y="10769"/>
                    <a:pt x="17156" y="10310"/>
                    <a:pt x="17134" y="9893"/>
                  </a:cubicBezTo>
                  <a:cubicBezTo>
                    <a:pt x="17115" y="9473"/>
                    <a:pt x="17097" y="9195"/>
                    <a:pt x="17075" y="9048"/>
                  </a:cubicBezTo>
                  <a:cubicBezTo>
                    <a:pt x="17016" y="8941"/>
                    <a:pt x="17016" y="8812"/>
                    <a:pt x="17075" y="8657"/>
                  </a:cubicBezTo>
                  <a:cubicBezTo>
                    <a:pt x="17156" y="8493"/>
                    <a:pt x="17312" y="8400"/>
                    <a:pt x="17546" y="8372"/>
                  </a:cubicBezTo>
                  <a:cubicBezTo>
                    <a:pt x="17780" y="8347"/>
                    <a:pt x="17955" y="8403"/>
                    <a:pt x="18076" y="8547"/>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38076" tIns="38076" rIns="38076" bIns="38076" anchor="ctr"/>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5" name="AutoShape 455"/>
            <p:cNvSpPr/>
            <p:nvPr/>
          </p:nvSpPr>
          <p:spPr bwMode="auto">
            <a:xfrm>
              <a:off x="4883944" y="1800225"/>
              <a:ext cx="147638" cy="185738"/>
            </a:xfrm>
            <a:custGeom>
              <a:avLst/>
              <a:gdLst>
                <a:gd name="T0" fmla="*/ 13938 w 21470"/>
                <a:gd name="T1" fmla="*/ 18089 h 21600"/>
                <a:gd name="T2" fmla="*/ 13938 w 21470"/>
                <a:gd name="T3" fmla="*/ 18075 h 21600"/>
                <a:gd name="T4" fmla="*/ 18829 w 21470"/>
                <a:gd name="T5" fmla="*/ 12741 h 21600"/>
                <a:gd name="T6" fmla="*/ 21003 w 21470"/>
                <a:gd name="T7" fmla="*/ 9256 h 21600"/>
                <a:gd name="T8" fmla="*/ 21396 w 21470"/>
                <a:gd name="T9" fmla="*/ 6302 h 21600"/>
                <a:gd name="T10" fmla="*/ 21332 w 21470"/>
                <a:gd name="T11" fmla="*/ 3287 h 21600"/>
                <a:gd name="T12" fmla="*/ 15449 w 21470"/>
                <a:gd name="T13" fmla="*/ 0 h 21600"/>
                <a:gd name="T14" fmla="*/ 9566 w 21470"/>
                <a:gd name="T15" fmla="*/ 3295 h 21600"/>
                <a:gd name="T16" fmla="*/ 9504 w 21470"/>
                <a:gd name="T17" fmla="*/ 6301 h 21600"/>
                <a:gd name="T18" fmla="*/ 9900 w 21470"/>
                <a:gd name="T19" fmla="*/ 9263 h 21600"/>
                <a:gd name="T20" fmla="*/ 12556 w 21470"/>
                <a:gd name="T21" fmla="*/ 13231 h 21600"/>
                <a:gd name="T22" fmla="*/ 3865 w 21470"/>
                <a:gd name="T23" fmla="*/ 16187 h 21600"/>
                <a:gd name="T24" fmla="*/ 0 w 21470"/>
                <a:gd name="T25" fmla="*/ 19055 h 21600"/>
                <a:gd name="T26" fmla="*/ 0 w 21470"/>
                <a:gd name="T27" fmla="*/ 21600 h 21600"/>
                <a:gd name="T28" fmla="*/ 13940 w 21470"/>
                <a:gd name="T29" fmla="*/ 21598 h 21600"/>
                <a:gd name="T30" fmla="*/ 13940 w 21470"/>
                <a:gd name="T31" fmla="*/ 18100 h 21600"/>
                <a:gd name="T32" fmla="*/ 13940 w 21470"/>
                <a:gd name="T33" fmla="*/ 18089 h 21600"/>
                <a:gd name="T34" fmla="*/ 13938 w 21470"/>
                <a:gd name="T35" fmla="*/ 18089 h 21600"/>
                <a:gd name="T36" fmla="*/ 13938 w 21470"/>
                <a:gd name="T37" fmla="*/ 18089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470" h="21600">
                  <a:moveTo>
                    <a:pt x="13938" y="18089"/>
                  </a:moveTo>
                  <a:lnTo>
                    <a:pt x="13938" y="18075"/>
                  </a:lnTo>
                  <a:cubicBezTo>
                    <a:pt x="13949" y="17312"/>
                    <a:pt x="14370" y="14919"/>
                    <a:pt x="18829" y="12741"/>
                  </a:cubicBezTo>
                  <a:cubicBezTo>
                    <a:pt x="19646" y="11856"/>
                    <a:pt x="20317" y="10649"/>
                    <a:pt x="21003" y="9256"/>
                  </a:cubicBezTo>
                  <a:cubicBezTo>
                    <a:pt x="21476" y="8293"/>
                    <a:pt x="21396" y="7471"/>
                    <a:pt x="21396" y="6302"/>
                  </a:cubicBezTo>
                  <a:cubicBezTo>
                    <a:pt x="21396" y="5437"/>
                    <a:pt x="21600" y="4050"/>
                    <a:pt x="21332" y="3287"/>
                  </a:cubicBezTo>
                  <a:cubicBezTo>
                    <a:pt x="20424" y="712"/>
                    <a:pt x="18134" y="0"/>
                    <a:pt x="15449" y="0"/>
                  </a:cubicBezTo>
                  <a:cubicBezTo>
                    <a:pt x="12764" y="0"/>
                    <a:pt x="10471" y="714"/>
                    <a:pt x="9566" y="3295"/>
                  </a:cubicBezTo>
                  <a:cubicBezTo>
                    <a:pt x="9299" y="4054"/>
                    <a:pt x="9504" y="5439"/>
                    <a:pt x="9504" y="6301"/>
                  </a:cubicBezTo>
                  <a:cubicBezTo>
                    <a:pt x="9504" y="7473"/>
                    <a:pt x="9424" y="8297"/>
                    <a:pt x="9900" y="9263"/>
                  </a:cubicBezTo>
                  <a:cubicBezTo>
                    <a:pt x="10724" y="10935"/>
                    <a:pt x="11509" y="12336"/>
                    <a:pt x="12556" y="13231"/>
                  </a:cubicBezTo>
                  <a:cubicBezTo>
                    <a:pt x="8479" y="13828"/>
                    <a:pt x="5724" y="15525"/>
                    <a:pt x="3865" y="16187"/>
                  </a:cubicBezTo>
                  <a:cubicBezTo>
                    <a:pt x="18" y="17556"/>
                    <a:pt x="0" y="19055"/>
                    <a:pt x="0" y="19055"/>
                  </a:cubicBezTo>
                  <a:lnTo>
                    <a:pt x="0" y="21600"/>
                  </a:lnTo>
                  <a:lnTo>
                    <a:pt x="13940" y="21598"/>
                  </a:lnTo>
                  <a:lnTo>
                    <a:pt x="13940" y="18100"/>
                  </a:lnTo>
                  <a:lnTo>
                    <a:pt x="13940" y="18089"/>
                  </a:lnTo>
                  <a:lnTo>
                    <a:pt x="13938" y="18089"/>
                  </a:lnTo>
                  <a:close/>
                  <a:moveTo>
                    <a:pt x="13938" y="18089"/>
                  </a:move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6" name="AutoShape 456"/>
            <p:cNvSpPr/>
            <p:nvPr/>
          </p:nvSpPr>
          <p:spPr bwMode="auto">
            <a:xfrm>
              <a:off x="5004198" y="1725216"/>
              <a:ext cx="292894" cy="255984"/>
            </a:xfrm>
            <a:custGeom>
              <a:avLst/>
              <a:gdLst>
                <a:gd name="T0" fmla="*/ 18895 w 21600"/>
                <a:gd name="T1" fmla="*/ 16182 h 21600"/>
                <a:gd name="T2" fmla="*/ 12789 w 21600"/>
                <a:gd name="T3" fmla="*/ 13222 h 21600"/>
                <a:gd name="T4" fmla="*/ 14647 w 21600"/>
                <a:gd name="T5" fmla="*/ 9256 h 21600"/>
                <a:gd name="T6" fmla="*/ 14921 w 21600"/>
                <a:gd name="T7" fmla="*/ 6300 h 21600"/>
                <a:gd name="T8" fmla="*/ 14876 w 21600"/>
                <a:gd name="T9" fmla="*/ 3287 h 21600"/>
                <a:gd name="T10" fmla="*/ 10775 w 21600"/>
                <a:gd name="T11" fmla="*/ 0 h 21600"/>
                <a:gd name="T12" fmla="*/ 6672 w 21600"/>
                <a:gd name="T13" fmla="*/ 3294 h 21600"/>
                <a:gd name="T14" fmla="*/ 6628 w 21600"/>
                <a:gd name="T15" fmla="*/ 6300 h 21600"/>
                <a:gd name="T16" fmla="*/ 6904 w 21600"/>
                <a:gd name="T17" fmla="*/ 9262 h 21600"/>
                <a:gd name="T18" fmla="*/ 8756 w 21600"/>
                <a:gd name="T19" fmla="*/ 13231 h 21600"/>
                <a:gd name="T20" fmla="*/ 2695 w 21600"/>
                <a:gd name="T21" fmla="*/ 16187 h 21600"/>
                <a:gd name="T22" fmla="*/ 0 w 21600"/>
                <a:gd name="T23" fmla="*/ 19054 h 21600"/>
                <a:gd name="T24" fmla="*/ 0 w 21600"/>
                <a:gd name="T25" fmla="*/ 21600 h 21600"/>
                <a:gd name="T26" fmla="*/ 21600 w 21600"/>
                <a:gd name="T27" fmla="*/ 21597 h 21600"/>
                <a:gd name="T28" fmla="*/ 21600 w 21600"/>
                <a:gd name="T29" fmla="*/ 19054 h 21600"/>
                <a:gd name="T30" fmla="*/ 18895 w 21600"/>
                <a:gd name="T31" fmla="*/ 16182 h 21600"/>
                <a:gd name="T32" fmla="*/ 18895 w 21600"/>
                <a:gd name="T33" fmla="*/ 16182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00" h="21600">
                  <a:moveTo>
                    <a:pt x="18895" y="16182"/>
                  </a:moveTo>
                  <a:cubicBezTo>
                    <a:pt x="17591" y="15518"/>
                    <a:pt x="15655" y="13809"/>
                    <a:pt x="12789" y="13222"/>
                  </a:cubicBezTo>
                  <a:cubicBezTo>
                    <a:pt x="13522" y="12323"/>
                    <a:pt x="14076" y="10920"/>
                    <a:pt x="14647" y="9256"/>
                  </a:cubicBezTo>
                  <a:cubicBezTo>
                    <a:pt x="14978" y="8292"/>
                    <a:pt x="14921" y="7470"/>
                    <a:pt x="14921" y="6300"/>
                  </a:cubicBezTo>
                  <a:cubicBezTo>
                    <a:pt x="14921" y="5435"/>
                    <a:pt x="15063" y="4048"/>
                    <a:pt x="14876" y="3287"/>
                  </a:cubicBezTo>
                  <a:cubicBezTo>
                    <a:pt x="14244" y="710"/>
                    <a:pt x="12647" y="0"/>
                    <a:pt x="10775" y="0"/>
                  </a:cubicBezTo>
                  <a:cubicBezTo>
                    <a:pt x="8902" y="0"/>
                    <a:pt x="7303" y="714"/>
                    <a:pt x="6672" y="3294"/>
                  </a:cubicBezTo>
                  <a:cubicBezTo>
                    <a:pt x="6486" y="4054"/>
                    <a:pt x="6628" y="5438"/>
                    <a:pt x="6628" y="6300"/>
                  </a:cubicBezTo>
                  <a:cubicBezTo>
                    <a:pt x="6628" y="7473"/>
                    <a:pt x="6572" y="8297"/>
                    <a:pt x="6904" y="9262"/>
                  </a:cubicBezTo>
                  <a:cubicBezTo>
                    <a:pt x="7479" y="10934"/>
                    <a:pt x="8026" y="12336"/>
                    <a:pt x="8756" y="13231"/>
                  </a:cubicBezTo>
                  <a:cubicBezTo>
                    <a:pt x="5913" y="13828"/>
                    <a:pt x="3991" y="15526"/>
                    <a:pt x="2695" y="16187"/>
                  </a:cubicBezTo>
                  <a:cubicBezTo>
                    <a:pt x="13" y="17556"/>
                    <a:pt x="0" y="19054"/>
                    <a:pt x="0" y="19054"/>
                  </a:cubicBezTo>
                  <a:lnTo>
                    <a:pt x="0" y="21600"/>
                  </a:lnTo>
                  <a:lnTo>
                    <a:pt x="21600" y="21597"/>
                  </a:lnTo>
                  <a:lnTo>
                    <a:pt x="21600" y="19054"/>
                  </a:lnTo>
                  <a:cubicBezTo>
                    <a:pt x="21600" y="19054"/>
                    <a:pt x="21587" y="17551"/>
                    <a:pt x="18895" y="16182"/>
                  </a:cubicBezTo>
                  <a:close/>
                  <a:moveTo>
                    <a:pt x="18895" y="16182"/>
                  </a:move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7" name="Freeform 2"/>
            <p:cNvSpPr>
              <a:spLocks noChangeAspect="1"/>
            </p:cNvSpPr>
            <p:nvPr/>
          </p:nvSpPr>
          <p:spPr bwMode="auto">
            <a:xfrm>
              <a:off x="3765948" y="1676400"/>
              <a:ext cx="358378" cy="359569"/>
            </a:xfrm>
            <a:custGeom>
              <a:avLst/>
              <a:gdLst>
                <a:gd name="T0" fmla="*/ 3437 w 6844"/>
                <a:gd name="T1" fmla="*/ 1719 h 6844"/>
                <a:gd name="T2" fmla="*/ 3437 w 6844"/>
                <a:gd name="T3" fmla="*/ 2875 h 6844"/>
                <a:gd name="T4" fmla="*/ 3437 w 6844"/>
                <a:gd name="T5" fmla="*/ 1719 h 6844"/>
                <a:gd name="T6" fmla="*/ 6843 w 6844"/>
                <a:gd name="T7" fmla="*/ 188 h 6844"/>
                <a:gd name="T8" fmla="*/ 5437 w 6844"/>
                <a:gd name="T9" fmla="*/ 2375 h 6844"/>
                <a:gd name="T10" fmla="*/ 5124 w 6844"/>
                <a:gd name="T11" fmla="*/ 1250 h 6844"/>
                <a:gd name="T12" fmla="*/ 5093 w 6844"/>
                <a:gd name="T13" fmla="*/ 2719 h 6844"/>
                <a:gd name="T14" fmla="*/ 4437 w 6844"/>
                <a:gd name="T15" fmla="*/ 3749 h 6844"/>
                <a:gd name="T16" fmla="*/ 5218 w 6844"/>
                <a:gd name="T17" fmla="*/ 4562 h 6844"/>
                <a:gd name="T18" fmla="*/ 5218 w 6844"/>
                <a:gd name="T19" fmla="*/ 4593 h 6844"/>
                <a:gd name="T20" fmla="*/ 5124 w 6844"/>
                <a:gd name="T21" fmla="*/ 6624 h 6844"/>
                <a:gd name="T22" fmla="*/ 4812 w 6844"/>
                <a:gd name="T23" fmla="*/ 6843 h 6844"/>
                <a:gd name="T24" fmla="*/ 4812 w 6844"/>
                <a:gd name="T25" fmla="*/ 5093 h 6844"/>
                <a:gd name="T26" fmla="*/ 2594 w 6844"/>
                <a:gd name="T27" fmla="*/ 5812 h 6844"/>
                <a:gd name="T28" fmla="*/ 2438 w 6844"/>
                <a:gd name="T29" fmla="*/ 5968 h 6844"/>
                <a:gd name="T30" fmla="*/ 875 w 6844"/>
                <a:gd name="T31" fmla="*/ 6843 h 6844"/>
                <a:gd name="T32" fmla="*/ 719 w 6844"/>
                <a:gd name="T33" fmla="*/ 6312 h 6844"/>
                <a:gd name="T34" fmla="*/ 2844 w 6844"/>
                <a:gd name="T35" fmla="*/ 4562 h 6844"/>
                <a:gd name="T36" fmla="*/ 1782 w 6844"/>
                <a:gd name="T37" fmla="*/ 2750 h 6844"/>
                <a:gd name="T38" fmla="*/ 1719 w 6844"/>
                <a:gd name="T39" fmla="*/ 1250 h 6844"/>
                <a:gd name="T40" fmla="*/ 1407 w 6844"/>
                <a:gd name="T41" fmla="*/ 2375 h 6844"/>
                <a:gd name="T42" fmla="*/ 0 w 6844"/>
                <a:gd name="T43" fmla="*/ 188 h 6844"/>
                <a:gd name="T44" fmla="*/ 1188 w 6844"/>
                <a:gd name="T45" fmla="*/ 1032 h 6844"/>
                <a:gd name="T46" fmla="*/ 2000 w 6844"/>
                <a:gd name="T47" fmla="*/ 875 h 6844"/>
                <a:gd name="T48" fmla="*/ 3437 w 6844"/>
                <a:gd name="T49" fmla="*/ 875 h 6844"/>
                <a:gd name="T50" fmla="*/ 4843 w 6844"/>
                <a:gd name="T51" fmla="*/ 875 h 6844"/>
                <a:gd name="T52" fmla="*/ 5656 w 6844"/>
                <a:gd name="T53" fmla="*/ 1000 h 6844"/>
                <a:gd name="T54" fmla="*/ 6843 w 6844"/>
                <a:gd name="T55" fmla="*/ 188 h 6844"/>
                <a:gd name="T56" fmla="*/ 4562 w 6844"/>
                <a:gd name="T57" fmla="*/ 1188 h 6844"/>
                <a:gd name="T58" fmla="*/ 2282 w 6844"/>
                <a:gd name="T59" fmla="*/ 1188 h 6844"/>
                <a:gd name="T60" fmla="*/ 3157 w 6844"/>
                <a:gd name="T61" fmla="*/ 3157 h 6844"/>
                <a:gd name="T62" fmla="*/ 4562 w 6844"/>
                <a:gd name="T63" fmla="*/ 2469 h 6844"/>
                <a:gd name="T64" fmla="*/ 4562 w 6844"/>
                <a:gd name="T65" fmla="*/ 1188 h 6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44" h="6844">
                  <a:moveTo>
                    <a:pt x="3437" y="1719"/>
                  </a:moveTo>
                  <a:lnTo>
                    <a:pt x="3437" y="1719"/>
                  </a:lnTo>
                  <a:cubicBezTo>
                    <a:pt x="3749" y="1719"/>
                    <a:pt x="3999" y="2000"/>
                    <a:pt x="3999" y="2313"/>
                  </a:cubicBezTo>
                  <a:cubicBezTo>
                    <a:pt x="3999" y="2625"/>
                    <a:pt x="3749" y="2875"/>
                    <a:pt x="3437" y="2875"/>
                  </a:cubicBezTo>
                  <a:cubicBezTo>
                    <a:pt x="3125" y="2875"/>
                    <a:pt x="2844" y="2625"/>
                    <a:pt x="2844" y="2313"/>
                  </a:cubicBezTo>
                  <a:cubicBezTo>
                    <a:pt x="2844" y="2000"/>
                    <a:pt x="3125" y="1719"/>
                    <a:pt x="3437" y="1719"/>
                  </a:cubicBezTo>
                  <a:close/>
                  <a:moveTo>
                    <a:pt x="6843" y="188"/>
                  </a:moveTo>
                  <a:lnTo>
                    <a:pt x="6843" y="188"/>
                  </a:lnTo>
                  <a:cubicBezTo>
                    <a:pt x="6437" y="2532"/>
                    <a:pt x="6437" y="2532"/>
                    <a:pt x="6437" y="2532"/>
                  </a:cubicBezTo>
                  <a:cubicBezTo>
                    <a:pt x="5437" y="2375"/>
                    <a:pt x="5437" y="2375"/>
                    <a:pt x="5437" y="2375"/>
                  </a:cubicBezTo>
                  <a:cubicBezTo>
                    <a:pt x="5593" y="1282"/>
                    <a:pt x="5593" y="1282"/>
                    <a:pt x="5593" y="1282"/>
                  </a:cubicBezTo>
                  <a:cubicBezTo>
                    <a:pt x="5468" y="1282"/>
                    <a:pt x="5312" y="1250"/>
                    <a:pt x="5124" y="1250"/>
                  </a:cubicBezTo>
                  <a:cubicBezTo>
                    <a:pt x="5124" y="2594"/>
                    <a:pt x="5124" y="2594"/>
                    <a:pt x="5124" y="2594"/>
                  </a:cubicBezTo>
                  <a:cubicBezTo>
                    <a:pt x="5124" y="2625"/>
                    <a:pt x="5124" y="2688"/>
                    <a:pt x="5093" y="2719"/>
                  </a:cubicBezTo>
                  <a:lnTo>
                    <a:pt x="5093" y="2750"/>
                  </a:lnTo>
                  <a:cubicBezTo>
                    <a:pt x="4437" y="3749"/>
                    <a:pt x="4437" y="3749"/>
                    <a:pt x="4437" y="3749"/>
                  </a:cubicBezTo>
                  <a:cubicBezTo>
                    <a:pt x="4249" y="4281"/>
                    <a:pt x="4249" y="4281"/>
                    <a:pt x="4249" y="4281"/>
                  </a:cubicBezTo>
                  <a:cubicBezTo>
                    <a:pt x="5218" y="4562"/>
                    <a:pt x="5218" y="4562"/>
                    <a:pt x="5218" y="4562"/>
                  </a:cubicBezTo>
                  <a:cubicBezTo>
                    <a:pt x="5218" y="4562"/>
                    <a:pt x="5218" y="4562"/>
                    <a:pt x="5187" y="4593"/>
                  </a:cubicBezTo>
                  <a:cubicBezTo>
                    <a:pt x="5218" y="4593"/>
                    <a:pt x="5218" y="4593"/>
                    <a:pt x="5218" y="4593"/>
                  </a:cubicBezTo>
                  <a:cubicBezTo>
                    <a:pt x="5343" y="4624"/>
                    <a:pt x="5437" y="4749"/>
                    <a:pt x="5406" y="4906"/>
                  </a:cubicBezTo>
                  <a:cubicBezTo>
                    <a:pt x="5124" y="6624"/>
                    <a:pt x="5124" y="6624"/>
                    <a:pt x="5124" y="6624"/>
                  </a:cubicBezTo>
                  <a:cubicBezTo>
                    <a:pt x="5093" y="6749"/>
                    <a:pt x="4999" y="6843"/>
                    <a:pt x="4843" y="6843"/>
                  </a:cubicBezTo>
                  <a:lnTo>
                    <a:pt x="4812" y="6843"/>
                  </a:lnTo>
                  <a:cubicBezTo>
                    <a:pt x="4656" y="6812"/>
                    <a:pt x="4531" y="6687"/>
                    <a:pt x="4562" y="6531"/>
                  </a:cubicBezTo>
                  <a:cubicBezTo>
                    <a:pt x="4812" y="5093"/>
                    <a:pt x="4812" y="5093"/>
                    <a:pt x="4812" y="5093"/>
                  </a:cubicBezTo>
                  <a:cubicBezTo>
                    <a:pt x="3531" y="5124"/>
                    <a:pt x="3531" y="5124"/>
                    <a:pt x="3531" y="5124"/>
                  </a:cubicBezTo>
                  <a:cubicBezTo>
                    <a:pt x="2594" y="5812"/>
                    <a:pt x="2594" y="5812"/>
                    <a:pt x="2594" y="5812"/>
                  </a:cubicBezTo>
                  <a:cubicBezTo>
                    <a:pt x="2500" y="5906"/>
                    <a:pt x="2500" y="5906"/>
                    <a:pt x="2500" y="5906"/>
                  </a:cubicBezTo>
                  <a:cubicBezTo>
                    <a:pt x="2469" y="5937"/>
                    <a:pt x="2469" y="5937"/>
                    <a:pt x="2438" y="5968"/>
                  </a:cubicBezTo>
                  <a:cubicBezTo>
                    <a:pt x="1000" y="6812"/>
                    <a:pt x="1000" y="6812"/>
                    <a:pt x="1000" y="6812"/>
                  </a:cubicBezTo>
                  <a:cubicBezTo>
                    <a:pt x="969" y="6843"/>
                    <a:pt x="907" y="6843"/>
                    <a:pt x="875" y="6843"/>
                  </a:cubicBezTo>
                  <a:cubicBezTo>
                    <a:pt x="782" y="6843"/>
                    <a:pt x="688" y="6812"/>
                    <a:pt x="625" y="6718"/>
                  </a:cubicBezTo>
                  <a:cubicBezTo>
                    <a:pt x="532" y="6562"/>
                    <a:pt x="594" y="6406"/>
                    <a:pt x="719" y="6312"/>
                  </a:cubicBezTo>
                  <a:cubicBezTo>
                    <a:pt x="1969" y="5562"/>
                    <a:pt x="1969" y="5562"/>
                    <a:pt x="1969" y="5562"/>
                  </a:cubicBezTo>
                  <a:cubicBezTo>
                    <a:pt x="2844" y="4562"/>
                    <a:pt x="2844" y="4562"/>
                    <a:pt x="2844" y="4562"/>
                  </a:cubicBezTo>
                  <a:cubicBezTo>
                    <a:pt x="2563" y="3718"/>
                    <a:pt x="2563" y="3718"/>
                    <a:pt x="2563" y="3718"/>
                  </a:cubicBezTo>
                  <a:cubicBezTo>
                    <a:pt x="1782" y="2750"/>
                    <a:pt x="1782" y="2750"/>
                    <a:pt x="1782" y="2750"/>
                  </a:cubicBezTo>
                  <a:cubicBezTo>
                    <a:pt x="1750" y="2688"/>
                    <a:pt x="1719" y="2657"/>
                    <a:pt x="1719" y="2594"/>
                  </a:cubicBezTo>
                  <a:cubicBezTo>
                    <a:pt x="1719" y="1250"/>
                    <a:pt x="1719" y="1250"/>
                    <a:pt x="1719" y="1250"/>
                  </a:cubicBezTo>
                  <a:cubicBezTo>
                    <a:pt x="1532" y="1250"/>
                    <a:pt x="1375" y="1282"/>
                    <a:pt x="1250" y="1313"/>
                  </a:cubicBezTo>
                  <a:cubicBezTo>
                    <a:pt x="1407" y="2375"/>
                    <a:pt x="1407" y="2375"/>
                    <a:pt x="1407" y="2375"/>
                  </a:cubicBezTo>
                  <a:cubicBezTo>
                    <a:pt x="407" y="2563"/>
                    <a:pt x="407" y="2563"/>
                    <a:pt x="407" y="2563"/>
                  </a:cubicBezTo>
                  <a:cubicBezTo>
                    <a:pt x="0" y="188"/>
                    <a:pt x="0" y="188"/>
                    <a:pt x="0" y="188"/>
                  </a:cubicBezTo>
                  <a:cubicBezTo>
                    <a:pt x="1032" y="32"/>
                    <a:pt x="1032" y="32"/>
                    <a:pt x="1032" y="32"/>
                  </a:cubicBezTo>
                  <a:cubicBezTo>
                    <a:pt x="1188" y="1032"/>
                    <a:pt x="1188" y="1032"/>
                    <a:pt x="1188" y="1032"/>
                  </a:cubicBezTo>
                  <a:cubicBezTo>
                    <a:pt x="1375" y="1000"/>
                    <a:pt x="1594" y="969"/>
                    <a:pt x="1813" y="938"/>
                  </a:cubicBezTo>
                  <a:cubicBezTo>
                    <a:pt x="1875" y="907"/>
                    <a:pt x="1938" y="875"/>
                    <a:pt x="2000" y="875"/>
                  </a:cubicBezTo>
                  <a:cubicBezTo>
                    <a:pt x="2063" y="875"/>
                    <a:pt x="2094" y="907"/>
                    <a:pt x="2157" y="907"/>
                  </a:cubicBezTo>
                  <a:cubicBezTo>
                    <a:pt x="2532" y="907"/>
                    <a:pt x="2938" y="875"/>
                    <a:pt x="3437" y="875"/>
                  </a:cubicBezTo>
                  <a:cubicBezTo>
                    <a:pt x="3906" y="875"/>
                    <a:pt x="4343" y="907"/>
                    <a:pt x="4718" y="907"/>
                  </a:cubicBezTo>
                  <a:cubicBezTo>
                    <a:pt x="4749" y="907"/>
                    <a:pt x="4781" y="875"/>
                    <a:pt x="4843" y="875"/>
                  </a:cubicBezTo>
                  <a:cubicBezTo>
                    <a:pt x="4906" y="875"/>
                    <a:pt x="4968" y="907"/>
                    <a:pt x="5031" y="938"/>
                  </a:cubicBezTo>
                  <a:cubicBezTo>
                    <a:pt x="5281" y="969"/>
                    <a:pt x="5468" y="1000"/>
                    <a:pt x="5656" y="1000"/>
                  </a:cubicBezTo>
                  <a:cubicBezTo>
                    <a:pt x="5812" y="0"/>
                    <a:pt x="5812" y="0"/>
                    <a:pt x="5812" y="0"/>
                  </a:cubicBezTo>
                  <a:lnTo>
                    <a:pt x="6843" y="188"/>
                  </a:lnTo>
                  <a:close/>
                  <a:moveTo>
                    <a:pt x="4562" y="1188"/>
                  </a:moveTo>
                  <a:lnTo>
                    <a:pt x="4562" y="1188"/>
                  </a:lnTo>
                  <a:cubicBezTo>
                    <a:pt x="4218" y="1188"/>
                    <a:pt x="3843" y="1157"/>
                    <a:pt x="3437" y="1157"/>
                  </a:cubicBezTo>
                  <a:cubicBezTo>
                    <a:pt x="3000" y="1157"/>
                    <a:pt x="2625" y="1188"/>
                    <a:pt x="2282" y="1188"/>
                  </a:cubicBezTo>
                  <a:cubicBezTo>
                    <a:pt x="2282" y="2469"/>
                    <a:pt x="2282" y="2469"/>
                    <a:pt x="2282" y="2469"/>
                  </a:cubicBezTo>
                  <a:cubicBezTo>
                    <a:pt x="3157" y="3157"/>
                    <a:pt x="3157" y="3157"/>
                    <a:pt x="3157" y="3157"/>
                  </a:cubicBezTo>
                  <a:cubicBezTo>
                    <a:pt x="3718" y="3157"/>
                    <a:pt x="3718" y="3157"/>
                    <a:pt x="3718" y="3157"/>
                  </a:cubicBezTo>
                  <a:cubicBezTo>
                    <a:pt x="4562" y="2469"/>
                    <a:pt x="4562" y="2469"/>
                    <a:pt x="4562" y="2469"/>
                  </a:cubicBezTo>
                  <a:lnTo>
                    <a:pt x="4562" y="1188"/>
                  </a:lnTo>
                  <a:close/>
                  <a:moveTo>
                    <a:pt x="4562" y="1188"/>
                  </a:moveTo>
                  <a:lnTo>
                    <a:pt x="4562" y="118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lIns="243647" tIns="121823" rIns="243647" bIns="121823" anchor="ctr"/>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grpSp>
      <p:grpSp>
        <p:nvGrpSpPr>
          <p:cNvPr id="58" name="组合 57"/>
          <p:cNvGrpSpPr/>
          <p:nvPr/>
        </p:nvGrpSpPr>
        <p:grpSpPr>
          <a:xfrm>
            <a:off x="1677252" y="2041807"/>
            <a:ext cx="1934629" cy="890796"/>
            <a:chOff x="468937" y="2419540"/>
            <a:chExt cx="1934629" cy="890796"/>
          </a:xfrm>
        </p:grpSpPr>
        <p:sp>
          <p:nvSpPr>
            <p:cNvPr id="59"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0" name="矩形 59"/>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61" name="组合 60"/>
          <p:cNvGrpSpPr/>
          <p:nvPr/>
        </p:nvGrpSpPr>
        <p:grpSpPr>
          <a:xfrm>
            <a:off x="1677252" y="4080157"/>
            <a:ext cx="1934629" cy="890796"/>
            <a:chOff x="468937" y="2419540"/>
            <a:chExt cx="1934629" cy="890796"/>
          </a:xfrm>
        </p:grpSpPr>
        <p:sp>
          <p:nvSpPr>
            <p:cNvPr id="62"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3" name="矩形 62"/>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64" name="组合 63"/>
          <p:cNvGrpSpPr/>
          <p:nvPr/>
        </p:nvGrpSpPr>
        <p:grpSpPr>
          <a:xfrm>
            <a:off x="8706702" y="2041807"/>
            <a:ext cx="1934629" cy="890796"/>
            <a:chOff x="468937" y="2419540"/>
            <a:chExt cx="1934629" cy="890796"/>
          </a:xfrm>
        </p:grpSpPr>
        <p:sp>
          <p:nvSpPr>
            <p:cNvPr id="65"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6" name="矩形 65"/>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67" name="组合 66"/>
          <p:cNvGrpSpPr/>
          <p:nvPr/>
        </p:nvGrpSpPr>
        <p:grpSpPr>
          <a:xfrm>
            <a:off x="8706702" y="4080157"/>
            <a:ext cx="1934629" cy="890796"/>
            <a:chOff x="468937" y="2419540"/>
            <a:chExt cx="1934629" cy="890796"/>
          </a:xfrm>
        </p:grpSpPr>
        <p:sp>
          <p:nvSpPr>
            <p:cNvPr id="68"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9" name="矩形 68"/>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70" name="组合 69">
            <a:extLst>
              <a:ext uri="{FF2B5EF4-FFF2-40B4-BE49-F238E27FC236}">
                <a16:creationId xmlns:a16="http://schemas.microsoft.com/office/drawing/2014/main" id="{6F63B5B1-2D1D-469A-8F27-9F3EDA648B84}"/>
              </a:ext>
            </a:extLst>
          </p:cNvPr>
          <p:cNvGrpSpPr/>
          <p:nvPr/>
        </p:nvGrpSpPr>
        <p:grpSpPr>
          <a:xfrm>
            <a:off x="3424460" y="220234"/>
            <a:ext cx="5544407" cy="617980"/>
            <a:chOff x="551593" y="497013"/>
            <a:chExt cx="5544407" cy="617980"/>
          </a:xfrm>
        </p:grpSpPr>
        <p:sp>
          <p:nvSpPr>
            <p:cNvPr id="71" name="矩形 70">
              <a:extLst>
                <a:ext uri="{FF2B5EF4-FFF2-40B4-BE49-F238E27FC236}">
                  <a16:creationId xmlns:a16="http://schemas.microsoft.com/office/drawing/2014/main" id="{F02D4A7E-8542-42ED-BCC9-9BA093FD9AD7}"/>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72" name="0 _4">
              <a:extLst>
                <a:ext uri="{FF2B5EF4-FFF2-40B4-BE49-F238E27FC236}">
                  <a16:creationId xmlns:a16="http://schemas.microsoft.com/office/drawing/2014/main" id="{0C77B45A-9687-41B1-868F-21802212C82E}"/>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p:cTn id="13" dur="500" fill="hold"/>
                                        <p:tgtEl>
                                          <p:spTgt spid="58"/>
                                        </p:tgtEl>
                                        <p:attrNameLst>
                                          <p:attrName>ppt_w</p:attrName>
                                        </p:attrNameLst>
                                      </p:cBhvr>
                                      <p:tavLst>
                                        <p:tav tm="0">
                                          <p:val>
                                            <p:fltVal val="0"/>
                                          </p:val>
                                        </p:tav>
                                        <p:tav tm="100000">
                                          <p:val>
                                            <p:strVal val="#ppt_w"/>
                                          </p:val>
                                        </p:tav>
                                      </p:tavLst>
                                    </p:anim>
                                    <p:anim calcmode="lin" valueType="num">
                                      <p:cBhvr>
                                        <p:cTn id="14" dur="500" fill="hold"/>
                                        <p:tgtEl>
                                          <p:spTgt spid="58"/>
                                        </p:tgtEl>
                                        <p:attrNameLst>
                                          <p:attrName>ppt_h</p:attrName>
                                        </p:attrNameLst>
                                      </p:cBhvr>
                                      <p:tavLst>
                                        <p:tav tm="0">
                                          <p:val>
                                            <p:fltVal val="0"/>
                                          </p:val>
                                        </p:tav>
                                        <p:tav tm="100000">
                                          <p:val>
                                            <p:strVal val="#ppt_h"/>
                                          </p:val>
                                        </p:tav>
                                      </p:tavLst>
                                    </p:anim>
                                    <p:animEffect transition="in" filter="fade">
                                      <p:cBhvr>
                                        <p:cTn id="15" dur="500"/>
                                        <p:tgtEl>
                                          <p:spTgt spid="58"/>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p:cTn id="19" dur="500" fill="hold"/>
                                        <p:tgtEl>
                                          <p:spTgt spid="61"/>
                                        </p:tgtEl>
                                        <p:attrNameLst>
                                          <p:attrName>ppt_w</p:attrName>
                                        </p:attrNameLst>
                                      </p:cBhvr>
                                      <p:tavLst>
                                        <p:tav tm="0">
                                          <p:val>
                                            <p:fltVal val="0"/>
                                          </p:val>
                                        </p:tav>
                                        <p:tav tm="100000">
                                          <p:val>
                                            <p:strVal val="#ppt_w"/>
                                          </p:val>
                                        </p:tav>
                                      </p:tavLst>
                                    </p:anim>
                                    <p:anim calcmode="lin" valueType="num">
                                      <p:cBhvr>
                                        <p:cTn id="20" dur="500" fill="hold"/>
                                        <p:tgtEl>
                                          <p:spTgt spid="61"/>
                                        </p:tgtEl>
                                        <p:attrNameLst>
                                          <p:attrName>ppt_h</p:attrName>
                                        </p:attrNameLst>
                                      </p:cBhvr>
                                      <p:tavLst>
                                        <p:tav tm="0">
                                          <p:val>
                                            <p:fltVal val="0"/>
                                          </p:val>
                                        </p:tav>
                                        <p:tav tm="100000">
                                          <p:val>
                                            <p:strVal val="#ppt_h"/>
                                          </p:val>
                                        </p:tav>
                                      </p:tavLst>
                                    </p:anim>
                                    <p:animEffect transition="in" filter="fade">
                                      <p:cBhvr>
                                        <p:cTn id="21" dur="500"/>
                                        <p:tgtEl>
                                          <p:spTgt spid="61"/>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64"/>
                                        </p:tgtEl>
                                        <p:attrNameLst>
                                          <p:attrName>style.visibility</p:attrName>
                                        </p:attrNameLst>
                                      </p:cBhvr>
                                      <p:to>
                                        <p:strVal val="visible"/>
                                      </p:to>
                                    </p:set>
                                    <p:anim calcmode="lin" valueType="num">
                                      <p:cBhvr>
                                        <p:cTn id="25" dur="500" fill="hold"/>
                                        <p:tgtEl>
                                          <p:spTgt spid="64"/>
                                        </p:tgtEl>
                                        <p:attrNameLst>
                                          <p:attrName>ppt_w</p:attrName>
                                        </p:attrNameLst>
                                      </p:cBhvr>
                                      <p:tavLst>
                                        <p:tav tm="0">
                                          <p:val>
                                            <p:fltVal val="0"/>
                                          </p:val>
                                        </p:tav>
                                        <p:tav tm="100000">
                                          <p:val>
                                            <p:strVal val="#ppt_w"/>
                                          </p:val>
                                        </p:tav>
                                      </p:tavLst>
                                    </p:anim>
                                    <p:anim calcmode="lin" valueType="num">
                                      <p:cBhvr>
                                        <p:cTn id="26" dur="500" fill="hold"/>
                                        <p:tgtEl>
                                          <p:spTgt spid="64"/>
                                        </p:tgtEl>
                                        <p:attrNameLst>
                                          <p:attrName>ppt_h</p:attrName>
                                        </p:attrNameLst>
                                      </p:cBhvr>
                                      <p:tavLst>
                                        <p:tav tm="0">
                                          <p:val>
                                            <p:fltVal val="0"/>
                                          </p:val>
                                        </p:tav>
                                        <p:tav tm="100000">
                                          <p:val>
                                            <p:strVal val="#ppt_h"/>
                                          </p:val>
                                        </p:tav>
                                      </p:tavLst>
                                    </p:anim>
                                    <p:animEffect transition="in" filter="fade">
                                      <p:cBhvr>
                                        <p:cTn id="27" dur="500"/>
                                        <p:tgtEl>
                                          <p:spTgt spid="64"/>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67"/>
                                        </p:tgtEl>
                                        <p:attrNameLst>
                                          <p:attrName>style.visibility</p:attrName>
                                        </p:attrNameLst>
                                      </p:cBhvr>
                                      <p:to>
                                        <p:strVal val="visible"/>
                                      </p:to>
                                    </p:set>
                                    <p:anim calcmode="lin" valueType="num">
                                      <p:cBhvr>
                                        <p:cTn id="31" dur="500" fill="hold"/>
                                        <p:tgtEl>
                                          <p:spTgt spid="67"/>
                                        </p:tgtEl>
                                        <p:attrNameLst>
                                          <p:attrName>ppt_w</p:attrName>
                                        </p:attrNameLst>
                                      </p:cBhvr>
                                      <p:tavLst>
                                        <p:tav tm="0">
                                          <p:val>
                                            <p:fltVal val="0"/>
                                          </p:val>
                                        </p:tav>
                                        <p:tav tm="100000">
                                          <p:val>
                                            <p:strVal val="#ppt_w"/>
                                          </p:val>
                                        </p:tav>
                                      </p:tavLst>
                                    </p:anim>
                                    <p:anim calcmode="lin" valueType="num">
                                      <p:cBhvr>
                                        <p:cTn id="32" dur="500" fill="hold"/>
                                        <p:tgtEl>
                                          <p:spTgt spid="67"/>
                                        </p:tgtEl>
                                        <p:attrNameLst>
                                          <p:attrName>ppt_h</p:attrName>
                                        </p:attrNameLst>
                                      </p:cBhvr>
                                      <p:tavLst>
                                        <p:tav tm="0">
                                          <p:val>
                                            <p:fltVal val="0"/>
                                          </p:val>
                                        </p:tav>
                                        <p:tav tm="100000">
                                          <p:val>
                                            <p:strVal val="#ppt_h"/>
                                          </p:val>
                                        </p:tav>
                                      </p:tavLst>
                                    </p:anim>
                                    <p:animEffect transition="in" filter="fade">
                                      <p:cBhvr>
                                        <p:cTn id="33" dur="500"/>
                                        <p:tgtEl>
                                          <p:spTgt spid="67"/>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70"/>
                                        </p:tgtEl>
                                        <p:attrNameLst>
                                          <p:attrName>style.visibility</p:attrName>
                                        </p:attrNameLst>
                                      </p:cBhvr>
                                      <p:to>
                                        <p:strVal val="visible"/>
                                      </p:to>
                                    </p:set>
                                    <p:anim calcmode="lin" valueType="num">
                                      <p:cBhvr>
                                        <p:cTn id="37" dur="500" fill="hold"/>
                                        <p:tgtEl>
                                          <p:spTgt spid="70"/>
                                        </p:tgtEl>
                                        <p:attrNameLst>
                                          <p:attrName>ppt_w</p:attrName>
                                        </p:attrNameLst>
                                      </p:cBhvr>
                                      <p:tavLst>
                                        <p:tav tm="0">
                                          <p:val>
                                            <p:fltVal val="0"/>
                                          </p:val>
                                        </p:tav>
                                        <p:tav tm="100000">
                                          <p:val>
                                            <p:strVal val="#ppt_w"/>
                                          </p:val>
                                        </p:tav>
                                      </p:tavLst>
                                    </p:anim>
                                    <p:anim calcmode="lin" valueType="num">
                                      <p:cBhvr>
                                        <p:cTn id="38" dur="500" fill="hold"/>
                                        <p:tgtEl>
                                          <p:spTgt spid="70"/>
                                        </p:tgtEl>
                                        <p:attrNameLst>
                                          <p:attrName>ppt_h</p:attrName>
                                        </p:attrNameLst>
                                      </p:cBhvr>
                                      <p:tavLst>
                                        <p:tav tm="0">
                                          <p:val>
                                            <p:fltVal val="0"/>
                                          </p:val>
                                        </p:tav>
                                        <p:tav tm="100000">
                                          <p:val>
                                            <p:strVal val="#ppt_h"/>
                                          </p:val>
                                        </p:tav>
                                      </p:tavLst>
                                    </p:anim>
                                    <p:animEffect transition="in" filter="fade">
                                      <p:cBhvr>
                                        <p:cTn id="39"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六边形 19"/>
          <p:cNvSpPr/>
          <p:nvPr/>
        </p:nvSpPr>
        <p:spPr>
          <a:xfrm rot="16200000">
            <a:off x="3020901" y="4512581"/>
            <a:ext cx="1820107" cy="1569059"/>
          </a:xfrm>
          <a:prstGeom prst="hexagon">
            <a:avLst/>
          </a:prstGeom>
          <a:blipFill>
            <a:blip r:embed="rId3" cstate="screen">
              <a:extLst>
                <a:ext uri="{28A0092B-C50C-407E-A947-70E740481C1C}">
                  <a14:useLocalDpi xmlns:a14="http://schemas.microsoft.com/office/drawing/2010/main"/>
                </a:ext>
              </a:extLst>
            </a:blip>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21" name="六边形 20"/>
          <p:cNvSpPr/>
          <p:nvPr/>
        </p:nvSpPr>
        <p:spPr>
          <a:xfrm rot="16200000">
            <a:off x="4724248" y="4512581"/>
            <a:ext cx="1820107" cy="1569059"/>
          </a:xfrm>
          <a:prstGeom prst="hexagon">
            <a:avLst/>
          </a:prstGeom>
          <a:blipFill>
            <a:blip r:embed="rId3" cstate="screen">
              <a:extLst>
                <a:ext uri="{28A0092B-C50C-407E-A947-70E740481C1C}">
                  <a14:useLocalDpi xmlns:a14="http://schemas.microsoft.com/office/drawing/2010/main"/>
                </a:ext>
              </a:extLst>
            </a:blip>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22" name="六边形 21"/>
          <p:cNvSpPr/>
          <p:nvPr/>
        </p:nvSpPr>
        <p:spPr>
          <a:xfrm rot="16200000">
            <a:off x="5562184" y="2980945"/>
            <a:ext cx="1820107" cy="1569059"/>
          </a:xfrm>
          <a:prstGeom prst="hexagon">
            <a:avLst/>
          </a:prstGeom>
          <a:blipFill>
            <a:blip r:embed="rId3" cstate="screen">
              <a:extLst>
                <a:ext uri="{28A0092B-C50C-407E-A947-70E740481C1C}">
                  <a14:useLocalDpi xmlns:a14="http://schemas.microsoft.com/office/drawing/2010/main"/>
                </a:ext>
              </a:extLst>
            </a:blip>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23" name="六边形 22"/>
          <p:cNvSpPr/>
          <p:nvPr/>
        </p:nvSpPr>
        <p:spPr>
          <a:xfrm rot="16200000">
            <a:off x="7265531" y="2980945"/>
            <a:ext cx="1820107" cy="1569059"/>
          </a:xfrm>
          <a:prstGeom prst="hexagon">
            <a:avLst/>
          </a:prstGeom>
          <a:blipFill>
            <a:blip r:embed="rId3" cstate="screen">
              <a:extLst>
                <a:ext uri="{28A0092B-C50C-407E-A947-70E740481C1C}">
                  <a14:useLocalDpi xmlns:a14="http://schemas.microsoft.com/office/drawing/2010/main"/>
                </a:ext>
              </a:extLst>
            </a:blip>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24" name="六边形 23"/>
          <p:cNvSpPr/>
          <p:nvPr/>
        </p:nvSpPr>
        <p:spPr>
          <a:xfrm rot="16200000">
            <a:off x="8103468" y="1476781"/>
            <a:ext cx="1820107" cy="1569059"/>
          </a:xfrm>
          <a:prstGeom prst="hexagon">
            <a:avLst/>
          </a:prstGeom>
          <a:blipFill>
            <a:blip r:embed="rId3" cstate="screen">
              <a:extLst>
                <a:ext uri="{28A0092B-C50C-407E-A947-70E740481C1C}">
                  <a14:useLocalDpi xmlns:a14="http://schemas.microsoft.com/office/drawing/2010/main"/>
                </a:ext>
              </a:extLst>
            </a:blip>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grpSp>
        <p:nvGrpSpPr>
          <p:cNvPr id="14" name="组合 13"/>
          <p:cNvGrpSpPr/>
          <p:nvPr/>
        </p:nvGrpSpPr>
        <p:grpSpPr>
          <a:xfrm>
            <a:off x="1410552" y="3222907"/>
            <a:ext cx="1934629" cy="890796"/>
            <a:chOff x="468937" y="2419540"/>
            <a:chExt cx="1934629" cy="890796"/>
          </a:xfrm>
        </p:grpSpPr>
        <p:sp>
          <p:nvSpPr>
            <p:cNvPr id="15"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16" name="矩形 15"/>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17" name="组合 16"/>
          <p:cNvGrpSpPr/>
          <p:nvPr/>
        </p:nvGrpSpPr>
        <p:grpSpPr>
          <a:xfrm>
            <a:off x="7316052" y="5089807"/>
            <a:ext cx="1934629" cy="890796"/>
            <a:chOff x="468937" y="2419540"/>
            <a:chExt cx="1934629" cy="890796"/>
          </a:xfrm>
        </p:grpSpPr>
        <p:sp>
          <p:nvSpPr>
            <p:cNvPr id="18"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19" name="矩形 18"/>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6" name="组合 25"/>
          <p:cNvGrpSpPr/>
          <p:nvPr/>
        </p:nvGrpSpPr>
        <p:grpSpPr>
          <a:xfrm>
            <a:off x="4020402" y="1717957"/>
            <a:ext cx="1934629" cy="890796"/>
            <a:chOff x="468937" y="2419540"/>
            <a:chExt cx="1934629" cy="890796"/>
          </a:xfrm>
        </p:grpSpPr>
        <p:sp>
          <p:nvSpPr>
            <p:cNvPr id="27"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28" name="矩形 27"/>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9" name="组合 28"/>
          <p:cNvGrpSpPr/>
          <p:nvPr/>
        </p:nvGrpSpPr>
        <p:grpSpPr>
          <a:xfrm>
            <a:off x="9716352" y="3241957"/>
            <a:ext cx="1934629" cy="890796"/>
            <a:chOff x="468937" y="2419540"/>
            <a:chExt cx="1934629" cy="890796"/>
          </a:xfrm>
        </p:grpSpPr>
        <p:sp>
          <p:nvSpPr>
            <p:cNvPr id="30"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31" name="矩形 30"/>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2" name="组合 31">
            <a:extLst>
              <a:ext uri="{FF2B5EF4-FFF2-40B4-BE49-F238E27FC236}">
                <a16:creationId xmlns:a16="http://schemas.microsoft.com/office/drawing/2014/main" id="{0FD3682A-13B3-47F8-B1E2-8EE145FE93BA}"/>
              </a:ext>
            </a:extLst>
          </p:cNvPr>
          <p:cNvGrpSpPr/>
          <p:nvPr/>
        </p:nvGrpSpPr>
        <p:grpSpPr>
          <a:xfrm>
            <a:off x="3424460" y="220234"/>
            <a:ext cx="5544407" cy="617980"/>
            <a:chOff x="551593" y="497013"/>
            <a:chExt cx="5544407" cy="617980"/>
          </a:xfrm>
        </p:grpSpPr>
        <p:sp>
          <p:nvSpPr>
            <p:cNvPr id="33" name="矩形 32">
              <a:extLst>
                <a:ext uri="{FF2B5EF4-FFF2-40B4-BE49-F238E27FC236}">
                  <a16:creationId xmlns:a16="http://schemas.microsoft.com/office/drawing/2014/main" id="{9CF703F3-3A4B-42CB-B49A-9298E2F47E78}"/>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34" name="0 _4">
              <a:extLst>
                <a:ext uri="{FF2B5EF4-FFF2-40B4-BE49-F238E27FC236}">
                  <a16:creationId xmlns:a16="http://schemas.microsoft.com/office/drawing/2014/main" id="{A51CCB15-AB21-4AD0-BF21-BB08727BDD3D}"/>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fltVal val="0"/>
                                          </p:val>
                                        </p:tav>
                                        <p:tav tm="100000">
                                          <p:val>
                                            <p:strVal val="#ppt_w"/>
                                          </p:val>
                                        </p:tav>
                                      </p:tavLst>
                                    </p:anim>
                                    <p:anim calcmode="lin" valueType="num">
                                      <p:cBhvr>
                                        <p:cTn id="14" dur="500" fill="hold"/>
                                        <p:tgtEl>
                                          <p:spTgt spid="17"/>
                                        </p:tgtEl>
                                        <p:attrNameLst>
                                          <p:attrName>ppt_h</p:attrName>
                                        </p:attrNameLst>
                                      </p:cBhvr>
                                      <p:tavLst>
                                        <p:tav tm="0">
                                          <p:val>
                                            <p:fltVal val="0"/>
                                          </p:val>
                                        </p:tav>
                                        <p:tav tm="100000">
                                          <p:val>
                                            <p:strVal val="#ppt_h"/>
                                          </p:val>
                                        </p:tav>
                                      </p:tavLst>
                                    </p:anim>
                                    <p:animEffect transition="in" filter="fade">
                                      <p:cBhvr>
                                        <p:cTn id="15" dur="500"/>
                                        <p:tgtEl>
                                          <p:spTgt spid="17"/>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p:cTn id="19" dur="500" fill="hold"/>
                                        <p:tgtEl>
                                          <p:spTgt spid="26"/>
                                        </p:tgtEl>
                                        <p:attrNameLst>
                                          <p:attrName>ppt_w</p:attrName>
                                        </p:attrNameLst>
                                      </p:cBhvr>
                                      <p:tavLst>
                                        <p:tav tm="0">
                                          <p:val>
                                            <p:fltVal val="0"/>
                                          </p:val>
                                        </p:tav>
                                        <p:tav tm="100000">
                                          <p:val>
                                            <p:strVal val="#ppt_w"/>
                                          </p:val>
                                        </p:tav>
                                      </p:tavLst>
                                    </p:anim>
                                    <p:anim calcmode="lin" valueType="num">
                                      <p:cBhvr>
                                        <p:cTn id="20" dur="500" fill="hold"/>
                                        <p:tgtEl>
                                          <p:spTgt spid="26"/>
                                        </p:tgtEl>
                                        <p:attrNameLst>
                                          <p:attrName>ppt_h</p:attrName>
                                        </p:attrNameLst>
                                      </p:cBhvr>
                                      <p:tavLst>
                                        <p:tav tm="0">
                                          <p:val>
                                            <p:fltVal val="0"/>
                                          </p:val>
                                        </p:tav>
                                        <p:tav tm="100000">
                                          <p:val>
                                            <p:strVal val="#ppt_h"/>
                                          </p:val>
                                        </p:tav>
                                      </p:tavLst>
                                    </p:anim>
                                    <p:animEffect transition="in" filter="fade">
                                      <p:cBhvr>
                                        <p:cTn id="21" dur="500"/>
                                        <p:tgtEl>
                                          <p:spTgt spid="26"/>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ppt_w</p:attrName>
                                        </p:attrNameLst>
                                      </p:cBhvr>
                                      <p:tavLst>
                                        <p:tav tm="0">
                                          <p:val>
                                            <p:fltVal val="0"/>
                                          </p:val>
                                        </p:tav>
                                        <p:tav tm="100000">
                                          <p:val>
                                            <p:strVal val="#ppt_w"/>
                                          </p:val>
                                        </p:tav>
                                      </p:tavLst>
                                    </p:anim>
                                    <p:anim calcmode="lin" valueType="num">
                                      <p:cBhvr>
                                        <p:cTn id="32" dur="500" fill="hold"/>
                                        <p:tgtEl>
                                          <p:spTgt spid="20"/>
                                        </p:tgtEl>
                                        <p:attrNameLst>
                                          <p:attrName>ppt_h</p:attrName>
                                        </p:attrNameLst>
                                      </p:cBhvr>
                                      <p:tavLst>
                                        <p:tav tm="0">
                                          <p:val>
                                            <p:fltVal val="0"/>
                                          </p:val>
                                        </p:tav>
                                        <p:tav tm="100000">
                                          <p:val>
                                            <p:strVal val="#ppt_h"/>
                                          </p:val>
                                        </p:tav>
                                      </p:tavLst>
                                    </p:anim>
                                    <p:animEffect transition="in" filter="fade">
                                      <p:cBhvr>
                                        <p:cTn id="33" dur="500"/>
                                        <p:tgtEl>
                                          <p:spTgt spid="20"/>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p:cTn id="37" dur="500" fill="hold"/>
                                        <p:tgtEl>
                                          <p:spTgt spid="21"/>
                                        </p:tgtEl>
                                        <p:attrNameLst>
                                          <p:attrName>ppt_w</p:attrName>
                                        </p:attrNameLst>
                                      </p:cBhvr>
                                      <p:tavLst>
                                        <p:tav tm="0">
                                          <p:val>
                                            <p:fltVal val="0"/>
                                          </p:val>
                                        </p:tav>
                                        <p:tav tm="100000">
                                          <p:val>
                                            <p:strVal val="#ppt_w"/>
                                          </p:val>
                                        </p:tav>
                                      </p:tavLst>
                                    </p:anim>
                                    <p:anim calcmode="lin" valueType="num">
                                      <p:cBhvr>
                                        <p:cTn id="38" dur="500" fill="hold"/>
                                        <p:tgtEl>
                                          <p:spTgt spid="21"/>
                                        </p:tgtEl>
                                        <p:attrNameLst>
                                          <p:attrName>ppt_h</p:attrName>
                                        </p:attrNameLst>
                                      </p:cBhvr>
                                      <p:tavLst>
                                        <p:tav tm="0">
                                          <p:val>
                                            <p:fltVal val="0"/>
                                          </p:val>
                                        </p:tav>
                                        <p:tav tm="100000">
                                          <p:val>
                                            <p:strVal val="#ppt_h"/>
                                          </p:val>
                                        </p:tav>
                                      </p:tavLst>
                                    </p:anim>
                                    <p:animEffect transition="in" filter="fade">
                                      <p:cBhvr>
                                        <p:cTn id="39" dur="500"/>
                                        <p:tgtEl>
                                          <p:spTgt spid="21"/>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p:cTn id="43" dur="500" fill="hold"/>
                                        <p:tgtEl>
                                          <p:spTgt spid="22"/>
                                        </p:tgtEl>
                                        <p:attrNameLst>
                                          <p:attrName>ppt_w</p:attrName>
                                        </p:attrNameLst>
                                      </p:cBhvr>
                                      <p:tavLst>
                                        <p:tav tm="0">
                                          <p:val>
                                            <p:fltVal val="0"/>
                                          </p:val>
                                        </p:tav>
                                        <p:tav tm="100000">
                                          <p:val>
                                            <p:strVal val="#ppt_w"/>
                                          </p:val>
                                        </p:tav>
                                      </p:tavLst>
                                    </p:anim>
                                    <p:anim calcmode="lin" valueType="num">
                                      <p:cBhvr>
                                        <p:cTn id="44" dur="500" fill="hold"/>
                                        <p:tgtEl>
                                          <p:spTgt spid="22"/>
                                        </p:tgtEl>
                                        <p:attrNameLst>
                                          <p:attrName>ppt_h</p:attrName>
                                        </p:attrNameLst>
                                      </p:cBhvr>
                                      <p:tavLst>
                                        <p:tav tm="0">
                                          <p:val>
                                            <p:fltVal val="0"/>
                                          </p:val>
                                        </p:tav>
                                        <p:tav tm="100000">
                                          <p:val>
                                            <p:strVal val="#ppt_h"/>
                                          </p:val>
                                        </p:tav>
                                      </p:tavLst>
                                    </p:anim>
                                    <p:animEffect transition="in" filter="fade">
                                      <p:cBhvr>
                                        <p:cTn id="45" dur="500"/>
                                        <p:tgtEl>
                                          <p:spTgt spid="22"/>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23"/>
                                        </p:tgtEl>
                                        <p:attrNameLst>
                                          <p:attrName>style.visibility</p:attrName>
                                        </p:attrNameLst>
                                      </p:cBhvr>
                                      <p:to>
                                        <p:strVal val="visible"/>
                                      </p:to>
                                    </p:set>
                                    <p:anim calcmode="lin" valueType="num">
                                      <p:cBhvr>
                                        <p:cTn id="49" dur="500" fill="hold"/>
                                        <p:tgtEl>
                                          <p:spTgt spid="23"/>
                                        </p:tgtEl>
                                        <p:attrNameLst>
                                          <p:attrName>ppt_w</p:attrName>
                                        </p:attrNameLst>
                                      </p:cBhvr>
                                      <p:tavLst>
                                        <p:tav tm="0">
                                          <p:val>
                                            <p:fltVal val="0"/>
                                          </p:val>
                                        </p:tav>
                                        <p:tav tm="100000">
                                          <p:val>
                                            <p:strVal val="#ppt_w"/>
                                          </p:val>
                                        </p:tav>
                                      </p:tavLst>
                                    </p:anim>
                                    <p:anim calcmode="lin" valueType="num">
                                      <p:cBhvr>
                                        <p:cTn id="50" dur="500" fill="hold"/>
                                        <p:tgtEl>
                                          <p:spTgt spid="23"/>
                                        </p:tgtEl>
                                        <p:attrNameLst>
                                          <p:attrName>ppt_h</p:attrName>
                                        </p:attrNameLst>
                                      </p:cBhvr>
                                      <p:tavLst>
                                        <p:tav tm="0">
                                          <p:val>
                                            <p:fltVal val="0"/>
                                          </p:val>
                                        </p:tav>
                                        <p:tav tm="100000">
                                          <p:val>
                                            <p:strVal val="#ppt_h"/>
                                          </p:val>
                                        </p:tav>
                                      </p:tavLst>
                                    </p:anim>
                                    <p:animEffect transition="in" filter="fade">
                                      <p:cBhvr>
                                        <p:cTn id="51" dur="500"/>
                                        <p:tgtEl>
                                          <p:spTgt spid="23"/>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p:cTn id="55" dur="500" fill="hold"/>
                                        <p:tgtEl>
                                          <p:spTgt spid="24"/>
                                        </p:tgtEl>
                                        <p:attrNameLst>
                                          <p:attrName>ppt_w</p:attrName>
                                        </p:attrNameLst>
                                      </p:cBhvr>
                                      <p:tavLst>
                                        <p:tav tm="0">
                                          <p:val>
                                            <p:fltVal val="0"/>
                                          </p:val>
                                        </p:tav>
                                        <p:tav tm="100000">
                                          <p:val>
                                            <p:strVal val="#ppt_w"/>
                                          </p:val>
                                        </p:tav>
                                      </p:tavLst>
                                    </p:anim>
                                    <p:anim calcmode="lin" valueType="num">
                                      <p:cBhvr>
                                        <p:cTn id="56" dur="500" fill="hold"/>
                                        <p:tgtEl>
                                          <p:spTgt spid="24"/>
                                        </p:tgtEl>
                                        <p:attrNameLst>
                                          <p:attrName>ppt_h</p:attrName>
                                        </p:attrNameLst>
                                      </p:cBhvr>
                                      <p:tavLst>
                                        <p:tav tm="0">
                                          <p:val>
                                            <p:fltVal val="0"/>
                                          </p:val>
                                        </p:tav>
                                        <p:tav tm="100000">
                                          <p:val>
                                            <p:strVal val="#ppt_h"/>
                                          </p:val>
                                        </p:tav>
                                      </p:tavLst>
                                    </p:anim>
                                    <p:animEffect transition="in" filter="fade">
                                      <p:cBhvr>
                                        <p:cTn id="57" dur="500"/>
                                        <p:tgtEl>
                                          <p:spTgt spid="24"/>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32"/>
                                        </p:tgtEl>
                                        <p:attrNameLst>
                                          <p:attrName>style.visibility</p:attrName>
                                        </p:attrNameLst>
                                      </p:cBhvr>
                                      <p:to>
                                        <p:strVal val="visible"/>
                                      </p:to>
                                    </p:set>
                                    <p:anim calcmode="lin" valueType="num">
                                      <p:cBhvr>
                                        <p:cTn id="61" dur="500" fill="hold"/>
                                        <p:tgtEl>
                                          <p:spTgt spid="32"/>
                                        </p:tgtEl>
                                        <p:attrNameLst>
                                          <p:attrName>ppt_w</p:attrName>
                                        </p:attrNameLst>
                                      </p:cBhvr>
                                      <p:tavLst>
                                        <p:tav tm="0">
                                          <p:val>
                                            <p:fltVal val="0"/>
                                          </p:val>
                                        </p:tav>
                                        <p:tav tm="100000">
                                          <p:val>
                                            <p:strVal val="#ppt_w"/>
                                          </p:val>
                                        </p:tav>
                                      </p:tavLst>
                                    </p:anim>
                                    <p:anim calcmode="lin" valueType="num">
                                      <p:cBhvr>
                                        <p:cTn id="62" dur="500" fill="hold"/>
                                        <p:tgtEl>
                                          <p:spTgt spid="32"/>
                                        </p:tgtEl>
                                        <p:attrNameLst>
                                          <p:attrName>ppt_h</p:attrName>
                                        </p:attrNameLst>
                                      </p:cBhvr>
                                      <p:tavLst>
                                        <p:tav tm="0">
                                          <p:val>
                                            <p:fltVal val="0"/>
                                          </p:val>
                                        </p:tav>
                                        <p:tav tm="100000">
                                          <p:val>
                                            <p:strVal val="#ppt_h"/>
                                          </p:val>
                                        </p:tav>
                                      </p:tavLst>
                                    </p:anim>
                                    <p:animEffect transition="in" filter="fade">
                                      <p:cBhvr>
                                        <p:cTn id="6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751441" y="1638865"/>
            <a:ext cx="4013321" cy="4966128"/>
            <a:chOff x="865232" y="1286330"/>
            <a:chExt cx="4013321" cy="4966128"/>
          </a:xfrm>
        </p:grpSpPr>
        <p:pic>
          <p:nvPicPr>
            <p:cNvPr id="7" name="Picture 3"/>
            <p:cNvPicPr>
              <a:picLocks noChangeAspect="1"/>
            </p:cNvPicPr>
            <p:nvPr/>
          </p:nvPicPr>
          <p:blipFill rotWithShape="1">
            <a:blip r:embed="rId3" cstate="screen">
              <a:extLst>
                <a:ext uri="{28A0092B-C50C-407E-A947-70E740481C1C}">
                  <a14:useLocalDpi xmlns:a14="http://schemas.microsoft.com/office/drawing/2010/main"/>
                </a:ext>
              </a:extLst>
            </a:blip>
            <a:srcRect l="5354" t="8440" r="6203" b="10137"/>
            <a:stretch/>
          </p:blipFill>
          <p:spPr>
            <a:xfrm>
              <a:off x="865232" y="1286330"/>
              <a:ext cx="4013321" cy="4966128"/>
            </a:xfrm>
            <a:prstGeom prst="rect">
              <a:avLst/>
            </a:prstGeom>
          </p:spPr>
        </p:pic>
        <p:sp>
          <p:nvSpPr>
            <p:cNvPr id="8" name="Rectangle 4"/>
            <p:cNvSpPr/>
            <p:nvPr/>
          </p:nvSpPr>
          <p:spPr>
            <a:xfrm>
              <a:off x="1454929" y="1875864"/>
              <a:ext cx="2838784" cy="3697941"/>
            </a:xfrm>
            <a:prstGeom prst="rect">
              <a:avLst/>
            </a:prstGeom>
            <a:blipFill>
              <a:blip r:embed="rId4"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73"/>
              <a:endParaRPr lang="en-US" sz="3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7" name="组合 26"/>
          <p:cNvGrpSpPr/>
          <p:nvPr/>
        </p:nvGrpSpPr>
        <p:grpSpPr>
          <a:xfrm>
            <a:off x="6244105" y="2385568"/>
            <a:ext cx="3221557" cy="472433"/>
            <a:chOff x="6244105" y="2385568"/>
            <a:chExt cx="3221557" cy="472433"/>
          </a:xfrm>
        </p:grpSpPr>
        <p:sp>
          <p:nvSpPr>
            <p:cNvPr id="9" name="矩形 8"/>
            <p:cNvSpPr/>
            <p:nvPr/>
          </p:nvSpPr>
          <p:spPr>
            <a:xfrm>
              <a:off x="6244105" y="2385568"/>
              <a:ext cx="3221557" cy="472433"/>
            </a:xfrm>
            <a:prstGeom prst="rect">
              <a:avLst/>
            </a:prstGeom>
            <a:solidFill>
              <a:srgbClr val="DADAD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 name="TextBox 32"/>
            <p:cNvSpPr txBox="1"/>
            <p:nvPr/>
          </p:nvSpPr>
          <p:spPr>
            <a:xfrm>
              <a:off x="6297827" y="2468917"/>
              <a:ext cx="3025089" cy="315473"/>
            </a:xfrm>
            <a:prstGeom prst="rect">
              <a:avLst/>
            </a:prstGeom>
            <a:noFill/>
          </p:spPr>
          <p:txBody>
            <a:bodyPr wrap="square" lIns="68580" tIns="34291" rIns="68580" bIns="34291" rtlCol="0">
              <a:spAutoFit/>
            </a:bodyPr>
            <a:lstStyle/>
            <a:p>
              <a:pPr defTabSz="914273"/>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在此添加您的描述说明</a:t>
              </a:r>
            </a:p>
          </p:txBody>
        </p:sp>
      </p:grpSp>
      <p:grpSp>
        <p:nvGrpSpPr>
          <p:cNvPr id="28" name="组合 27"/>
          <p:cNvGrpSpPr/>
          <p:nvPr/>
        </p:nvGrpSpPr>
        <p:grpSpPr>
          <a:xfrm>
            <a:off x="6244101" y="2933357"/>
            <a:ext cx="3540863" cy="472433"/>
            <a:chOff x="6244101" y="2933357"/>
            <a:chExt cx="3540863" cy="472433"/>
          </a:xfrm>
        </p:grpSpPr>
        <p:sp>
          <p:nvSpPr>
            <p:cNvPr id="11" name="矩形 10"/>
            <p:cNvSpPr/>
            <p:nvPr/>
          </p:nvSpPr>
          <p:spPr>
            <a:xfrm>
              <a:off x="6244101" y="2933357"/>
              <a:ext cx="3540863" cy="4724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 name="TextBox 34"/>
            <p:cNvSpPr txBox="1"/>
            <p:nvPr/>
          </p:nvSpPr>
          <p:spPr>
            <a:xfrm>
              <a:off x="6297825" y="3016707"/>
              <a:ext cx="3167837" cy="315473"/>
            </a:xfrm>
            <a:prstGeom prst="rect">
              <a:avLst/>
            </a:prstGeom>
            <a:noFill/>
          </p:spPr>
          <p:txBody>
            <a:bodyPr wrap="square" lIns="68580" tIns="34291" rIns="68580" bIns="34291" rtlCol="0">
              <a:spAutoFit/>
            </a:bodyPr>
            <a:lstStyle/>
            <a:p>
              <a:pPr defTabSz="914273"/>
              <a:r>
                <a:rPr lang="zh-CN" altLang="en-US" sz="16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在此添加您的描述</a:t>
              </a:r>
            </a:p>
          </p:txBody>
        </p:sp>
      </p:grpSp>
      <p:grpSp>
        <p:nvGrpSpPr>
          <p:cNvPr id="29" name="组合 28"/>
          <p:cNvGrpSpPr/>
          <p:nvPr/>
        </p:nvGrpSpPr>
        <p:grpSpPr>
          <a:xfrm>
            <a:off x="6244104" y="3481146"/>
            <a:ext cx="3540863" cy="472433"/>
            <a:chOff x="6244104" y="3481146"/>
            <a:chExt cx="3540863" cy="472433"/>
          </a:xfrm>
        </p:grpSpPr>
        <p:sp>
          <p:nvSpPr>
            <p:cNvPr id="13" name="矩形 12"/>
            <p:cNvSpPr/>
            <p:nvPr/>
          </p:nvSpPr>
          <p:spPr>
            <a:xfrm>
              <a:off x="6244104" y="3481146"/>
              <a:ext cx="3540863" cy="472433"/>
            </a:xfrm>
            <a:prstGeom prst="rect">
              <a:avLst/>
            </a:prstGeom>
            <a:solidFill>
              <a:srgbClr val="DADAD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 name="TextBox 36"/>
            <p:cNvSpPr txBox="1"/>
            <p:nvPr/>
          </p:nvSpPr>
          <p:spPr>
            <a:xfrm>
              <a:off x="6297826" y="3564495"/>
              <a:ext cx="3391980" cy="315473"/>
            </a:xfrm>
            <a:prstGeom prst="rect">
              <a:avLst/>
            </a:prstGeom>
            <a:noFill/>
          </p:spPr>
          <p:txBody>
            <a:bodyPr wrap="square" lIns="68580" tIns="34291" rIns="68580" bIns="34291" rtlCol="0">
              <a:spAutoFit/>
            </a:bodyPr>
            <a:lstStyle/>
            <a:p>
              <a:pPr defTabSz="914273"/>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在此添加您的小标签</a:t>
              </a:r>
            </a:p>
          </p:txBody>
        </p:sp>
      </p:grpSp>
      <p:grpSp>
        <p:nvGrpSpPr>
          <p:cNvPr id="30" name="组合 29"/>
          <p:cNvGrpSpPr/>
          <p:nvPr/>
        </p:nvGrpSpPr>
        <p:grpSpPr>
          <a:xfrm>
            <a:off x="6244101" y="4028934"/>
            <a:ext cx="4065183" cy="472433"/>
            <a:chOff x="6244101" y="4028934"/>
            <a:chExt cx="4065183" cy="472433"/>
          </a:xfrm>
        </p:grpSpPr>
        <p:sp>
          <p:nvSpPr>
            <p:cNvPr id="15" name="矩形 14"/>
            <p:cNvSpPr/>
            <p:nvPr/>
          </p:nvSpPr>
          <p:spPr>
            <a:xfrm>
              <a:off x="6244101" y="4028934"/>
              <a:ext cx="4065183" cy="4724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 name="TextBox 38"/>
            <p:cNvSpPr txBox="1"/>
            <p:nvPr/>
          </p:nvSpPr>
          <p:spPr>
            <a:xfrm>
              <a:off x="6297825" y="4112284"/>
              <a:ext cx="3813297" cy="315473"/>
            </a:xfrm>
            <a:prstGeom prst="rect">
              <a:avLst/>
            </a:prstGeom>
            <a:noFill/>
          </p:spPr>
          <p:txBody>
            <a:bodyPr wrap="square" lIns="68580" tIns="34291" rIns="68580" bIns="34291" rtlCol="0">
              <a:spAutoFit/>
            </a:bodyPr>
            <a:lstStyle/>
            <a:p>
              <a:pPr defTabSz="914273"/>
              <a:r>
                <a:rPr lang="zh-CN" altLang="en-US" sz="16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在此添加您的描述</a:t>
              </a:r>
            </a:p>
          </p:txBody>
        </p:sp>
      </p:grpSp>
      <p:grpSp>
        <p:nvGrpSpPr>
          <p:cNvPr id="26" name="组合 25"/>
          <p:cNvGrpSpPr/>
          <p:nvPr/>
        </p:nvGrpSpPr>
        <p:grpSpPr>
          <a:xfrm>
            <a:off x="6244102" y="1837778"/>
            <a:ext cx="3867020" cy="472433"/>
            <a:chOff x="6244102" y="1837778"/>
            <a:chExt cx="3867020" cy="472433"/>
          </a:xfrm>
        </p:grpSpPr>
        <p:sp>
          <p:nvSpPr>
            <p:cNvPr id="17" name="矩形 16"/>
            <p:cNvSpPr/>
            <p:nvPr/>
          </p:nvSpPr>
          <p:spPr>
            <a:xfrm>
              <a:off x="6244102" y="1837778"/>
              <a:ext cx="3867020" cy="4724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8" name="TextBox 40"/>
            <p:cNvSpPr txBox="1"/>
            <p:nvPr/>
          </p:nvSpPr>
          <p:spPr>
            <a:xfrm>
              <a:off x="6297824" y="1921128"/>
              <a:ext cx="3103105" cy="315473"/>
            </a:xfrm>
            <a:prstGeom prst="rect">
              <a:avLst/>
            </a:prstGeom>
            <a:noFill/>
          </p:spPr>
          <p:txBody>
            <a:bodyPr wrap="square" lIns="68580" tIns="34291" rIns="68580" bIns="34291" rtlCol="0">
              <a:spAutoFit/>
            </a:bodyPr>
            <a:lstStyle/>
            <a:p>
              <a:pPr defTabSz="914273"/>
              <a:r>
                <a:rPr lang="zh-CN" altLang="en-US" sz="16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在此添加您的小标签</a:t>
              </a:r>
            </a:p>
          </p:txBody>
        </p:sp>
      </p:grpSp>
      <p:grpSp>
        <p:nvGrpSpPr>
          <p:cNvPr id="31" name="组合 30"/>
          <p:cNvGrpSpPr/>
          <p:nvPr/>
        </p:nvGrpSpPr>
        <p:grpSpPr>
          <a:xfrm>
            <a:off x="6244105" y="4576725"/>
            <a:ext cx="2742076" cy="472433"/>
            <a:chOff x="6244105" y="4576725"/>
            <a:chExt cx="2742076" cy="472433"/>
          </a:xfrm>
        </p:grpSpPr>
        <p:sp>
          <p:nvSpPr>
            <p:cNvPr id="19" name="矩形 18"/>
            <p:cNvSpPr/>
            <p:nvPr/>
          </p:nvSpPr>
          <p:spPr>
            <a:xfrm>
              <a:off x="6244105" y="4576725"/>
              <a:ext cx="2742076" cy="472433"/>
            </a:xfrm>
            <a:prstGeom prst="rect">
              <a:avLst/>
            </a:prstGeom>
            <a:solidFill>
              <a:srgbClr val="DADAD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TextBox 42"/>
            <p:cNvSpPr txBox="1"/>
            <p:nvPr/>
          </p:nvSpPr>
          <p:spPr>
            <a:xfrm>
              <a:off x="6297826" y="4642149"/>
              <a:ext cx="2433920" cy="315473"/>
            </a:xfrm>
            <a:prstGeom prst="rect">
              <a:avLst/>
            </a:prstGeom>
            <a:noFill/>
          </p:spPr>
          <p:txBody>
            <a:bodyPr wrap="square" lIns="68580" tIns="34291" rIns="68580" bIns="34291" rtlCol="0">
              <a:spAutoFit/>
            </a:bodyPr>
            <a:lstStyle/>
            <a:p>
              <a:pPr defTabSz="914273"/>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在此添加您的小标签</a:t>
              </a:r>
            </a:p>
          </p:txBody>
        </p:sp>
      </p:grpSp>
      <p:sp>
        <p:nvSpPr>
          <p:cNvPr id="21" name="矩形 20"/>
          <p:cNvSpPr/>
          <p:nvPr/>
        </p:nvSpPr>
        <p:spPr>
          <a:xfrm>
            <a:off x="6167556" y="5369944"/>
            <a:ext cx="1140046" cy="379654"/>
          </a:xfrm>
          <a:prstGeom prst="rect">
            <a:avLst/>
          </a:prstGeom>
        </p:spPr>
        <p:txBody>
          <a:bodyPr wrap="none" lIns="91435" tIns="45719" rIns="91435" bIns="45719">
            <a:spAutoFit/>
          </a:bodyPr>
          <a:lstStyle/>
          <a:p>
            <a:pPr defTabSz="914273"/>
            <a:r>
              <a:rPr lang="zh-CN" altLang="en-US" sz="1867" b="1"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添加标题</a:t>
            </a:r>
            <a:endParaRPr lang="en-US" altLang="zh-CN" sz="1867" b="1"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矩形 47"/>
          <p:cNvSpPr>
            <a:spLocks noChangeArrowheads="1"/>
          </p:cNvSpPr>
          <p:nvPr/>
        </p:nvSpPr>
        <p:spPr bwMode="auto">
          <a:xfrm>
            <a:off x="6153543" y="5753437"/>
            <a:ext cx="2272427" cy="757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5" tIns="45719" rIns="91435" bIns="45719">
            <a:spAutoFit/>
          </a:bodyPr>
          <a:lstStyle/>
          <a:p>
            <a:pPr defTabSz="914273">
              <a:lnSpc>
                <a:spcPct val="120000"/>
              </a:lnSpc>
              <a:spcBef>
                <a:spcPct val="0"/>
              </a:spcBef>
            </a:pP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rPr>
              <a:t>在此录入本图表的综合描述说明，在此录入本图表的综合描述说明。</a:t>
            </a:r>
          </a:p>
        </p:txBody>
      </p:sp>
      <p:sp>
        <p:nvSpPr>
          <p:cNvPr id="23" name="矩形 22"/>
          <p:cNvSpPr/>
          <p:nvPr/>
        </p:nvSpPr>
        <p:spPr>
          <a:xfrm>
            <a:off x="8745757" y="5369944"/>
            <a:ext cx="1140046" cy="379654"/>
          </a:xfrm>
          <a:prstGeom prst="rect">
            <a:avLst/>
          </a:prstGeom>
        </p:spPr>
        <p:txBody>
          <a:bodyPr wrap="none" lIns="91435" tIns="45719" rIns="91435" bIns="45719">
            <a:spAutoFit/>
          </a:bodyPr>
          <a:lstStyle/>
          <a:p>
            <a:pPr defTabSz="914273"/>
            <a:r>
              <a:rPr lang="zh-CN" altLang="en-US" sz="1867" b="1"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添加标题</a:t>
            </a:r>
            <a:endParaRPr lang="en-US" altLang="zh-CN" sz="1867" b="1"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4" name="矩形 23"/>
          <p:cNvSpPr>
            <a:spLocks noChangeArrowheads="1"/>
          </p:cNvSpPr>
          <p:nvPr/>
        </p:nvSpPr>
        <p:spPr bwMode="auto">
          <a:xfrm>
            <a:off x="8731744" y="5753437"/>
            <a:ext cx="2272427" cy="757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5" tIns="45719" rIns="91435" bIns="45719">
            <a:spAutoFit/>
          </a:bodyPr>
          <a:lstStyle/>
          <a:p>
            <a:pPr defTabSz="914273">
              <a:lnSpc>
                <a:spcPct val="120000"/>
              </a:lnSpc>
              <a:spcBef>
                <a:spcPct val="0"/>
              </a:spcBef>
            </a:pP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rPr>
              <a:t>在此录入本图表的综合描述说明，在此录入本图表的综合描述说明。</a:t>
            </a:r>
          </a:p>
        </p:txBody>
      </p:sp>
      <p:grpSp>
        <p:nvGrpSpPr>
          <p:cNvPr id="32" name="组合 31">
            <a:extLst>
              <a:ext uri="{FF2B5EF4-FFF2-40B4-BE49-F238E27FC236}">
                <a16:creationId xmlns:a16="http://schemas.microsoft.com/office/drawing/2014/main" id="{9F2F67CE-B4CC-4FDE-AD0E-C7E9AFF08BBC}"/>
              </a:ext>
            </a:extLst>
          </p:cNvPr>
          <p:cNvGrpSpPr/>
          <p:nvPr/>
        </p:nvGrpSpPr>
        <p:grpSpPr>
          <a:xfrm>
            <a:off x="3424460" y="220234"/>
            <a:ext cx="5544407" cy="617980"/>
            <a:chOff x="551593" y="497013"/>
            <a:chExt cx="5544407" cy="617980"/>
          </a:xfrm>
        </p:grpSpPr>
        <p:sp>
          <p:nvSpPr>
            <p:cNvPr id="33" name="矩形 32">
              <a:extLst>
                <a:ext uri="{FF2B5EF4-FFF2-40B4-BE49-F238E27FC236}">
                  <a16:creationId xmlns:a16="http://schemas.microsoft.com/office/drawing/2014/main" id="{9C248DCD-0267-4944-8673-EA3165FC18E5}"/>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34" name="0 _4">
              <a:extLst>
                <a:ext uri="{FF2B5EF4-FFF2-40B4-BE49-F238E27FC236}">
                  <a16:creationId xmlns:a16="http://schemas.microsoft.com/office/drawing/2014/main" id="{EBBE90FC-5F38-4696-B754-951569399FF9}"/>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05119330"/>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500" fill="hold"/>
                                        <p:tgtEl>
                                          <p:spTgt spid="26"/>
                                        </p:tgtEl>
                                        <p:attrNameLst>
                                          <p:attrName>ppt_w</p:attrName>
                                        </p:attrNameLst>
                                      </p:cBhvr>
                                      <p:tavLst>
                                        <p:tav tm="0">
                                          <p:val>
                                            <p:fltVal val="0"/>
                                          </p:val>
                                        </p:tav>
                                        <p:tav tm="100000">
                                          <p:val>
                                            <p:strVal val="#ppt_w"/>
                                          </p:val>
                                        </p:tav>
                                      </p:tavLst>
                                    </p:anim>
                                    <p:anim calcmode="lin" valueType="num">
                                      <p:cBhvr>
                                        <p:cTn id="14" dur="500" fill="hold"/>
                                        <p:tgtEl>
                                          <p:spTgt spid="26"/>
                                        </p:tgtEl>
                                        <p:attrNameLst>
                                          <p:attrName>ppt_h</p:attrName>
                                        </p:attrNameLst>
                                      </p:cBhvr>
                                      <p:tavLst>
                                        <p:tav tm="0">
                                          <p:val>
                                            <p:fltVal val="0"/>
                                          </p:val>
                                        </p:tav>
                                        <p:tav tm="100000">
                                          <p:val>
                                            <p:strVal val="#ppt_h"/>
                                          </p:val>
                                        </p:tav>
                                      </p:tavLst>
                                    </p:anim>
                                    <p:animEffect transition="in" filter="fade">
                                      <p:cBhvr>
                                        <p:cTn id="15" dur="500"/>
                                        <p:tgtEl>
                                          <p:spTgt spid="26"/>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500" fill="hold"/>
                                        <p:tgtEl>
                                          <p:spTgt spid="28"/>
                                        </p:tgtEl>
                                        <p:attrNameLst>
                                          <p:attrName>ppt_w</p:attrName>
                                        </p:attrNameLst>
                                      </p:cBhvr>
                                      <p:tavLst>
                                        <p:tav tm="0">
                                          <p:val>
                                            <p:fltVal val="0"/>
                                          </p:val>
                                        </p:tav>
                                        <p:tav tm="100000">
                                          <p:val>
                                            <p:strVal val="#ppt_w"/>
                                          </p:val>
                                        </p:tav>
                                      </p:tavLst>
                                    </p:anim>
                                    <p:anim calcmode="lin" valueType="num">
                                      <p:cBhvr>
                                        <p:cTn id="26" dur="500" fill="hold"/>
                                        <p:tgtEl>
                                          <p:spTgt spid="28"/>
                                        </p:tgtEl>
                                        <p:attrNameLst>
                                          <p:attrName>ppt_h</p:attrName>
                                        </p:attrNameLst>
                                      </p:cBhvr>
                                      <p:tavLst>
                                        <p:tav tm="0">
                                          <p:val>
                                            <p:fltVal val="0"/>
                                          </p:val>
                                        </p:tav>
                                        <p:tav tm="100000">
                                          <p:val>
                                            <p:strVal val="#ppt_h"/>
                                          </p:val>
                                        </p:tav>
                                      </p:tavLst>
                                    </p:anim>
                                    <p:animEffect transition="in" filter="fade">
                                      <p:cBhvr>
                                        <p:cTn id="27" dur="500"/>
                                        <p:tgtEl>
                                          <p:spTgt spid="28"/>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p:cTn id="31" dur="500" fill="hold"/>
                                        <p:tgtEl>
                                          <p:spTgt spid="29"/>
                                        </p:tgtEl>
                                        <p:attrNameLst>
                                          <p:attrName>ppt_w</p:attrName>
                                        </p:attrNameLst>
                                      </p:cBhvr>
                                      <p:tavLst>
                                        <p:tav tm="0">
                                          <p:val>
                                            <p:fltVal val="0"/>
                                          </p:val>
                                        </p:tav>
                                        <p:tav tm="100000">
                                          <p:val>
                                            <p:strVal val="#ppt_w"/>
                                          </p:val>
                                        </p:tav>
                                      </p:tavLst>
                                    </p:anim>
                                    <p:anim calcmode="lin" valueType="num">
                                      <p:cBhvr>
                                        <p:cTn id="32" dur="500" fill="hold"/>
                                        <p:tgtEl>
                                          <p:spTgt spid="29"/>
                                        </p:tgtEl>
                                        <p:attrNameLst>
                                          <p:attrName>ppt_h</p:attrName>
                                        </p:attrNameLst>
                                      </p:cBhvr>
                                      <p:tavLst>
                                        <p:tav tm="0">
                                          <p:val>
                                            <p:fltVal val="0"/>
                                          </p:val>
                                        </p:tav>
                                        <p:tav tm="100000">
                                          <p:val>
                                            <p:strVal val="#ppt_h"/>
                                          </p:val>
                                        </p:tav>
                                      </p:tavLst>
                                    </p:anim>
                                    <p:animEffect transition="in" filter="fade">
                                      <p:cBhvr>
                                        <p:cTn id="33" dur="500"/>
                                        <p:tgtEl>
                                          <p:spTgt spid="29"/>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500" fill="hold"/>
                                        <p:tgtEl>
                                          <p:spTgt spid="30"/>
                                        </p:tgtEl>
                                        <p:attrNameLst>
                                          <p:attrName>ppt_w</p:attrName>
                                        </p:attrNameLst>
                                      </p:cBhvr>
                                      <p:tavLst>
                                        <p:tav tm="0">
                                          <p:val>
                                            <p:fltVal val="0"/>
                                          </p:val>
                                        </p:tav>
                                        <p:tav tm="100000">
                                          <p:val>
                                            <p:strVal val="#ppt_w"/>
                                          </p:val>
                                        </p:tav>
                                      </p:tavLst>
                                    </p:anim>
                                    <p:anim calcmode="lin" valueType="num">
                                      <p:cBhvr>
                                        <p:cTn id="38" dur="500" fill="hold"/>
                                        <p:tgtEl>
                                          <p:spTgt spid="30"/>
                                        </p:tgtEl>
                                        <p:attrNameLst>
                                          <p:attrName>ppt_h</p:attrName>
                                        </p:attrNameLst>
                                      </p:cBhvr>
                                      <p:tavLst>
                                        <p:tav tm="0">
                                          <p:val>
                                            <p:fltVal val="0"/>
                                          </p:val>
                                        </p:tav>
                                        <p:tav tm="100000">
                                          <p:val>
                                            <p:strVal val="#ppt_h"/>
                                          </p:val>
                                        </p:tav>
                                      </p:tavLst>
                                    </p:anim>
                                    <p:animEffect transition="in" filter="fade">
                                      <p:cBhvr>
                                        <p:cTn id="39" dur="500"/>
                                        <p:tgtEl>
                                          <p:spTgt spid="30"/>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31"/>
                                        </p:tgtEl>
                                        <p:attrNameLst>
                                          <p:attrName>style.visibility</p:attrName>
                                        </p:attrNameLst>
                                      </p:cBhvr>
                                      <p:to>
                                        <p:strVal val="visible"/>
                                      </p:to>
                                    </p:set>
                                    <p:anim calcmode="lin" valueType="num">
                                      <p:cBhvr>
                                        <p:cTn id="43" dur="500" fill="hold"/>
                                        <p:tgtEl>
                                          <p:spTgt spid="31"/>
                                        </p:tgtEl>
                                        <p:attrNameLst>
                                          <p:attrName>ppt_w</p:attrName>
                                        </p:attrNameLst>
                                      </p:cBhvr>
                                      <p:tavLst>
                                        <p:tav tm="0">
                                          <p:val>
                                            <p:fltVal val="0"/>
                                          </p:val>
                                        </p:tav>
                                        <p:tav tm="100000">
                                          <p:val>
                                            <p:strVal val="#ppt_w"/>
                                          </p:val>
                                        </p:tav>
                                      </p:tavLst>
                                    </p:anim>
                                    <p:anim calcmode="lin" valueType="num">
                                      <p:cBhvr>
                                        <p:cTn id="44" dur="500" fill="hold"/>
                                        <p:tgtEl>
                                          <p:spTgt spid="31"/>
                                        </p:tgtEl>
                                        <p:attrNameLst>
                                          <p:attrName>ppt_h</p:attrName>
                                        </p:attrNameLst>
                                      </p:cBhvr>
                                      <p:tavLst>
                                        <p:tav tm="0">
                                          <p:val>
                                            <p:fltVal val="0"/>
                                          </p:val>
                                        </p:tav>
                                        <p:tav tm="100000">
                                          <p:val>
                                            <p:strVal val="#ppt_h"/>
                                          </p:val>
                                        </p:tav>
                                      </p:tavLst>
                                    </p:anim>
                                    <p:animEffect transition="in" filter="fade">
                                      <p:cBhvr>
                                        <p:cTn id="45" dur="500"/>
                                        <p:tgtEl>
                                          <p:spTgt spid="31"/>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p:cTn id="49" dur="500" fill="hold"/>
                                        <p:tgtEl>
                                          <p:spTgt spid="21"/>
                                        </p:tgtEl>
                                        <p:attrNameLst>
                                          <p:attrName>ppt_w</p:attrName>
                                        </p:attrNameLst>
                                      </p:cBhvr>
                                      <p:tavLst>
                                        <p:tav tm="0">
                                          <p:val>
                                            <p:fltVal val="0"/>
                                          </p:val>
                                        </p:tav>
                                        <p:tav tm="100000">
                                          <p:val>
                                            <p:strVal val="#ppt_w"/>
                                          </p:val>
                                        </p:tav>
                                      </p:tavLst>
                                    </p:anim>
                                    <p:anim calcmode="lin" valueType="num">
                                      <p:cBhvr>
                                        <p:cTn id="50" dur="500" fill="hold"/>
                                        <p:tgtEl>
                                          <p:spTgt spid="21"/>
                                        </p:tgtEl>
                                        <p:attrNameLst>
                                          <p:attrName>ppt_h</p:attrName>
                                        </p:attrNameLst>
                                      </p:cBhvr>
                                      <p:tavLst>
                                        <p:tav tm="0">
                                          <p:val>
                                            <p:fltVal val="0"/>
                                          </p:val>
                                        </p:tav>
                                        <p:tav tm="100000">
                                          <p:val>
                                            <p:strVal val="#ppt_h"/>
                                          </p:val>
                                        </p:tav>
                                      </p:tavLst>
                                    </p:anim>
                                    <p:animEffect transition="in" filter="fade">
                                      <p:cBhvr>
                                        <p:cTn id="51" dur="500"/>
                                        <p:tgtEl>
                                          <p:spTgt spid="21"/>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p:cTn id="55" dur="500" fill="hold"/>
                                        <p:tgtEl>
                                          <p:spTgt spid="23"/>
                                        </p:tgtEl>
                                        <p:attrNameLst>
                                          <p:attrName>ppt_w</p:attrName>
                                        </p:attrNameLst>
                                      </p:cBhvr>
                                      <p:tavLst>
                                        <p:tav tm="0">
                                          <p:val>
                                            <p:fltVal val="0"/>
                                          </p:val>
                                        </p:tav>
                                        <p:tav tm="100000">
                                          <p:val>
                                            <p:strVal val="#ppt_w"/>
                                          </p:val>
                                        </p:tav>
                                      </p:tavLst>
                                    </p:anim>
                                    <p:anim calcmode="lin" valueType="num">
                                      <p:cBhvr>
                                        <p:cTn id="56" dur="500" fill="hold"/>
                                        <p:tgtEl>
                                          <p:spTgt spid="23"/>
                                        </p:tgtEl>
                                        <p:attrNameLst>
                                          <p:attrName>ppt_h</p:attrName>
                                        </p:attrNameLst>
                                      </p:cBhvr>
                                      <p:tavLst>
                                        <p:tav tm="0">
                                          <p:val>
                                            <p:fltVal val="0"/>
                                          </p:val>
                                        </p:tav>
                                        <p:tav tm="100000">
                                          <p:val>
                                            <p:strVal val="#ppt_h"/>
                                          </p:val>
                                        </p:tav>
                                      </p:tavLst>
                                    </p:anim>
                                    <p:animEffect transition="in" filter="fade">
                                      <p:cBhvr>
                                        <p:cTn id="57" dur="500"/>
                                        <p:tgtEl>
                                          <p:spTgt spid="23"/>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p:cTn id="61" dur="500" fill="hold"/>
                                        <p:tgtEl>
                                          <p:spTgt spid="22"/>
                                        </p:tgtEl>
                                        <p:attrNameLst>
                                          <p:attrName>ppt_w</p:attrName>
                                        </p:attrNameLst>
                                      </p:cBhvr>
                                      <p:tavLst>
                                        <p:tav tm="0">
                                          <p:val>
                                            <p:fltVal val="0"/>
                                          </p:val>
                                        </p:tav>
                                        <p:tav tm="100000">
                                          <p:val>
                                            <p:strVal val="#ppt_w"/>
                                          </p:val>
                                        </p:tav>
                                      </p:tavLst>
                                    </p:anim>
                                    <p:anim calcmode="lin" valueType="num">
                                      <p:cBhvr>
                                        <p:cTn id="62" dur="500" fill="hold"/>
                                        <p:tgtEl>
                                          <p:spTgt spid="22"/>
                                        </p:tgtEl>
                                        <p:attrNameLst>
                                          <p:attrName>ppt_h</p:attrName>
                                        </p:attrNameLst>
                                      </p:cBhvr>
                                      <p:tavLst>
                                        <p:tav tm="0">
                                          <p:val>
                                            <p:fltVal val="0"/>
                                          </p:val>
                                        </p:tav>
                                        <p:tav tm="100000">
                                          <p:val>
                                            <p:strVal val="#ppt_h"/>
                                          </p:val>
                                        </p:tav>
                                      </p:tavLst>
                                    </p:anim>
                                    <p:animEffect transition="in" filter="fade">
                                      <p:cBhvr>
                                        <p:cTn id="63" dur="500"/>
                                        <p:tgtEl>
                                          <p:spTgt spid="22"/>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p:cTn id="67" dur="500" fill="hold"/>
                                        <p:tgtEl>
                                          <p:spTgt spid="24"/>
                                        </p:tgtEl>
                                        <p:attrNameLst>
                                          <p:attrName>ppt_w</p:attrName>
                                        </p:attrNameLst>
                                      </p:cBhvr>
                                      <p:tavLst>
                                        <p:tav tm="0">
                                          <p:val>
                                            <p:fltVal val="0"/>
                                          </p:val>
                                        </p:tav>
                                        <p:tav tm="100000">
                                          <p:val>
                                            <p:strVal val="#ppt_w"/>
                                          </p:val>
                                        </p:tav>
                                      </p:tavLst>
                                    </p:anim>
                                    <p:anim calcmode="lin" valueType="num">
                                      <p:cBhvr>
                                        <p:cTn id="68" dur="500" fill="hold"/>
                                        <p:tgtEl>
                                          <p:spTgt spid="24"/>
                                        </p:tgtEl>
                                        <p:attrNameLst>
                                          <p:attrName>ppt_h</p:attrName>
                                        </p:attrNameLst>
                                      </p:cBhvr>
                                      <p:tavLst>
                                        <p:tav tm="0">
                                          <p:val>
                                            <p:fltVal val="0"/>
                                          </p:val>
                                        </p:tav>
                                        <p:tav tm="100000">
                                          <p:val>
                                            <p:strVal val="#ppt_h"/>
                                          </p:val>
                                        </p:tav>
                                      </p:tavLst>
                                    </p:anim>
                                    <p:animEffect transition="in" filter="fade">
                                      <p:cBhvr>
                                        <p:cTn id="69" dur="500"/>
                                        <p:tgtEl>
                                          <p:spTgt spid="24"/>
                                        </p:tgtEl>
                                      </p:cBhvr>
                                    </p:animEffect>
                                  </p:childTnLst>
                                </p:cTn>
                              </p:par>
                            </p:childTnLst>
                          </p:cTn>
                        </p:par>
                        <p:par>
                          <p:cTn id="70" fill="hold">
                            <p:stCondLst>
                              <p:cond delay="5500"/>
                            </p:stCondLst>
                            <p:childTnLst>
                              <p:par>
                                <p:cTn id="71" presetID="53" presetClass="entr" presetSubtype="16" fill="hold" nodeType="afterEffect">
                                  <p:stCondLst>
                                    <p:cond delay="0"/>
                                  </p:stCondLst>
                                  <p:childTnLst>
                                    <p:set>
                                      <p:cBhvr>
                                        <p:cTn id="72" dur="1" fill="hold">
                                          <p:stCondLst>
                                            <p:cond delay="0"/>
                                          </p:stCondLst>
                                        </p:cTn>
                                        <p:tgtEl>
                                          <p:spTgt spid="32"/>
                                        </p:tgtEl>
                                        <p:attrNameLst>
                                          <p:attrName>style.visibility</p:attrName>
                                        </p:attrNameLst>
                                      </p:cBhvr>
                                      <p:to>
                                        <p:strVal val="visible"/>
                                      </p:to>
                                    </p:set>
                                    <p:anim calcmode="lin" valueType="num">
                                      <p:cBhvr>
                                        <p:cTn id="73" dur="500" fill="hold"/>
                                        <p:tgtEl>
                                          <p:spTgt spid="32"/>
                                        </p:tgtEl>
                                        <p:attrNameLst>
                                          <p:attrName>ppt_w</p:attrName>
                                        </p:attrNameLst>
                                      </p:cBhvr>
                                      <p:tavLst>
                                        <p:tav tm="0">
                                          <p:val>
                                            <p:fltVal val="0"/>
                                          </p:val>
                                        </p:tav>
                                        <p:tav tm="100000">
                                          <p:val>
                                            <p:strVal val="#ppt_w"/>
                                          </p:val>
                                        </p:tav>
                                      </p:tavLst>
                                    </p:anim>
                                    <p:anim calcmode="lin" valueType="num">
                                      <p:cBhvr>
                                        <p:cTn id="74" dur="500" fill="hold"/>
                                        <p:tgtEl>
                                          <p:spTgt spid="32"/>
                                        </p:tgtEl>
                                        <p:attrNameLst>
                                          <p:attrName>ppt_h</p:attrName>
                                        </p:attrNameLst>
                                      </p:cBhvr>
                                      <p:tavLst>
                                        <p:tav tm="0">
                                          <p:val>
                                            <p:fltVal val="0"/>
                                          </p:val>
                                        </p:tav>
                                        <p:tav tm="100000">
                                          <p:val>
                                            <p:strVal val="#ppt_h"/>
                                          </p:val>
                                        </p:tav>
                                      </p:tavLst>
                                    </p:anim>
                                    <p:animEffect transition="in" filter="fade">
                                      <p:cBhvr>
                                        <p:cTn id="7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BA1717BD-FFCC-47B3-9BA7-7F4729EE2BD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18" name="文本框 17">
            <a:extLst>
              <a:ext uri="{FF2B5EF4-FFF2-40B4-BE49-F238E27FC236}">
                <a16:creationId xmlns:a16="http://schemas.microsoft.com/office/drawing/2014/main" id="{8F4BD971-199B-46A0-88D0-3FC7B73E5152}"/>
              </a:ext>
            </a:extLst>
          </p:cNvPr>
          <p:cNvSpPr txBox="1"/>
          <p:nvPr/>
        </p:nvSpPr>
        <p:spPr>
          <a:xfrm>
            <a:off x="3925887" y="2413073"/>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4</a:t>
            </a:r>
            <a:endParaRPr lang="zh-CN" altLang="en-US"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 name="菱形 1"/>
          <p:cNvSpPr/>
          <p:nvPr/>
        </p:nvSpPr>
        <p:spPr>
          <a:xfrm>
            <a:off x="3199174" y="2199135"/>
            <a:ext cx="2643868" cy="2643868"/>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 name="菱形 2"/>
          <p:cNvSpPr/>
          <p:nvPr/>
        </p:nvSpPr>
        <p:spPr>
          <a:xfrm>
            <a:off x="5302611" y="1371821"/>
            <a:ext cx="4298496" cy="4298496"/>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文本框 10"/>
          <p:cNvSpPr txBox="1"/>
          <p:nvPr/>
        </p:nvSpPr>
        <p:spPr>
          <a:xfrm>
            <a:off x="5499687" y="2876239"/>
            <a:ext cx="3904343"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团队介绍</a:t>
            </a:r>
          </a:p>
        </p:txBody>
      </p:sp>
      <p:sp>
        <p:nvSpPr>
          <p:cNvPr id="12" name="文本框 11"/>
          <p:cNvSpPr txBox="1"/>
          <p:nvPr/>
        </p:nvSpPr>
        <p:spPr>
          <a:xfrm>
            <a:off x="6096000" y="3429000"/>
            <a:ext cx="2711716" cy="5262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zh-CN" altLang="en-US"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输入内容输入内容输入内容输入内容输入内容输入内容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文本框 8">
            <a:extLst>
              <a:ext uri="{FF2B5EF4-FFF2-40B4-BE49-F238E27FC236}">
                <a16:creationId xmlns:a16="http://schemas.microsoft.com/office/drawing/2014/main" id="{DF1FF329-DACD-4655-8B3E-E88AC1EAF593}"/>
              </a:ext>
            </a:extLst>
          </p:cNvPr>
          <p:cNvSpPr txBox="1"/>
          <p:nvPr/>
        </p:nvSpPr>
        <p:spPr>
          <a:xfrm>
            <a:off x="3685677" y="3391508"/>
            <a:ext cx="1470024" cy="400110"/>
          </a:xfrm>
          <a:prstGeom prst="rect">
            <a:avLst/>
          </a:prstGeom>
          <a:solidFill>
            <a:schemeClr val="bg1"/>
          </a:solidFill>
        </p:spPr>
        <p:txBody>
          <a:bodyPr wrap="square" rtlCol="0">
            <a:spAutoFit/>
            <a:scene3d>
              <a:camera prst="orthographicFront"/>
              <a:lightRig rig="threePt" dir="t"/>
            </a:scene3d>
            <a:sp3d contourW="12700"/>
          </a:bodyPr>
          <a:lstStyle/>
          <a:p>
            <a:pPr algn="ctr"/>
            <a:r>
              <a:rPr lang="en-US" altLang="zh-CN"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PART 04</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3771922741"/>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animBg="1"/>
      <p:bldP spid="3" grpId="0" animBg="1"/>
      <p:bldP spid="11" grpId="0"/>
      <p:bldP spid="12" grpId="0"/>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685" y="3080839"/>
            <a:ext cx="2031888" cy="14922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5" name="Rectangle 44"/>
          <p:cNvSpPr/>
          <p:nvPr/>
        </p:nvSpPr>
        <p:spPr>
          <a:xfrm>
            <a:off x="3641320" y="3080839"/>
            <a:ext cx="2031888" cy="14922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50" name="Rectangle 49"/>
          <p:cNvSpPr/>
          <p:nvPr/>
        </p:nvSpPr>
        <p:spPr>
          <a:xfrm>
            <a:off x="6367955" y="3080839"/>
            <a:ext cx="2031888" cy="149223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56" name="Rectangle 55"/>
          <p:cNvSpPr/>
          <p:nvPr/>
        </p:nvSpPr>
        <p:spPr>
          <a:xfrm>
            <a:off x="9094589" y="3080839"/>
            <a:ext cx="2031888" cy="149223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8" name="Straight Connector 7"/>
          <p:cNvCxnSpPr/>
          <p:nvPr/>
        </p:nvCxnSpPr>
        <p:spPr>
          <a:xfrm flipV="1">
            <a:off x="914684" y="1970227"/>
            <a:ext cx="0" cy="111061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914685" y="1970225"/>
            <a:ext cx="914351"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3641319" y="1970227"/>
            <a:ext cx="0" cy="111061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3641319" y="1970225"/>
            <a:ext cx="914351"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6367955" y="1970227"/>
            <a:ext cx="0" cy="111061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367954" y="1970225"/>
            <a:ext cx="914351" cy="0"/>
          </a:xfrm>
          <a:prstGeom prst="straightConnector1">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9094589" y="1970227"/>
            <a:ext cx="0" cy="1110612"/>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9094590" y="1970225"/>
            <a:ext cx="914351" cy="0"/>
          </a:xfrm>
          <a:prstGeom prst="straightConnector1">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6740357" y="3290954"/>
            <a:ext cx="1287083" cy="328551"/>
          </a:xfrm>
          <a:prstGeom prst="rect">
            <a:avLst/>
          </a:prstGeom>
          <a:noFill/>
        </p:spPr>
        <p:txBody>
          <a:bodyPr wrap="square" lIns="0" tIns="0" rIns="0" bIns="0" rtlCol="0">
            <a:spAutoFit/>
          </a:bodyPr>
          <a:lstStyle/>
          <a:p>
            <a:pPr algn="ctr"/>
            <a:r>
              <a:rPr lang="en-US" sz="2135"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2019</a:t>
            </a:r>
          </a:p>
        </p:txBody>
      </p:sp>
      <p:sp>
        <p:nvSpPr>
          <p:cNvPr id="74" name="TextBox 73"/>
          <p:cNvSpPr txBox="1"/>
          <p:nvPr/>
        </p:nvSpPr>
        <p:spPr>
          <a:xfrm>
            <a:off x="4013723" y="3290954"/>
            <a:ext cx="1287083" cy="328551"/>
          </a:xfrm>
          <a:prstGeom prst="rect">
            <a:avLst/>
          </a:prstGeom>
          <a:noFill/>
        </p:spPr>
        <p:txBody>
          <a:bodyPr wrap="square" lIns="0" tIns="0" rIns="0" bIns="0" rtlCol="0">
            <a:spAutoFit/>
          </a:bodyPr>
          <a:lstStyle/>
          <a:p>
            <a:pPr algn="ctr"/>
            <a:r>
              <a:rPr lang="en-US" sz="2135"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2016</a:t>
            </a:r>
          </a:p>
        </p:txBody>
      </p:sp>
      <p:sp>
        <p:nvSpPr>
          <p:cNvPr id="76" name="TextBox 75"/>
          <p:cNvSpPr txBox="1"/>
          <p:nvPr/>
        </p:nvSpPr>
        <p:spPr>
          <a:xfrm>
            <a:off x="9466992" y="3290954"/>
            <a:ext cx="1287083" cy="328551"/>
          </a:xfrm>
          <a:prstGeom prst="rect">
            <a:avLst/>
          </a:prstGeom>
          <a:noFill/>
        </p:spPr>
        <p:txBody>
          <a:bodyPr wrap="square" lIns="0" tIns="0" rIns="0" bIns="0" rtlCol="0">
            <a:spAutoFit/>
          </a:bodyPr>
          <a:lstStyle/>
          <a:p>
            <a:pPr algn="ctr"/>
            <a:r>
              <a:rPr lang="en-US" sz="2135"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20XX</a:t>
            </a:r>
          </a:p>
        </p:txBody>
      </p:sp>
      <p:sp>
        <p:nvSpPr>
          <p:cNvPr id="73" name="TextBox 72"/>
          <p:cNvSpPr txBox="1"/>
          <p:nvPr/>
        </p:nvSpPr>
        <p:spPr>
          <a:xfrm>
            <a:off x="1287088" y="3290954"/>
            <a:ext cx="1287083" cy="328551"/>
          </a:xfrm>
          <a:prstGeom prst="rect">
            <a:avLst/>
          </a:prstGeom>
          <a:noFill/>
        </p:spPr>
        <p:txBody>
          <a:bodyPr wrap="square" lIns="0" tIns="0" rIns="0" bIns="0" rtlCol="0">
            <a:spAutoFit/>
          </a:bodyPr>
          <a:lstStyle/>
          <a:p>
            <a:pPr algn="ctr"/>
            <a:r>
              <a:rPr lang="en-US" sz="2135"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2010</a:t>
            </a:r>
          </a:p>
        </p:txBody>
      </p:sp>
      <p:sp>
        <p:nvSpPr>
          <p:cNvPr id="42" name="Freeform 228"/>
          <p:cNvSpPr/>
          <p:nvPr/>
        </p:nvSpPr>
        <p:spPr bwMode="auto">
          <a:xfrm>
            <a:off x="1710778" y="3852475"/>
            <a:ext cx="439701" cy="483988"/>
          </a:xfrm>
          <a:custGeom>
            <a:avLst/>
            <a:gdLst>
              <a:gd name="T0" fmla="*/ 102 w 204"/>
              <a:gd name="T1" fmla="*/ 42 h 224"/>
              <a:gd name="T2" fmla="*/ 150 w 204"/>
              <a:gd name="T3" fmla="*/ 1 h 224"/>
              <a:gd name="T4" fmla="*/ 188 w 204"/>
              <a:gd name="T5" fmla="*/ 20 h 224"/>
              <a:gd name="T6" fmla="*/ 204 w 204"/>
              <a:gd name="T7" fmla="*/ 58 h 224"/>
              <a:gd name="T8" fmla="*/ 188 w 204"/>
              <a:gd name="T9" fmla="*/ 117 h 224"/>
              <a:gd name="T10" fmla="*/ 150 w 204"/>
              <a:gd name="T11" fmla="*/ 173 h 224"/>
              <a:gd name="T12" fmla="*/ 101 w 204"/>
              <a:gd name="T13" fmla="*/ 224 h 224"/>
              <a:gd name="T14" fmla="*/ 55 w 204"/>
              <a:gd name="T15" fmla="*/ 175 h 224"/>
              <a:gd name="T16" fmla="*/ 16 w 204"/>
              <a:gd name="T17" fmla="*/ 119 h 224"/>
              <a:gd name="T18" fmla="*/ 0 w 204"/>
              <a:gd name="T19" fmla="*/ 63 h 224"/>
              <a:gd name="T20" fmla="*/ 15 w 204"/>
              <a:gd name="T21" fmla="*/ 21 h 224"/>
              <a:gd name="T22" fmla="*/ 53 w 204"/>
              <a:gd name="T23" fmla="*/ 0 h 224"/>
              <a:gd name="T24" fmla="*/ 102 w 204"/>
              <a:gd name="T25" fmla="*/ 4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224">
                <a:moveTo>
                  <a:pt x="102" y="42"/>
                </a:moveTo>
                <a:cubicBezTo>
                  <a:pt x="111" y="21"/>
                  <a:pt x="127" y="1"/>
                  <a:pt x="150" y="1"/>
                </a:cubicBezTo>
                <a:cubicBezTo>
                  <a:pt x="164" y="1"/>
                  <a:pt x="176" y="7"/>
                  <a:pt x="188" y="20"/>
                </a:cubicBezTo>
                <a:cubicBezTo>
                  <a:pt x="198" y="33"/>
                  <a:pt x="204" y="45"/>
                  <a:pt x="204" y="58"/>
                </a:cubicBezTo>
                <a:cubicBezTo>
                  <a:pt x="204" y="77"/>
                  <a:pt x="199" y="96"/>
                  <a:pt x="188" y="117"/>
                </a:cubicBezTo>
                <a:cubicBezTo>
                  <a:pt x="180" y="135"/>
                  <a:pt x="167" y="153"/>
                  <a:pt x="150" y="173"/>
                </a:cubicBezTo>
                <a:cubicBezTo>
                  <a:pt x="138" y="188"/>
                  <a:pt x="121" y="205"/>
                  <a:pt x="101" y="224"/>
                </a:cubicBezTo>
                <a:cubicBezTo>
                  <a:pt x="84" y="207"/>
                  <a:pt x="69" y="191"/>
                  <a:pt x="55" y="175"/>
                </a:cubicBezTo>
                <a:cubicBezTo>
                  <a:pt x="39" y="155"/>
                  <a:pt x="26" y="136"/>
                  <a:pt x="16" y="119"/>
                </a:cubicBezTo>
                <a:cubicBezTo>
                  <a:pt x="6" y="98"/>
                  <a:pt x="0" y="80"/>
                  <a:pt x="0" y="63"/>
                </a:cubicBezTo>
                <a:cubicBezTo>
                  <a:pt x="0" y="48"/>
                  <a:pt x="5" y="34"/>
                  <a:pt x="15" y="21"/>
                </a:cubicBezTo>
                <a:cubicBezTo>
                  <a:pt x="25" y="7"/>
                  <a:pt x="38" y="0"/>
                  <a:pt x="53" y="0"/>
                </a:cubicBezTo>
                <a:cubicBezTo>
                  <a:pt x="77" y="0"/>
                  <a:pt x="93" y="20"/>
                  <a:pt x="102" y="42"/>
                </a:cubicBezTo>
                <a:close/>
              </a:path>
            </a:pathLst>
          </a:custGeom>
          <a:solidFill>
            <a:schemeClr val="bg1"/>
          </a:solidFill>
          <a:ln>
            <a:noFill/>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43" name="Group 42"/>
          <p:cNvGrpSpPr>
            <a:grpSpLocks noChangeAspect="1"/>
          </p:cNvGrpSpPr>
          <p:nvPr/>
        </p:nvGrpSpPr>
        <p:grpSpPr>
          <a:xfrm>
            <a:off x="4334871" y="3850644"/>
            <a:ext cx="584597" cy="487653"/>
            <a:chOff x="2292350" y="272256"/>
            <a:chExt cx="315913" cy="263525"/>
          </a:xfrm>
          <a:solidFill>
            <a:schemeClr val="bg1"/>
          </a:solidFill>
        </p:grpSpPr>
        <p:sp>
          <p:nvSpPr>
            <p:cNvPr id="44" name="Rectangle 47"/>
            <p:cNvSpPr>
              <a:spLocks noChangeArrowheads="1"/>
            </p:cNvSpPr>
            <p:nvPr/>
          </p:nvSpPr>
          <p:spPr bwMode="auto">
            <a:xfrm>
              <a:off x="2292350" y="451643"/>
              <a:ext cx="53975" cy="84138"/>
            </a:xfrm>
            <a:prstGeom prst="rect">
              <a:avLst/>
            </a:prstGeom>
            <a:grpFill/>
            <a:ln w="9525">
              <a:noFill/>
              <a:miter lim="800000"/>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6" name="Rectangle 48"/>
            <p:cNvSpPr>
              <a:spLocks noChangeArrowheads="1"/>
            </p:cNvSpPr>
            <p:nvPr/>
          </p:nvSpPr>
          <p:spPr bwMode="auto">
            <a:xfrm>
              <a:off x="2379663" y="391318"/>
              <a:ext cx="53975" cy="144463"/>
            </a:xfrm>
            <a:prstGeom prst="rect">
              <a:avLst/>
            </a:prstGeom>
            <a:grpFill/>
            <a:ln w="9525">
              <a:noFill/>
              <a:miter lim="800000"/>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7" name="Rectangle 49"/>
            <p:cNvSpPr>
              <a:spLocks noChangeArrowheads="1"/>
            </p:cNvSpPr>
            <p:nvPr/>
          </p:nvSpPr>
          <p:spPr bwMode="auto">
            <a:xfrm>
              <a:off x="2466975" y="332581"/>
              <a:ext cx="55563" cy="203200"/>
            </a:xfrm>
            <a:prstGeom prst="rect">
              <a:avLst/>
            </a:prstGeom>
            <a:grpFill/>
            <a:ln w="9525">
              <a:noFill/>
              <a:miter lim="800000"/>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8" name="Rectangle 50"/>
            <p:cNvSpPr>
              <a:spLocks noChangeArrowheads="1"/>
            </p:cNvSpPr>
            <p:nvPr/>
          </p:nvSpPr>
          <p:spPr bwMode="auto">
            <a:xfrm>
              <a:off x="2554288" y="272256"/>
              <a:ext cx="53975" cy="263525"/>
            </a:xfrm>
            <a:prstGeom prst="rect">
              <a:avLst/>
            </a:prstGeom>
            <a:grpFill/>
            <a:ln w="9525">
              <a:noFill/>
              <a:miter lim="800000"/>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49" name="Freeform 151"/>
          <p:cNvSpPr>
            <a:spLocks noChangeAspect="1" noEditPoints="1"/>
          </p:cNvSpPr>
          <p:nvPr/>
        </p:nvSpPr>
        <p:spPr bwMode="auto">
          <a:xfrm>
            <a:off x="7103859" y="3850644"/>
            <a:ext cx="609568" cy="487653"/>
          </a:xfrm>
          <a:custGeom>
            <a:avLst/>
            <a:gdLst>
              <a:gd name="T0" fmla="*/ 95 w 286"/>
              <a:gd name="T1" fmla="*/ 163 h 228"/>
              <a:gd name="T2" fmla="*/ 161 w 286"/>
              <a:gd name="T3" fmla="*/ 97 h 228"/>
              <a:gd name="T4" fmla="*/ 95 w 286"/>
              <a:gd name="T5" fmla="*/ 31 h 228"/>
              <a:gd name="T6" fmla="*/ 29 w 286"/>
              <a:gd name="T7" fmla="*/ 97 h 228"/>
              <a:gd name="T8" fmla="*/ 95 w 286"/>
              <a:gd name="T9" fmla="*/ 163 h 228"/>
              <a:gd name="T10" fmla="*/ 145 w 286"/>
              <a:gd name="T11" fmla="*/ 116 h 228"/>
              <a:gd name="T12" fmla="*/ 98 w 286"/>
              <a:gd name="T13" fmla="*/ 149 h 228"/>
              <a:gd name="T14" fmla="*/ 51 w 286"/>
              <a:gd name="T15" fmla="*/ 116 h 228"/>
              <a:gd name="T16" fmla="*/ 145 w 286"/>
              <a:gd name="T17" fmla="*/ 116 h 228"/>
              <a:gd name="T18" fmla="*/ 135 w 286"/>
              <a:gd name="T19" fmla="*/ 171 h 228"/>
              <a:gd name="T20" fmla="*/ 95 w 286"/>
              <a:gd name="T21" fmla="*/ 181 h 228"/>
              <a:gd name="T22" fmla="*/ 55 w 286"/>
              <a:gd name="T23" fmla="*/ 171 h 228"/>
              <a:gd name="T24" fmla="*/ 0 w 286"/>
              <a:gd name="T25" fmla="*/ 228 h 228"/>
              <a:gd name="T26" fmla="*/ 190 w 286"/>
              <a:gd name="T27" fmla="*/ 228 h 228"/>
              <a:gd name="T28" fmla="*/ 135 w 286"/>
              <a:gd name="T29" fmla="*/ 171 h 228"/>
              <a:gd name="T30" fmla="*/ 174 w 286"/>
              <a:gd name="T31" fmla="*/ 86 h 228"/>
              <a:gd name="T32" fmla="*/ 241 w 286"/>
              <a:gd name="T33" fmla="*/ 86 h 228"/>
              <a:gd name="T34" fmla="*/ 194 w 286"/>
              <a:gd name="T35" fmla="*/ 118 h 228"/>
              <a:gd name="T36" fmla="*/ 173 w 286"/>
              <a:gd name="T37" fmla="*/ 113 h 228"/>
              <a:gd name="T38" fmla="*/ 168 w 286"/>
              <a:gd name="T39" fmla="*/ 128 h 228"/>
              <a:gd name="T40" fmla="*/ 191 w 286"/>
              <a:gd name="T41" fmla="*/ 132 h 228"/>
              <a:gd name="T42" fmla="*/ 257 w 286"/>
              <a:gd name="T43" fmla="*/ 66 h 228"/>
              <a:gd name="T44" fmla="*/ 191 w 286"/>
              <a:gd name="T45" fmla="*/ 0 h 228"/>
              <a:gd name="T46" fmla="*/ 136 w 286"/>
              <a:gd name="T47" fmla="*/ 29 h 228"/>
              <a:gd name="T48" fmla="*/ 174 w 286"/>
              <a:gd name="T49" fmla="*/ 86 h 228"/>
              <a:gd name="T50" fmla="*/ 231 w 286"/>
              <a:gd name="T51" fmla="*/ 140 h 228"/>
              <a:gd name="T52" fmla="*/ 191 w 286"/>
              <a:gd name="T53" fmla="*/ 150 h 228"/>
              <a:gd name="T54" fmla="*/ 159 w 286"/>
              <a:gd name="T55" fmla="*/ 144 h 228"/>
              <a:gd name="T56" fmla="*/ 144 w 286"/>
              <a:gd name="T57" fmla="*/ 160 h 228"/>
              <a:gd name="T58" fmla="*/ 192 w 286"/>
              <a:gd name="T59" fmla="*/ 197 h 228"/>
              <a:gd name="T60" fmla="*/ 286 w 286"/>
              <a:gd name="T61" fmla="*/ 197 h 228"/>
              <a:gd name="T62" fmla="*/ 231 w 286"/>
              <a:gd name="T63" fmla="*/ 14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6" h="228">
                <a:moveTo>
                  <a:pt x="95" y="163"/>
                </a:moveTo>
                <a:cubicBezTo>
                  <a:pt x="132" y="163"/>
                  <a:pt x="161" y="133"/>
                  <a:pt x="161" y="97"/>
                </a:cubicBezTo>
                <a:cubicBezTo>
                  <a:pt x="161" y="60"/>
                  <a:pt x="132" y="31"/>
                  <a:pt x="95" y="31"/>
                </a:cubicBezTo>
                <a:cubicBezTo>
                  <a:pt x="59" y="31"/>
                  <a:pt x="29" y="60"/>
                  <a:pt x="29" y="97"/>
                </a:cubicBezTo>
                <a:cubicBezTo>
                  <a:pt x="29" y="133"/>
                  <a:pt x="59" y="163"/>
                  <a:pt x="95" y="163"/>
                </a:cubicBezTo>
                <a:close/>
                <a:moveTo>
                  <a:pt x="145" y="116"/>
                </a:moveTo>
                <a:cubicBezTo>
                  <a:pt x="135" y="136"/>
                  <a:pt x="118" y="149"/>
                  <a:pt x="98" y="149"/>
                </a:cubicBezTo>
                <a:cubicBezTo>
                  <a:pt x="79" y="149"/>
                  <a:pt x="61" y="136"/>
                  <a:pt x="51" y="116"/>
                </a:cubicBezTo>
                <a:lnTo>
                  <a:pt x="145" y="116"/>
                </a:lnTo>
                <a:close/>
                <a:moveTo>
                  <a:pt x="135" y="171"/>
                </a:moveTo>
                <a:cubicBezTo>
                  <a:pt x="123" y="178"/>
                  <a:pt x="109" y="181"/>
                  <a:pt x="95" y="181"/>
                </a:cubicBezTo>
                <a:cubicBezTo>
                  <a:pt x="81" y="181"/>
                  <a:pt x="67" y="178"/>
                  <a:pt x="55" y="171"/>
                </a:cubicBezTo>
                <a:cubicBezTo>
                  <a:pt x="30" y="178"/>
                  <a:pt x="9" y="194"/>
                  <a:pt x="0" y="228"/>
                </a:cubicBezTo>
                <a:cubicBezTo>
                  <a:pt x="190" y="228"/>
                  <a:pt x="190" y="228"/>
                  <a:pt x="190" y="228"/>
                </a:cubicBezTo>
                <a:cubicBezTo>
                  <a:pt x="181" y="194"/>
                  <a:pt x="161" y="178"/>
                  <a:pt x="135" y="171"/>
                </a:cubicBezTo>
                <a:close/>
                <a:moveTo>
                  <a:pt x="174" y="86"/>
                </a:moveTo>
                <a:cubicBezTo>
                  <a:pt x="241" y="86"/>
                  <a:pt x="241" y="86"/>
                  <a:pt x="241" y="86"/>
                </a:cubicBezTo>
                <a:cubicBezTo>
                  <a:pt x="231" y="105"/>
                  <a:pt x="214" y="118"/>
                  <a:pt x="194" y="118"/>
                </a:cubicBezTo>
                <a:cubicBezTo>
                  <a:pt x="187" y="118"/>
                  <a:pt x="180" y="116"/>
                  <a:pt x="173" y="113"/>
                </a:cubicBezTo>
                <a:cubicBezTo>
                  <a:pt x="172" y="118"/>
                  <a:pt x="170" y="123"/>
                  <a:pt x="168" y="128"/>
                </a:cubicBezTo>
                <a:cubicBezTo>
                  <a:pt x="175" y="130"/>
                  <a:pt x="183" y="132"/>
                  <a:pt x="191" y="132"/>
                </a:cubicBezTo>
                <a:cubicBezTo>
                  <a:pt x="227" y="132"/>
                  <a:pt x="257" y="102"/>
                  <a:pt x="257" y="66"/>
                </a:cubicBezTo>
                <a:cubicBezTo>
                  <a:pt x="257" y="29"/>
                  <a:pt x="227" y="0"/>
                  <a:pt x="191" y="0"/>
                </a:cubicBezTo>
                <a:cubicBezTo>
                  <a:pt x="168" y="0"/>
                  <a:pt x="148" y="11"/>
                  <a:pt x="136" y="29"/>
                </a:cubicBezTo>
                <a:cubicBezTo>
                  <a:pt x="156" y="41"/>
                  <a:pt x="171" y="61"/>
                  <a:pt x="174" y="86"/>
                </a:cubicBezTo>
                <a:close/>
                <a:moveTo>
                  <a:pt x="231" y="140"/>
                </a:moveTo>
                <a:cubicBezTo>
                  <a:pt x="219" y="147"/>
                  <a:pt x="205" y="150"/>
                  <a:pt x="191" y="150"/>
                </a:cubicBezTo>
                <a:cubicBezTo>
                  <a:pt x="180" y="150"/>
                  <a:pt x="169" y="148"/>
                  <a:pt x="159" y="144"/>
                </a:cubicBezTo>
                <a:cubicBezTo>
                  <a:pt x="155" y="150"/>
                  <a:pt x="150" y="155"/>
                  <a:pt x="144" y="160"/>
                </a:cubicBezTo>
                <a:cubicBezTo>
                  <a:pt x="165" y="166"/>
                  <a:pt x="181" y="179"/>
                  <a:pt x="192" y="197"/>
                </a:cubicBezTo>
                <a:cubicBezTo>
                  <a:pt x="286" y="197"/>
                  <a:pt x="286" y="197"/>
                  <a:pt x="286" y="197"/>
                </a:cubicBezTo>
                <a:cubicBezTo>
                  <a:pt x="277" y="163"/>
                  <a:pt x="256" y="147"/>
                  <a:pt x="231" y="140"/>
                </a:cubicBezTo>
                <a:close/>
              </a:path>
            </a:pathLst>
          </a:custGeom>
          <a:solidFill>
            <a:schemeClr val="bg1"/>
          </a:solidFill>
          <a:ln w="9525">
            <a:noFill/>
            <a:round/>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52" name="Freeform 133"/>
          <p:cNvSpPr>
            <a:spLocks noEditPoints="1"/>
          </p:cNvSpPr>
          <p:nvPr/>
        </p:nvSpPr>
        <p:spPr bwMode="auto">
          <a:xfrm>
            <a:off x="9897820" y="3880699"/>
            <a:ext cx="425427" cy="427543"/>
          </a:xfrm>
          <a:custGeom>
            <a:avLst/>
            <a:gdLst>
              <a:gd name="T0" fmla="*/ 296 w 296"/>
              <a:gd name="T1" fmla="*/ 148 h 296"/>
              <a:gd name="T2" fmla="*/ 191 w 296"/>
              <a:gd name="T3" fmla="*/ 107 h 296"/>
              <a:gd name="T4" fmla="*/ 196 w 296"/>
              <a:gd name="T5" fmla="*/ 69 h 296"/>
              <a:gd name="T6" fmla="*/ 186 w 296"/>
              <a:gd name="T7" fmla="*/ 65 h 296"/>
              <a:gd name="T8" fmla="*/ 196 w 296"/>
              <a:gd name="T9" fmla="*/ 69 h 296"/>
              <a:gd name="T10" fmla="*/ 117 w 296"/>
              <a:gd name="T11" fmla="*/ 26 h 296"/>
              <a:gd name="T12" fmla="*/ 103 w 296"/>
              <a:gd name="T13" fmla="*/ 26 h 296"/>
              <a:gd name="T14" fmla="*/ 105 w 296"/>
              <a:gd name="T15" fmla="*/ 34 h 296"/>
              <a:gd name="T16" fmla="*/ 95 w 296"/>
              <a:gd name="T17" fmla="*/ 27 h 296"/>
              <a:gd name="T18" fmla="*/ 88 w 296"/>
              <a:gd name="T19" fmla="*/ 30 h 296"/>
              <a:gd name="T20" fmla="*/ 87 w 296"/>
              <a:gd name="T21" fmla="*/ 39 h 296"/>
              <a:gd name="T22" fmla="*/ 81 w 296"/>
              <a:gd name="T23" fmla="*/ 43 h 296"/>
              <a:gd name="T24" fmla="*/ 71 w 296"/>
              <a:gd name="T25" fmla="*/ 40 h 296"/>
              <a:gd name="T26" fmla="*/ 70 w 296"/>
              <a:gd name="T27" fmla="*/ 54 h 296"/>
              <a:gd name="T28" fmla="*/ 17 w 296"/>
              <a:gd name="T29" fmla="*/ 162 h 296"/>
              <a:gd name="T30" fmla="*/ 17 w 296"/>
              <a:gd name="T31" fmla="*/ 162 h 296"/>
              <a:gd name="T32" fmla="*/ 82 w 296"/>
              <a:gd name="T33" fmla="*/ 266 h 296"/>
              <a:gd name="T34" fmla="*/ 71 w 296"/>
              <a:gd name="T35" fmla="*/ 202 h 296"/>
              <a:gd name="T36" fmla="*/ 18 w 296"/>
              <a:gd name="T37" fmla="*/ 152 h 296"/>
              <a:gd name="T38" fmla="*/ 50 w 296"/>
              <a:gd name="T39" fmla="*/ 58 h 296"/>
              <a:gd name="T40" fmla="*/ 80 w 296"/>
              <a:gd name="T41" fmla="*/ 55 h 296"/>
              <a:gd name="T42" fmla="*/ 95 w 296"/>
              <a:gd name="T43" fmla="*/ 37 h 296"/>
              <a:gd name="T44" fmla="*/ 88 w 296"/>
              <a:gd name="T45" fmla="*/ 57 h 296"/>
              <a:gd name="T46" fmla="*/ 105 w 296"/>
              <a:gd name="T47" fmla="*/ 38 h 296"/>
              <a:gd name="T48" fmla="*/ 116 w 296"/>
              <a:gd name="T49" fmla="*/ 40 h 296"/>
              <a:gd name="T50" fmla="*/ 120 w 296"/>
              <a:gd name="T51" fmla="*/ 67 h 296"/>
              <a:gd name="T52" fmla="*/ 114 w 296"/>
              <a:gd name="T53" fmla="*/ 76 h 296"/>
              <a:gd name="T54" fmla="*/ 102 w 296"/>
              <a:gd name="T55" fmla="*/ 51 h 296"/>
              <a:gd name="T56" fmla="*/ 76 w 296"/>
              <a:gd name="T57" fmla="*/ 94 h 296"/>
              <a:gd name="T58" fmla="*/ 102 w 296"/>
              <a:gd name="T59" fmla="*/ 78 h 296"/>
              <a:gd name="T60" fmla="*/ 127 w 296"/>
              <a:gd name="T61" fmla="*/ 115 h 296"/>
              <a:gd name="T62" fmla="*/ 124 w 296"/>
              <a:gd name="T63" fmla="*/ 110 h 296"/>
              <a:gd name="T64" fmla="*/ 112 w 296"/>
              <a:gd name="T65" fmla="*/ 117 h 296"/>
              <a:gd name="T66" fmla="*/ 76 w 296"/>
              <a:gd name="T67" fmla="*/ 161 h 296"/>
              <a:gd name="T68" fmla="*/ 48 w 296"/>
              <a:gd name="T69" fmla="*/ 154 h 296"/>
              <a:gd name="T70" fmla="*/ 45 w 296"/>
              <a:gd name="T71" fmla="*/ 173 h 296"/>
              <a:gd name="T72" fmla="*/ 98 w 296"/>
              <a:gd name="T73" fmla="*/ 187 h 296"/>
              <a:gd name="T74" fmla="*/ 149 w 296"/>
              <a:gd name="T75" fmla="*/ 218 h 296"/>
              <a:gd name="T76" fmla="*/ 88 w 296"/>
              <a:gd name="T77" fmla="*/ 73 h 296"/>
              <a:gd name="T78" fmla="*/ 94 w 296"/>
              <a:gd name="T79" fmla="*/ 69 h 296"/>
              <a:gd name="T80" fmla="*/ 143 w 296"/>
              <a:gd name="T81" fmla="*/ 59 h 296"/>
              <a:gd name="T82" fmla="*/ 134 w 296"/>
              <a:gd name="T83" fmla="*/ 25 h 296"/>
              <a:gd name="T84" fmla="*/ 147 w 296"/>
              <a:gd name="T85" fmla="*/ 15 h 296"/>
              <a:gd name="T86" fmla="*/ 145 w 296"/>
              <a:gd name="T87" fmla="*/ 76 h 296"/>
              <a:gd name="T88" fmla="*/ 198 w 296"/>
              <a:gd name="T89" fmla="*/ 195 h 296"/>
              <a:gd name="T90" fmla="*/ 182 w 296"/>
              <a:gd name="T91" fmla="*/ 139 h 296"/>
              <a:gd name="T92" fmla="*/ 193 w 296"/>
              <a:gd name="T93" fmla="*/ 118 h 296"/>
              <a:gd name="T94" fmla="*/ 216 w 296"/>
              <a:gd name="T95" fmla="*/ 90 h 296"/>
              <a:gd name="T96" fmla="*/ 233 w 296"/>
              <a:gd name="T97" fmla="*/ 49 h 296"/>
              <a:gd name="T98" fmla="*/ 254 w 296"/>
              <a:gd name="T99" fmla="*/ 69 h 296"/>
              <a:gd name="T100" fmla="*/ 279 w 296"/>
              <a:gd name="T101" fmla="*/ 123 h 296"/>
              <a:gd name="T102" fmla="*/ 277 w 296"/>
              <a:gd name="T103" fmla="*/ 185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6" h="296">
                <a:moveTo>
                  <a:pt x="148" y="0"/>
                </a:moveTo>
                <a:cubicBezTo>
                  <a:pt x="66" y="0"/>
                  <a:pt x="0" y="66"/>
                  <a:pt x="0" y="148"/>
                </a:cubicBezTo>
                <a:cubicBezTo>
                  <a:pt x="0" y="230"/>
                  <a:pt x="66" y="296"/>
                  <a:pt x="148" y="296"/>
                </a:cubicBezTo>
                <a:cubicBezTo>
                  <a:pt x="230" y="296"/>
                  <a:pt x="296" y="230"/>
                  <a:pt x="296" y="148"/>
                </a:cubicBezTo>
                <a:cubicBezTo>
                  <a:pt x="296" y="66"/>
                  <a:pt x="230" y="0"/>
                  <a:pt x="148" y="0"/>
                </a:cubicBezTo>
                <a:close/>
                <a:moveTo>
                  <a:pt x="197" y="102"/>
                </a:moveTo>
                <a:cubicBezTo>
                  <a:pt x="197" y="106"/>
                  <a:pt x="197" y="106"/>
                  <a:pt x="197" y="106"/>
                </a:cubicBezTo>
                <a:cubicBezTo>
                  <a:pt x="191" y="107"/>
                  <a:pt x="191" y="107"/>
                  <a:pt x="191" y="107"/>
                </a:cubicBezTo>
                <a:cubicBezTo>
                  <a:pt x="188" y="101"/>
                  <a:pt x="188" y="101"/>
                  <a:pt x="188" y="101"/>
                </a:cubicBezTo>
                <a:cubicBezTo>
                  <a:pt x="188" y="88"/>
                  <a:pt x="188" y="88"/>
                  <a:pt x="188" y="88"/>
                </a:cubicBezTo>
                <a:lnTo>
                  <a:pt x="197" y="102"/>
                </a:lnTo>
                <a:close/>
                <a:moveTo>
                  <a:pt x="196" y="69"/>
                </a:moveTo>
                <a:cubicBezTo>
                  <a:pt x="193" y="72"/>
                  <a:pt x="193" y="72"/>
                  <a:pt x="193" y="72"/>
                </a:cubicBezTo>
                <a:cubicBezTo>
                  <a:pt x="187" y="71"/>
                  <a:pt x="187" y="71"/>
                  <a:pt x="187" y="71"/>
                </a:cubicBezTo>
                <a:cubicBezTo>
                  <a:pt x="186" y="70"/>
                  <a:pt x="186" y="70"/>
                  <a:pt x="186" y="70"/>
                </a:cubicBezTo>
                <a:cubicBezTo>
                  <a:pt x="186" y="65"/>
                  <a:pt x="186" y="65"/>
                  <a:pt x="186" y="65"/>
                </a:cubicBezTo>
                <a:cubicBezTo>
                  <a:pt x="191" y="66"/>
                  <a:pt x="191" y="66"/>
                  <a:pt x="191" y="66"/>
                </a:cubicBezTo>
                <a:cubicBezTo>
                  <a:pt x="195" y="65"/>
                  <a:pt x="195" y="65"/>
                  <a:pt x="195" y="65"/>
                </a:cubicBezTo>
                <a:cubicBezTo>
                  <a:pt x="197" y="65"/>
                  <a:pt x="197" y="65"/>
                  <a:pt x="197" y="65"/>
                </a:cubicBezTo>
                <a:lnTo>
                  <a:pt x="196" y="69"/>
                </a:lnTo>
                <a:close/>
                <a:moveTo>
                  <a:pt x="115" y="22"/>
                </a:moveTo>
                <a:cubicBezTo>
                  <a:pt x="118" y="19"/>
                  <a:pt x="118" y="19"/>
                  <a:pt x="118" y="19"/>
                </a:cubicBezTo>
                <a:cubicBezTo>
                  <a:pt x="122" y="18"/>
                  <a:pt x="127" y="17"/>
                  <a:pt x="131" y="16"/>
                </a:cubicBezTo>
                <a:cubicBezTo>
                  <a:pt x="117" y="26"/>
                  <a:pt x="117" y="26"/>
                  <a:pt x="117" y="26"/>
                </a:cubicBezTo>
                <a:cubicBezTo>
                  <a:pt x="110" y="26"/>
                  <a:pt x="110" y="26"/>
                  <a:pt x="110" y="26"/>
                </a:cubicBezTo>
                <a:lnTo>
                  <a:pt x="115" y="22"/>
                </a:lnTo>
                <a:close/>
                <a:moveTo>
                  <a:pt x="101" y="25"/>
                </a:moveTo>
                <a:cubicBezTo>
                  <a:pt x="103" y="26"/>
                  <a:pt x="103" y="26"/>
                  <a:pt x="103" y="26"/>
                </a:cubicBezTo>
                <a:cubicBezTo>
                  <a:pt x="113" y="31"/>
                  <a:pt x="113" y="31"/>
                  <a:pt x="113" y="31"/>
                </a:cubicBezTo>
                <a:cubicBezTo>
                  <a:pt x="115" y="32"/>
                  <a:pt x="115" y="32"/>
                  <a:pt x="115" y="32"/>
                </a:cubicBezTo>
                <a:cubicBezTo>
                  <a:pt x="111" y="35"/>
                  <a:pt x="111" y="35"/>
                  <a:pt x="111" y="35"/>
                </a:cubicBezTo>
                <a:cubicBezTo>
                  <a:pt x="105" y="34"/>
                  <a:pt x="105" y="34"/>
                  <a:pt x="105" y="34"/>
                </a:cubicBezTo>
                <a:cubicBezTo>
                  <a:pt x="100" y="31"/>
                  <a:pt x="100" y="31"/>
                  <a:pt x="100" y="31"/>
                </a:cubicBezTo>
                <a:lnTo>
                  <a:pt x="101" y="25"/>
                </a:lnTo>
                <a:close/>
                <a:moveTo>
                  <a:pt x="95" y="26"/>
                </a:moveTo>
                <a:cubicBezTo>
                  <a:pt x="95" y="27"/>
                  <a:pt x="95" y="27"/>
                  <a:pt x="95" y="27"/>
                </a:cubicBezTo>
                <a:cubicBezTo>
                  <a:pt x="94" y="29"/>
                  <a:pt x="94" y="29"/>
                  <a:pt x="94" y="29"/>
                </a:cubicBezTo>
                <a:cubicBezTo>
                  <a:pt x="91" y="30"/>
                  <a:pt x="91" y="30"/>
                  <a:pt x="91" y="30"/>
                </a:cubicBezTo>
                <a:cubicBezTo>
                  <a:pt x="88" y="31"/>
                  <a:pt x="88" y="31"/>
                  <a:pt x="88" y="31"/>
                </a:cubicBezTo>
                <a:cubicBezTo>
                  <a:pt x="88" y="30"/>
                  <a:pt x="88" y="30"/>
                  <a:pt x="88" y="30"/>
                </a:cubicBezTo>
                <a:cubicBezTo>
                  <a:pt x="90" y="29"/>
                  <a:pt x="92" y="27"/>
                  <a:pt x="95" y="26"/>
                </a:cubicBezTo>
                <a:close/>
                <a:moveTo>
                  <a:pt x="81" y="43"/>
                </a:moveTo>
                <a:cubicBezTo>
                  <a:pt x="86" y="38"/>
                  <a:pt x="86" y="38"/>
                  <a:pt x="86" y="38"/>
                </a:cubicBezTo>
                <a:cubicBezTo>
                  <a:pt x="87" y="39"/>
                  <a:pt x="87" y="39"/>
                  <a:pt x="87" y="39"/>
                </a:cubicBezTo>
                <a:cubicBezTo>
                  <a:pt x="87" y="42"/>
                  <a:pt x="87" y="42"/>
                  <a:pt x="87" y="42"/>
                </a:cubicBezTo>
                <a:cubicBezTo>
                  <a:pt x="84" y="45"/>
                  <a:pt x="84" y="45"/>
                  <a:pt x="84" y="45"/>
                </a:cubicBezTo>
                <a:cubicBezTo>
                  <a:pt x="80" y="45"/>
                  <a:pt x="80" y="45"/>
                  <a:pt x="80" y="45"/>
                </a:cubicBezTo>
                <a:lnTo>
                  <a:pt x="81" y="43"/>
                </a:lnTo>
                <a:close/>
                <a:moveTo>
                  <a:pt x="54" y="54"/>
                </a:moveTo>
                <a:cubicBezTo>
                  <a:pt x="58" y="51"/>
                  <a:pt x="58" y="51"/>
                  <a:pt x="58" y="51"/>
                </a:cubicBezTo>
                <a:cubicBezTo>
                  <a:pt x="58" y="51"/>
                  <a:pt x="58" y="51"/>
                  <a:pt x="58" y="51"/>
                </a:cubicBezTo>
                <a:cubicBezTo>
                  <a:pt x="62" y="47"/>
                  <a:pt x="66" y="43"/>
                  <a:pt x="71" y="40"/>
                </a:cubicBezTo>
                <a:cubicBezTo>
                  <a:pt x="71" y="40"/>
                  <a:pt x="71" y="40"/>
                  <a:pt x="71" y="40"/>
                </a:cubicBezTo>
                <a:cubicBezTo>
                  <a:pt x="78" y="39"/>
                  <a:pt x="78" y="39"/>
                  <a:pt x="78" y="39"/>
                </a:cubicBezTo>
                <a:cubicBezTo>
                  <a:pt x="78" y="46"/>
                  <a:pt x="78" y="46"/>
                  <a:pt x="78" y="46"/>
                </a:cubicBezTo>
                <a:cubicBezTo>
                  <a:pt x="70" y="54"/>
                  <a:pt x="70" y="54"/>
                  <a:pt x="70" y="54"/>
                </a:cubicBezTo>
                <a:cubicBezTo>
                  <a:pt x="60" y="59"/>
                  <a:pt x="60" y="59"/>
                  <a:pt x="60" y="59"/>
                </a:cubicBezTo>
                <a:cubicBezTo>
                  <a:pt x="54" y="55"/>
                  <a:pt x="54" y="55"/>
                  <a:pt x="54" y="55"/>
                </a:cubicBezTo>
                <a:lnTo>
                  <a:pt x="54" y="54"/>
                </a:lnTo>
                <a:close/>
                <a:moveTo>
                  <a:pt x="17" y="162"/>
                </a:moveTo>
                <a:cubicBezTo>
                  <a:pt x="15" y="156"/>
                  <a:pt x="15" y="156"/>
                  <a:pt x="15" y="156"/>
                </a:cubicBezTo>
                <a:cubicBezTo>
                  <a:pt x="15" y="156"/>
                  <a:pt x="15" y="155"/>
                  <a:pt x="15" y="155"/>
                </a:cubicBezTo>
                <a:cubicBezTo>
                  <a:pt x="17" y="160"/>
                  <a:pt x="17" y="160"/>
                  <a:pt x="17" y="160"/>
                </a:cubicBezTo>
                <a:lnTo>
                  <a:pt x="17" y="162"/>
                </a:lnTo>
                <a:close/>
                <a:moveTo>
                  <a:pt x="141" y="245"/>
                </a:moveTo>
                <a:cubicBezTo>
                  <a:pt x="126" y="256"/>
                  <a:pt x="126" y="256"/>
                  <a:pt x="126" y="256"/>
                </a:cubicBezTo>
                <a:cubicBezTo>
                  <a:pt x="109" y="277"/>
                  <a:pt x="109" y="277"/>
                  <a:pt x="109" y="277"/>
                </a:cubicBezTo>
                <a:cubicBezTo>
                  <a:pt x="100" y="274"/>
                  <a:pt x="91" y="270"/>
                  <a:pt x="82" y="266"/>
                </a:cubicBezTo>
                <a:cubicBezTo>
                  <a:pt x="82" y="249"/>
                  <a:pt x="82" y="249"/>
                  <a:pt x="82" y="249"/>
                </a:cubicBezTo>
                <a:cubicBezTo>
                  <a:pt x="66" y="218"/>
                  <a:pt x="66" y="218"/>
                  <a:pt x="66" y="218"/>
                </a:cubicBezTo>
                <a:cubicBezTo>
                  <a:pt x="67" y="212"/>
                  <a:pt x="67" y="212"/>
                  <a:pt x="67" y="212"/>
                </a:cubicBezTo>
                <a:cubicBezTo>
                  <a:pt x="71" y="202"/>
                  <a:pt x="71" y="202"/>
                  <a:pt x="71" y="202"/>
                </a:cubicBezTo>
                <a:cubicBezTo>
                  <a:pt x="71" y="194"/>
                  <a:pt x="71" y="194"/>
                  <a:pt x="71" y="194"/>
                </a:cubicBezTo>
                <a:cubicBezTo>
                  <a:pt x="66" y="189"/>
                  <a:pt x="66" y="189"/>
                  <a:pt x="66" y="189"/>
                </a:cubicBezTo>
                <a:cubicBezTo>
                  <a:pt x="30" y="173"/>
                  <a:pt x="30" y="173"/>
                  <a:pt x="30" y="173"/>
                </a:cubicBezTo>
                <a:cubicBezTo>
                  <a:pt x="18" y="152"/>
                  <a:pt x="18" y="152"/>
                  <a:pt x="18" y="152"/>
                </a:cubicBezTo>
                <a:cubicBezTo>
                  <a:pt x="14" y="151"/>
                  <a:pt x="14" y="151"/>
                  <a:pt x="14" y="151"/>
                </a:cubicBezTo>
                <a:cubicBezTo>
                  <a:pt x="14" y="151"/>
                  <a:pt x="14" y="151"/>
                  <a:pt x="14" y="151"/>
                </a:cubicBezTo>
                <a:cubicBezTo>
                  <a:pt x="14" y="151"/>
                  <a:pt x="14" y="151"/>
                  <a:pt x="14" y="150"/>
                </a:cubicBezTo>
                <a:cubicBezTo>
                  <a:pt x="14" y="115"/>
                  <a:pt x="28" y="82"/>
                  <a:pt x="50" y="58"/>
                </a:cubicBezTo>
                <a:cubicBezTo>
                  <a:pt x="54" y="60"/>
                  <a:pt x="54" y="60"/>
                  <a:pt x="54" y="60"/>
                </a:cubicBezTo>
                <a:cubicBezTo>
                  <a:pt x="77" y="56"/>
                  <a:pt x="77" y="56"/>
                  <a:pt x="77" y="56"/>
                </a:cubicBezTo>
                <a:cubicBezTo>
                  <a:pt x="80" y="54"/>
                  <a:pt x="80" y="54"/>
                  <a:pt x="80" y="54"/>
                </a:cubicBezTo>
                <a:cubicBezTo>
                  <a:pt x="80" y="55"/>
                  <a:pt x="80" y="55"/>
                  <a:pt x="80" y="55"/>
                </a:cubicBezTo>
                <a:cubicBezTo>
                  <a:pt x="79" y="59"/>
                  <a:pt x="79" y="59"/>
                  <a:pt x="79" y="59"/>
                </a:cubicBezTo>
                <a:cubicBezTo>
                  <a:pt x="78" y="60"/>
                  <a:pt x="78" y="60"/>
                  <a:pt x="78" y="60"/>
                </a:cubicBezTo>
                <a:cubicBezTo>
                  <a:pt x="94" y="38"/>
                  <a:pt x="94" y="38"/>
                  <a:pt x="94" y="38"/>
                </a:cubicBezTo>
                <a:cubicBezTo>
                  <a:pt x="95" y="37"/>
                  <a:pt x="95" y="37"/>
                  <a:pt x="95" y="37"/>
                </a:cubicBezTo>
                <a:cubicBezTo>
                  <a:pt x="96" y="37"/>
                  <a:pt x="96" y="37"/>
                  <a:pt x="96" y="37"/>
                </a:cubicBezTo>
                <a:cubicBezTo>
                  <a:pt x="97" y="38"/>
                  <a:pt x="97" y="38"/>
                  <a:pt x="97" y="38"/>
                </a:cubicBezTo>
                <a:cubicBezTo>
                  <a:pt x="98" y="39"/>
                  <a:pt x="98" y="39"/>
                  <a:pt x="98" y="39"/>
                </a:cubicBezTo>
                <a:cubicBezTo>
                  <a:pt x="88" y="57"/>
                  <a:pt x="88" y="57"/>
                  <a:pt x="88" y="57"/>
                </a:cubicBezTo>
                <a:cubicBezTo>
                  <a:pt x="92" y="61"/>
                  <a:pt x="92" y="61"/>
                  <a:pt x="92" y="61"/>
                </a:cubicBezTo>
                <a:cubicBezTo>
                  <a:pt x="97" y="57"/>
                  <a:pt x="97" y="57"/>
                  <a:pt x="97" y="57"/>
                </a:cubicBezTo>
                <a:cubicBezTo>
                  <a:pt x="99" y="40"/>
                  <a:pt x="99" y="40"/>
                  <a:pt x="99" y="40"/>
                </a:cubicBezTo>
                <a:cubicBezTo>
                  <a:pt x="105" y="38"/>
                  <a:pt x="105" y="38"/>
                  <a:pt x="105" y="38"/>
                </a:cubicBezTo>
                <a:cubicBezTo>
                  <a:pt x="102" y="44"/>
                  <a:pt x="102" y="44"/>
                  <a:pt x="102" y="44"/>
                </a:cubicBezTo>
                <a:cubicBezTo>
                  <a:pt x="112" y="38"/>
                  <a:pt x="112" y="38"/>
                  <a:pt x="112" y="38"/>
                </a:cubicBezTo>
                <a:cubicBezTo>
                  <a:pt x="116" y="39"/>
                  <a:pt x="116" y="39"/>
                  <a:pt x="116" y="39"/>
                </a:cubicBezTo>
                <a:cubicBezTo>
                  <a:pt x="116" y="40"/>
                  <a:pt x="116" y="40"/>
                  <a:pt x="116" y="40"/>
                </a:cubicBezTo>
                <a:cubicBezTo>
                  <a:pt x="110" y="41"/>
                  <a:pt x="110" y="41"/>
                  <a:pt x="110" y="41"/>
                </a:cubicBezTo>
                <a:cubicBezTo>
                  <a:pt x="122" y="52"/>
                  <a:pt x="122" y="52"/>
                  <a:pt x="122" y="52"/>
                </a:cubicBezTo>
                <a:cubicBezTo>
                  <a:pt x="127" y="60"/>
                  <a:pt x="127" y="60"/>
                  <a:pt x="127" y="60"/>
                </a:cubicBezTo>
                <a:cubicBezTo>
                  <a:pt x="120" y="67"/>
                  <a:pt x="120" y="67"/>
                  <a:pt x="120" y="67"/>
                </a:cubicBezTo>
                <a:cubicBezTo>
                  <a:pt x="121" y="68"/>
                  <a:pt x="121" y="68"/>
                  <a:pt x="121" y="68"/>
                </a:cubicBezTo>
                <a:cubicBezTo>
                  <a:pt x="117" y="75"/>
                  <a:pt x="117" y="75"/>
                  <a:pt x="117" y="75"/>
                </a:cubicBezTo>
                <a:cubicBezTo>
                  <a:pt x="116" y="75"/>
                  <a:pt x="116" y="75"/>
                  <a:pt x="116" y="75"/>
                </a:cubicBezTo>
                <a:cubicBezTo>
                  <a:pt x="114" y="76"/>
                  <a:pt x="114" y="76"/>
                  <a:pt x="114" y="76"/>
                </a:cubicBezTo>
                <a:cubicBezTo>
                  <a:pt x="103" y="69"/>
                  <a:pt x="103" y="69"/>
                  <a:pt x="103" y="69"/>
                </a:cubicBezTo>
                <a:cubicBezTo>
                  <a:pt x="114" y="61"/>
                  <a:pt x="114" y="61"/>
                  <a:pt x="114" y="61"/>
                </a:cubicBezTo>
                <a:cubicBezTo>
                  <a:pt x="112" y="57"/>
                  <a:pt x="112" y="57"/>
                  <a:pt x="112" y="57"/>
                </a:cubicBezTo>
                <a:cubicBezTo>
                  <a:pt x="102" y="51"/>
                  <a:pt x="102" y="51"/>
                  <a:pt x="102" y="51"/>
                </a:cubicBezTo>
                <a:cubicBezTo>
                  <a:pt x="99" y="60"/>
                  <a:pt x="99" y="60"/>
                  <a:pt x="99" y="60"/>
                </a:cubicBezTo>
                <a:cubicBezTo>
                  <a:pt x="77" y="77"/>
                  <a:pt x="77" y="77"/>
                  <a:pt x="77" y="77"/>
                </a:cubicBezTo>
                <a:cubicBezTo>
                  <a:pt x="70" y="88"/>
                  <a:pt x="70" y="88"/>
                  <a:pt x="70" y="88"/>
                </a:cubicBezTo>
                <a:cubicBezTo>
                  <a:pt x="76" y="94"/>
                  <a:pt x="76" y="94"/>
                  <a:pt x="76" y="94"/>
                </a:cubicBezTo>
                <a:cubicBezTo>
                  <a:pt x="86" y="99"/>
                  <a:pt x="86" y="99"/>
                  <a:pt x="86" y="99"/>
                </a:cubicBezTo>
                <a:cubicBezTo>
                  <a:pt x="90" y="103"/>
                  <a:pt x="90" y="103"/>
                  <a:pt x="90" y="103"/>
                </a:cubicBezTo>
                <a:cubicBezTo>
                  <a:pt x="99" y="81"/>
                  <a:pt x="99" y="81"/>
                  <a:pt x="99" y="81"/>
                </a:cubicBezTo>
                <a:cubicBezTo>
                  <a:pt x="102" y="78"/>
                  <a:pt x="102" y="78"/>
                  <a:pt x="102" y="78"/>
                </a:cubicBezTo>
                <a:cubicBezTo>
                  <a:pt x="116" y="85"/>
                  <a:pt x="116" y="85"/>
                  <a:pt x="116" y="85"/>
                </a:cubicBezTo>
                <a:cubicBezTo>
                  <a:pt x="118" y="84"/>
                  <a:pt x="118" y="84"/>
                  <a:pt x="118" y="84"/>
                </a:cubicBezTo>
                <a:cubicBezTo>
                  <a:pt x="130" y="113"/>
                  <a:pt x="130" y="113"/>
                  <a:pt x="130" y="113"/>
                </a:cubicBezTo>
                <a:cubicBezTo>
                  <a:pt x="127" y="115"/>
                  <a:pt x="127" y="115"/>
                  <a:pt x="127" y="115"/>
                </a:cubicBezTo>
                <a:cubicBezTo>
                  <a:pt x="122" y="115"/>
                  <a:pt x="122" y="115"/>
                  <a:pt x="122" y="115"/>
                </a:cubicBezTo>
                <a:cubicBezTo>
                  <a:pt x="121" y="113"/>
                  <a:pt x="121" y="113"/>
                  <a:pt x="121" y="113"/>
                </a:cubicBezTo>
                <a:cubicBezTo>
                  <a:pt x="123" y="111"/>
                  <a:pt x="123" y="111"/>
                  <a:pt x="123" y="111"/>
                </a:cubicBezTo>
                <a:cubicBezTo>
                  <a:pt x="124" y="110"/>
                  <a:pt x="124" y="110"/>
                  <a:pt x="124" y="110"/>
                </a:cubicBezTo>
                <a:cubicBezTo>
                  <a:pt x="124" y="108"/>
                  <a:pt x="124" y="108"/>
                  <a:pt x="124" y="108"/>
                </a:cubicBezTo>
                <a:cubicBezTo>
                  <a:pt x="123" y="107"/>
                  <a:pt x="123" y="107"/>
                  <a:pt x="123" y="107"/>
                </a:cubicBezTo>
                <a:cubicBezTo>
                  <a:pt x="105" y="112"/>
                  <a:pt x="105" y="112"/>
                  <a:pt x="105" y="112"/>
                </a:cubicBezTo>
                <a:cubicBezTo>
                  <a:pt x="112" y="117"/>
                  <a:pt x="112" y="117"/>
                  <a:pt x="112" y="117"/>
                </a:cubicBezTo>
                <a:cubicBezTo>
                  <a:pt x="116" y="118"/>
                  <a:pt x="116" y="118"/>
                  <a:pt x="116" y="118"/>
                </a:cubicBezTo>
                <a:cubicBezTo>
                  <a:pt x="88" y="133"/>
                  <a:pt x="88" y="133"/>
                  <a:pt x="88" y="133"/>
                </a:cubicBezTo>
                <a:cubicBezTo>
                  <a:pt x="76" y="152"/>
                  <a:pt x="76" y="152"/>
                  <a:pt x="76" y="152"/>
                </a:cubicBezTo>
                <a:cubicBezTo>
                  <a:pt x="76" y="161"/>
                  <a:pt x="76" y="161"/>
                  <a:pt x="76" y="161"/>
                </a:cubicBezTo>
                <a:cubicBezTo>
                  <a:pt x="71" y="160"/>
                  <a:pt x="71" y="160"/>
                  <a:pt x="71" y="160"/>
                </a:cubicBezTo>
                <a:cubicBezTo>
                  <a:pt x="69" y="154"/>
                  <a:pt x="69" y="154"/>
                  <a:pt x="69" y="154"/>
                </a:cubicBezTo>
                <a:cubicBezTo>
                  <a:pt x="54" y="151"/>
                  <a:pt x="54" y="151"/>
                  <a:pt x="54" y="151"/>
                </a:cubicBezTo>
                <a:cubicBezTo>
                  <a:pt x="48" y="154"/>
                  <a:pt x="48" y="154"/>
                  <a:pt x="48" y="154"/>
                </a:cubicBezTo>
                <a:cubicBezTo>
                  <a:pt x="43" y="161"/>
                  <a:pt x="43" y="161"/>
                  <a:pt x="43" y="161"/>
                </a:cubicBezTo>
                <a:cubicBezTo>
                  <a:pt x="42" y="165"/>
                  <a:pt x="42" y="165"/>
                  <a:pt x="42" y="165"/>
                </a:cubicBezTo>
                <a:cubicBezTo>
                  <a:pt x="42" y="170"/>
                  <a:pt x="42" y="170"/>
                  <a:pt x="42" y="170"/>
                </a:cubicBezTo>
                <a:cubicBezTo>
                  <a:pt x="45" y="173"/>
                  <a:pt x="45" y="173"/>
                  <a:pt x="45" y="173"/>
                </a:cubicBezTo>
                <a:cubicBezTo>
                  <a:pt x="53" y="169"/>
                  <a:pt x="53" y="169"/>
                  <a:pt x="53" y="169"/>
                </a:cubicBezTo>
                <a:cubicBezTo>
                  <a:pt x="56" y="169"/>
                  <a:pt x="56" y="169"/>
                  <a:pt x="56" y="169"/>
                </a:cubicBezTo>
                <a:cubicBezTo>
                  <a:pt x="66" y="186"/>
                  <a:pt x="66" y="186"/>
                  <a:pt x="66" y="186"/>
                </a:cubicBezTo>
                <a:cubicBezTo>
                  <a:pt x="98" y="187"/>
                  <a:pt x="98" y="187"/>
                  <a:pt x="98" y="187"/>
                </a:cubicBezTo>
                <a:cubicBezTo>
                  <a:pt x="112" y="192"/>
                  <a:pt x="112" y="192"/>
                  <a:pt x="112" y="192"/>
                </a:cubicBezTo>
                <a:cubicBezTo>
                  <a:pt x="123" y="207"/>
                  <a:pt x="123" y="207"/>
                  <a:pt x="123" y="207"/>
                </a:cubicBezTo>
                <a:cubicBezTo>
                  <a:pt x="142" y="213"/>
                  <a:pt x="142" y="213"/>
                  <a:pt x="142" y="213"/>
                </a:cubicBezTo>
                <a:cubicBezTo>
                  <a:pt x="149" y="218"/>
                  <a:pt x="149" y="218"/>
                  <a:pt x="149" y="218"/>
                </a:cubicBezTo>
                <a:lnTo>
                  <a:pt x="141" y="245"/>
                </a:lnTo>
                <a:close/>
                <a:moveTo>
                  <a:pt x="95" y="72"/>
                </a:moveTo>
                <a:cubicBezTo>
                  <a:pt x="94" y="73"/>
                  <a:pt x="94" y="73"/>
                  <a:pt x="94" y="73"/>
                </a:cubicBezTo>
                <a:cubicBezTo>
                  <a:pt x="88" y="73"/>
                  <a:pt x="88" y="73"/>
                  <a:pt x="88" y="73"/>
                </a:cubicBezTo>
                <a:cubicBezTo>
                  <a:pt x="87" y="73"/>
                  <a:pt x="87" y="73"/>
                  <a:pt x="87" y="73"/>
                </a:cubicBezTo>
                <a:cubicBezTo>
                  <a:pt x="92" y="67"/>
                  <a:pt x="92" y="67"/>
                  <a:pt x="92" y="67"/>
                </a:cubicBezTo>
                <a:cubicBezTo>
                  <a:pt x="93" y="67"/>
                  <a:pt x="93" y="67"/>
                  <a:pt x="93" y="67"/>
                </a:cubicBezTo>
                <a:cubicBezTo>
                  <a:pt x="94" y="69"/>
                  <a:pt x="94" y="69"/>
                  <a:pt x="94" y="69"/>
                </a:cubicBezTo>
                <a:lnTo>
                  <a:pt x="95" y="72"/>
                </a:lnTo>
                <a:close/>
                <a:moveTo>
                  <a:pt x="145" y="76"/>
                </a:moveTo>
                <a:cubicBezTo>
                  <a:pt x="142" y="67"/>
                  <a:pt x="142" y="67"/>
                  <a:pt x="142" y="67"/>
                </a:cubicBezTo>
                <a:cubicBezTo>
                  <a:pt x="143" y="59"/>
                  <a:pt x="143" y="59"/>
                  <a:pt x="143" y="59"/>
                </a:cubicBezTo>
                <a:cubicBezTo>
                  <a:pt x="148" y="48"/>
                  <a:pt x="148" y="48"/>
                  <a:pt x="148" y="48"/>
                </a:cubicBezTo>
                <a:cubicBezTo>
                  <a:pt x="145" y="29"/>
                  <a:pt x="145" y="29"/>
                  <a:pt x="145" y="29"/>
                </a:cubicBezTo>
                <a:cubicBezTo>
                  <a:pt x="136" y="28"/>
                  <a:pt x="136" y="28"/>
                  <a:pt x="136" y="28"/>
                </a:cubicBezTo>
                <a:cubicBezTo>
                  <a:pt x="134" y="25"/>
                  <a:pt x="134" y="25"/>
                  <a:pt x="134" y="25"/>
                </a:cubicBezTo>
                <a:cubicBezTo>
                  <a:pt x="135" y="22"/>
                  <a:pt x="135" y="22"/>
                  <a:pt x="135" y="22"/>
                </a:cubicBezTo>
                <a:cubicBezTo>
                  <a:pt x="138" y="17"/>
                  <a:pt x="138" y="17"/>
                  <a:pt x="138" y="17"/>
                </a:cubicBezTo>
                <a:cubicBezTo>
                  <a:pt x="140" y="16"/>
                  <a:pt x="140" y="16"/>
                  <a:pt x="140" y="16"/>
                </a:cubicBezTo>
                <a:cubicBezTo>
                  <a:pt x="142" y="16"/>
                  <a:pt x="145" y="15"/>
                  <a:pt x="147" y="15"/>
                </a:cubicBezTo>
                <a:cubicBezTo>
                  <a:pt x="165" y="15"/>
                  <a:pt x="181" y="19"/>
                  <a:pt x="197" y="25"/>
                </a:cubicBezTo>
                <a:cubicBezTo>
                  <a:pt x="188" y="48"/>
                  <a:pt x="188" y="48"/>
                  <a:pt x="188" y="48"/>
                </a:cubicBezTo>
                <a:cubicBezTo>
                  <a:pt x="150" y="81"/>
                  <a:pt x="150" y="81"/>
                  <a:pt x="150" y="81"/>
                </a:cubicBezTo>
                <a:lnTo>
                  <a:pt x="145" y="76"/>
                </a:lnTo>
                <a:close/>
                <a:moveTo>
                  <a:pt x="277" y="185"/>
                </a:moveTo>
                <a:cubicBezTo>
                  <a:pt x="269" y="214"/>
                  <a:pt x="250" y="240"/>
                  <a:pt x="226" y="258"/>
                </a:cubicBezTo>
                <a:cubicBezTo>
                  <a:pt x="208" y="197"/>
                  <a:pt x="208" y="197"/>
                  <a:pt x="208" y="197"/>
                </a:cubicBezTo>
                <a:cubicBezTo>
                  <a:pt x="198" y="195"/>
                  <a:pt x="198" y="195"/>
                  <a:pt x="198" y="195"/>
                </a:cubicBezTo>
                <a:cubicBezTo>
                  <a:pt x="177" y="195"/>
                  <a:pt x="177" y="195"/>
                  <a:pt x="177" y="195"/>
                </a:cubicBezTo>
                <a:cubicBezTo>
                  <a:pt x="164" y="187"/>
                  <a:pt x="164" y="187"/>
                  <a:pt x="164" y="187"/>
                </a:cubicBezTo>
                <a:cubicBezTo>
                  <a:pt x="165" y="172"/>
                  <a:pt x="165" y="172"/>
                  <a:pt x="165" y="172"/>
                </a:cubicBezTo>
                <a:cubicBezTo>
                  <a:pt x="182" y="139"/>
                  <a:pt x="182" y="139"/>
                  <a:pt x="182" y="139"/>
                </a:cubicBezTo>
                <a:cubicBezTo>
                  <a:pt x="181" y="132"/>
                  <a:pt x="181" y="132"/>
                  <a:pt x="181" y="132"/>
                </a:cubicBezTo>
                <a:cubicBezTo>
                  <a:pt x="182" y="126"/>
                  <a:pt x="182" y="126"/>
                  <a:pt x="182" y="126"/>
                </a:cubicBezTo>
                <a:cubicBezTo>
                  <a:pt x="193" y="121"/>
                  <a:pt x="193" y="121"/>
                  <a:pt x="193" y="121"/>
                </a:cubicBezTo>
                <a:cubicBezTo>
                  <a:pt x="193" y="118"/>
                  <a:pt x="193" y="118"/>
                  <a:pt x="193" y="118"/>
                </a:cubicBezTo>
                <a:cubicBezTo>
                  <a:pt x="191" y="115"/>
                  <a:pt x="191" y="115"/>
                  <a:pt x="191" y="115"/>
                </a:cubicBezTo>
                <a:cubicBezTo>
                  <a:pt x="190" y="112"/>
                  <a:pt x="190" y="112"/>
                  <a:pt x="190" y="112"/>
                </a:cubicBezTo>
                <a:cubicBezTo>
                  <a:pt x="216" y="93"/>
                  <a:pt x="216" y="93"/>
                  <a:pt x="216" y="93"/>
                </a:cubicBezTo>
                <a:cubicBezTo>
                  <a:pt x="216" y="90"/>
                  <a:pt x="216" y="90"/>
                  <a:pt x="216" y="90"/>
                </a:cubicBezTo>
                <a:cubicBezTo>
                  <a:pt x="207" y="83"/>
                  <a:pt x="207" y="83"/>
                  <a:pt x="207" y="83"/>
                </a:cubicBezTo>
                <a:cubicBezTo>
                  <a:pt x="206" y="79"/>
                  <a:pt x="206" y="79"/>
                  <a:pt x="206" y="79"/>
                </a:cubicBezTo>
                <a:cubicBezTo>
                  <a:pt x="226" y="53"/>
                  <a:pt x="226" y="53"/>
                  <a:pt x="226" y="53"/>
                </a:cubicBezTo>
                <a:cubicBezTo>
                  <a:pt x="233" y="49"/>
                  <a:pt x="233" y="49"/>
                  <a:pt x="233" y="49"/>
                </a:cubicBezTo>
                <a:cubicBezTo>
                  <a:pt x="237" y="50"/>
                  <a:pt x="237" y="50"/>
                  <a:pt x="237" y="50"/>
                </a:cubicBezTo>
                <a:cubicBezTo>
                  <a:pt x="242" y="54"/>
                  <a:pt x="247" y="59"/>
                  <a:pt x="251" y="64"/>
                </a:cubicBezTo>
                <a:cubicBezTo>
                  <a:pt x="249" y="64"/>
                  <a:pt x="249" y="64"/>
                  <a:pt x="249" y="64"/>
                </a:cubicBezTo>
                <a:cubicBezTo>
                  <a:pt x="254" y="69"/>
                  <a:pt x="254" y="69"/>
                  <a:pt x="254" y="69"/>
                </a:cubicBezTo>
                <a:cubicBezTo>
                  <a:pt x="255" y="69"/>
                  <a:pt x="255" y="69"/>
                  <a:pt x="255" y="69"/>
                </a:cubicBezTo>
                <a:cubicBezTo>
                  <a:pt x="266" y="84"/>
                  <a:pt x="275" y="101"/>
                  <a:pt x="279" y="121"/>
                </a:cubicBezTo>
                <a:cubicBezTo>
                  <a:pt x="278" y="122"/>
                  <a:pt x="278" y="122"/>
                  <a:pt x="278" y="122"/>
                </a:cubicBezTo>
                <a:cubicBezTo>
                  <a:pt x="279" y="123"/>
                  <a:pt x="279" y="123"/>
                  <a:pt x="279" y="123"/>
                </a:cubicBezTo>
                <a:cubicBezTo>
                  <a:pt x="281" y="131"/>
                  <a:pt x="282" y="140"/>
                  <a:pt x="282" y="148"/>
                </a:cubicBezTo>
                <a:cubicBezTo>
                  <a:pt x="282" y="160"/>
                  <a:pt x="280" y="172"/>
                  <a:pt x="277" y="183"/>
                </a:cubicBezTo>
                <a:cubicBezTo>
                  <a:pt x="276" y="184"/>
                  <a:pt x="276" y="184"/>
                  <a:pt x="276" y="184"/>
                </a:cubicBezTo>
                <a:lnTo>
                  <a:pt x="277" y="185"/>
                </a:lnTo>
                <a:close/>
              </a:path>
            </a:pathLst>
          </a:custGeom>
          <a:solidFill>
            <a:schemeClr val="bg1"/>
          </a:solidFill>
          <a:ln>
            <a:noFill/>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4" name="组合 33"/>
          <p:cNvGrpSpPr/>
          <p:nvPr/>
        </p:nvGrpSpPr>
        <p:grpSpPr>
          <a:xfrm>
            <a:off x="1060032" y="4960267"/>
            <a:ext cx="1934629" cy="890796"/>
            <a:chOff x="468937" y="2419540"/>
            <a:chExt cx="1934629" cy="890796"/>
          </a:xfrm>
        </p:grpSpPr>
        <p:sp>
          <p:nvSpPr>
            <p:cNvPr id="35"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54" name="矩形 53"/>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55" name="组合 54"/>
          <p:cNvGrpSpPr/>
          <p:nvPr/>
        </p:nvGrpSpPr>
        <p:grpSpPr>
          <a:xfrm>
            <a:off x="3818472" y="4960267"/>
            <a:ext cx="1934629" cy="890796"/>
            <a:chOff x="468937" y="2419540"/>
            <a:chExt cx="1934629" cy="890796"/>
          </a:xfrm>
        </p:grpSpPr>
        <p:sp>
          <p:nvSpPr>
            <p:cNvPr id="60"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4" name="矩形 63"/>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65" name="组合 64"/>
          <p:cNvGrpSpPr/>
          <p:nvPr/>
        </p:nvGrpSpPr>
        <p:grpSpPr>
          <a:xfrm>
            <a:off x="6470232" y="4960267"/>
            <a:ext cx="1934629" cy="890796"/>
            <a:chOff x="468937" y="2419540"/>
            <a:chExt cx="1934629" cy="890796"/>
          </a:xfrm>
        </p:grpSpPr>
        <p:sp>
          <p:nvSpPr>
            <p:cNvPr id="66"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7" name="矩形 66"/>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68" name="组合 67"/>
          <p:cNvGrpSpPr/>
          <p:nvPr/>
        </p:nvGrpSpPr>
        <p:grpSpPr>
          <a:xfrm>
            <a:off x="9228672" y="4960267"/>
            <a:ext cx="1934629" cy="890796"/>
            <a:chOff x="468937" y="2419540"/>
            <a:chExt cx="1934629" cy="890796"/>
          </a:xfrm>
        </p:grpSpPr>
        <p:sp>
          <p:nvSpPr>
            <p:cNvPr id="69"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70" name="矩形 69"/>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8" name="组合 37">
            <a:extLst>
              <a:ext uri="{FF2B5EF4-FFF2-40B4-BE49-F238E27FC236}">
                <a16:creationId xmlns:a16="http://schemas.microsoft.com/office/drawing/2014/main" id="{A31C7BD4-37D2-4E7C-B8E1-23A9D07FAC83}"/>
              </a:ext>
            </a:extLst>
          </p:cNvPr>
          <p:cNvGrpSpPr/>
          <p:nvPr/>
        </p:nvGrpSpPr>
        <p:grpSpPr>
          <a:xfrm>
            <a:off x="3424460" y="220234"/>
            <a:ext cx="5544407" cy="617980"/>
            <a:chOff x="551593" y="497013"/>
            <a:chExt cx="5544407" cy="617980"/>
          </a:xfrm>
        </p:grpSpPr>
        <p:sp>
          <p:nvSpPr>
            <p:cNvPr id="39" name="矩形 38">
              <a:extLst>
                <a:ext uri="{FF2B5EF4-FFF2-40B4-BE49-F238E27FC236}">
                  <a16:creationId xmlns:a16="http://schemas.microsoft.com/office/drawing/2014/main" id="{9EB028D6-0350-414B-9BD2-CE12F083074D}"/>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40" name="0 _4">
              <a:extLst>
                <a:ext uri="{FF2B5EF4-FFF2-40B4-BE49-F238E27FC236}">
                  <a16:creationId xmlns:a16="http://schemas.microsoft.com/office/drawing/2014/main" id="{03457FD2-FE5B-48ED-AC69-5634C612FC56}"/>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45"/>
                                        </p:tgtEl>
                                        <p:attrNameLst>
                                          <p:attrName>style.visibility</p:attrName>
                                        </p:attrNameLst>
                                      </p:cBhvr>
                                      <p:to>
                                        <p:strVal val="visible"/>
                                      </p:to>
                                    </p:set>
                                    <p:anim calcmode="lin" valueType="num">
                                      <p:cBhvr>
                                        <p:cTn id="25" dur="500" fill="hold"/>
                                        <p:tgtEl>
                                          <p:spTgt spid="45"/>
                                        </p:tgtEl>
                                        <p:attrNameLst>
                                          <p:attrName>ppt_w</p:attrName>
                                        </p:attrNameLst>
                                      </p:cBhvr>
                                      <p:tavLst>
                                        <p:tav tm="0">
                                          <p:val>
                                            <p:fltVal val="0"/>
                                          </p:val>
                                        </p:tav>
                                        <p:tav tm="100000">
                                          <p:val>
                                            <p:strVal val="#ppt_w"/>
                                          </p:val>
                                        </p:tav>
                                      </p:tavLst>
                                    </p:anim>
                                    <p:anim calcmode="lin" valueType="num">
                                      <p:cBhvr>
                                        <p:cTn id="26" dur="500" fill="hold"/>
                                        <p:tgtEl>
                                          <p:spTgt spid="45"/>
                                        </p:tgtEl>
                                        <p:attrNameLst>
                                          <p:attrName>ppt_h</p:attrName>
                                        </p:attrNameLst>
                                      </p:cBhvr>
                                      <p:tavLst>
                                        <p:tav tm="0">
                                          <p:val>
                                            <p:fltVal val="0"/>
                                          </p:val>
                                        </p:tav>
                                        <p:tav tm="100000">
                                          <p:val>
                                            <p:strVal val="#ppt_h"/>
                                          </p:val>
                                        </p:tav>
                                      </p:tavLst>
                                    </p:anim>
                                    <p:animEffect transition="in" filter="fade">
                                      <p:cBhvr>
                                        <p:cTn id="27" dur="500"/>
                                        <p:tgtEl>
                                          <p:spTgt spid="45"/>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57"/>
                                        </p:tgtEl>
                                        <p:attrNameLst>
                                          <p:attrName>style.visibility</p:attrName>
                                        </p:attrNameLst>
                                      </p:cBhvr>
                                      <p:to>
                                        <p:strVal val="visible"/>
                                      </p:to>
                                    </p:set>
                                    <p:anim calcmode="lin" valueType="num">
                                      <p:cBhvr>
                                        <p:cTn id="31" dur="500" fill="hold"/>
                                        <p:tgtEl>
                                          <p:spTgt spid="57"/>
                                        </p:tgtEl>
                                        <p:attrNameLst>
                                          <p:attrName>ppt_w</p:attrName>
                                        </p:attrNameLst>
                                      </p:cBhvr>
                                      <p:tavLst>
                                        <p:tav tm="0">
                                          <p:val>
                                            <p:fltVal val="0"/>
                                          </p:val>
                                        </p:tav>
                                        <p:tav tm="100000">
                                          <p:val>
                                            <p:strVal val="#ppt_w"/>
                                          </p:val>
                                        </p:tav>
                                      </p:tavLst>
                                    </p:anim>
                                    <p:anim calcmode="lin" valueType="num">
                                      <p:cBhvr>
                                        <p:cTn id="32" dur="500" fill="hold"/>
                                        <p:tgtEl>
                                          <p:spTgt spid="57"/>
                                        </p:tgtEl>
                                        <p:attrNameLst>
                                          <p:attrName>ppt_h</p:attrName>
                                        </p:attrNameLst>
                                      </p:cBhvr>
                                      <p:tavLst>
                                        <p:tav tm="0">
                                          <p:val>
                                            <p:fltVal val="0"/>
                                          </p:val>
                                        </p:tav>
                                        <p:tav tm="100000">
                                          <p:val>
                                            <p:strVal val="#ppt_h"/>
                                          </p:val>
                                        </p:tav>
                                      </p:tavLst>
                                    </p:anim>
                                    <p:animEffect transition="in" filter="fade">
                                      <p:cBhvr>
                                        <p:cTn id="33" dur="500"/>
                                        <p:tgtEl>
                                          <p:spTgt spid="57"/>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p:cTn id="37" dur="500" fill="hold"/>
                                        <p:tgtEl>
                                          <p:spTgt spid="58"/>
                                        </p:tgtEl>
                                        <p:attrNameLst>
                                          <p:attrName>ppt_w</p:attrName>
                                        </p:attrNameLst>
                                      </p:cBhvr>
                                      <p:tavLst>
                                        <p:tav tm="0">
                                          <p:val>
                                            <p:fltVal val="0"/>
                                          </p:val>
                                        </p:tav>
                                        <p:tav tm="100000">
                                          <p:val>
                                            <p:strVal val="#ppt_w"/>
                                          </p:val>
                                        </p:tav>
                                      </p:tavLst>
                                    </p:anim>
                                    <p:anim calcmode="lin" valueType="num">
                                      <p:cBhvr>
                                        <p:cTn id="38" dur="500" fill="hold"/>
                                        <p:tgtEl>
                                          <p:spTgt spid="58"/>
                                        </p:tgtEl>
                                        <p:attrNameLst>
                                          <p:attrName>ppt_h</p:attrName>
                                        </p:attrNameLst>
                                      </p:cBhvr>
                                      <p:tavLst>
                                        <p:tav tm="0">
                                          <p:val>
                                            <p:fltVal val="0"/>
                                          </p:val>
                                        </p:tav>
                                        <p:tav tm="100000">
                                          <p:val>
                                            <p:strVal val="#ppt_h"/>
                                          </p:val>
                                        </p:tav>
                                      </p:tavLst>
                                    </p:anim>
                                    <p:animEffect transition="in" filter="fade">
                                      <p:cBhvr>
                                        <p:cTn id="39" dur="500"/>
                                        <p:tgtEl>
                                          <p:spTgt spid="58"/>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p:cTn id="43" dur="500" fill="hold"/>
                                        <p:tgtEl>
                                          <p:spTgt spid="50"/>
                                        </p:tgtEl>
                                        <p:attrNameLst>
                                          <p:attrName>ppt_w</p:attrName>
                                        </p:attrNameLst>
                                      </p:cBhvr>
                                      <p:tavLst>
                                        <p:tav tm="0">
                                          <p:val>
                                            <p:fltVal val="0"/>
                                          </p:val>
                                        </p:tav>
                                        <p:tav tm="100000">
                                          <p:val>
                                            <p:strVal val="#ppt_w"/>
                                          </p:val>
                                        </p:tav>
                                      </p:tavLst>
                                    </p:anim>
                                    <p:anim calcmode="lin" valueType="num">
                                      <p:cBhvr>
                                        <p:cTn id="44" dur="500" fill="hold"/>
                                        <p:tgtEl>
                                          <p:spTgt spid="50"/>
                                        </p:tgtEl>
                                        <p:attrNameLst>
                                          <p:attrName>ppt_h</p:attrName>
                                        </p:attrNameLst>
                                      </p:cBhvr>
                                      <p:tavLst>
                                        <p:tav tm="0">
                                          <p:val>
                                            <p:fltVal val="0"/>
                                          </p:val>
                                        </p:tav>
                                        <p:tav tm="100000">
                                          <p:val>
                                            <p:strVal val="#ppt_h"/>
                                          </p:val>
                                        </p:tav>
                                      </p:tavLst>
                                    </p:anim>
                                    <p:animEffect transition="in" filter="fade">
                                      <p:cBhvr>
                                        <p:cTn id="45" dur="500"/>
                                        <p:tgtEl>
                                          <p:spTgt spid="50"/>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59"/>
                                        </p:tgtEl>
                                        <p:attrNameLst>
                                          <p:attrName>style.visibility</p:attrName>
                                        </p:attrNameLst>
                                      </p:cBhvr>
                                      <p:to>
                                        <p:strVal val="visible"/>
                                      </p:to>
                                    </p:set>
                                    <p:anim calcmode="lin" valueType="num">
                                      <p:cBhvr>
                                        <p:cTn id="49" dur="500" fill="hold"/>
                                        <p:tgtEl>
                                          <p:spTgt spid="59"/>
                                        </p:tgtEl>
                                        <p:attrNameLst>
                                          <p:attrName>ppt_w</p:attrName>
                                        </p:attrNameLst>
                                      </p:cBhvr>
                                      <p:tavLst>
                                        <p:tav tm="0">
                                          <p:val>
                                            <p:fltVal val="0"/>
                                          </p:val>
                                        </p:tav>
                                        <p:tav tm="100000">
                                          <p:val>
                                            <p:strVal val="#ppt_w"/>
                                          </p:val>
                                        </p:tav>
                                      </p:tavLst>
                                    </p:anim>
                                    <p:anim calcmode="lin" valueType="num">
                                      <p:cBhvr>
                                        <p:cTn id="50" dur="500" fill="hold"/>
                                        <p:tgtEl>
                                          <p:spTgt spid="59"/>
                                        </p:tgtEl>
                                        <p:attrNameLst>
                                          <p:attrName>ppt_h</p:attrName>
                                        </p:attrNameLst>
                                      </p:cBhvr>
                                      <p:tavLst>
                                        <p:tav tm="0">
                                          <p:val>
                                            <p:fltVal val="0"/>
                                          </p:val>
                                        </p:tav>
                                        <p:tav tm="100000">
                                          <p:val>
                                            <p:strVal val="#ppt_h"/>
                                          </p:val>
                                        </p:tav>
                                      </p:tavLst>
                                    </p:anim>
                                    <p:animEffect transition="in" filter="fade">
                                      <p:cBhvr>
                                        <p:cTn id="51" dur="500"/>
                                        <p:tgtEl>
                                          <p:spTgt spid="59"/>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61"/>
                                        </p:tgtEl>
                                        <p:attrNameLst>
                                          <p:attrName>style.visibility</p:attrName>
                                        </p:attrNameLst>
                                      </p:cBhvr>
                                      <p:to>
                                        <p:strVal val="visible"/>
                                      </p:to>
                                    </p:set>
                                    <p:anim calcmode="lin" valueType="num">
                                      <p:cBhvr>
                                        <p:cTn id="55" dur="500" fill="hold"/>
                                        <p:tgtEl>
                                          <p:spTgt spid="61"/>
                                        </p:tgtEl>
                                        <p:attrNameLst>
                                          <p:attrName>ppt_w</p:attrName>
                                        </p:attrNameLst>
                                      </p:cBhvr>
                                      <p:tavLst>
                                        <p:tav tm="0">
                                          <p:val>
                                            <p:fltVal val="0"/>
                                          </p:val>
                                        </p:tav>
                                        <p:tav tm="100000">
                                          <p:val>
                                            <p:strVal val="#ppt_w"/>
                                          </p:val>
                                        </p:tav>
                                      </p:tavLst>
                                    </p:anim>
                                    <p:anim calcmode="lin" valueType="num">
                                      <p:cBhvr>
                                        <p:cTn id="56" dur="500" fill="hold"/>
                                        <p:tgtEl>
                                          <p:spTgt spid="61"/>
                                        </p:tgtEl>
                                        <p:attrNameLst>
                                          <p:attrName>ppt_h</p:attrName>
                                        </p:attrNameLst>
                                      </p:cBhvr>
                                      <p:tavLst>
                                        <p:tav tm="0">
                                          <p:val>
                                            <p:fltVal val="0"/>
                                          </p:val>
                                        </p:tav>
                                        <p:tav tm="100000">
                                          <p:val>
                                            <p:strVal val="#ppt_h"/>
                                          </p:val>
                                        </p:tav>
                                      </p:tavLst>
                                    </p:anim>
                                    <p:animEffect transition="in" filter="fade">
                                      <p:cBhvr>
                                        <p:cTn id="57" dur="500"/>
                                        <p:tgtEl>
                                          <p:spTgt spid="61"/>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56"/>
                                        </p:tgtEl>
                                        <p:attrNameLst>
                                          <p:attrName>style.visibility</p:attrName>
                                        </p:attrNameLst>
                                      </p:cBhvr>
                                      <p:to>
                                        <p:strVal val="visible"/>
                                      </p:to>
                                    </p:set>
                                    <p:anim calcmode="lin" valueType="num">
                                      <p:cBhvr>
                                        <p:cTn id="61" dur="500" fill="hold"/>
                                        <p:tgtEl>
                                          <p:spTgt spid="56"/>
                                        </p:tgtEl>
                                        <p:attrNameLst>
                                          <p:attrName>ppt_w</p:attrName>
                                        </p:attrNameLst>
                                      </p:cBhvr>
                                      <p:tavLst>
                                        <p:tav tm="0">
                                          <p:val>
                                            <p:fltVal val="0"/>
                                          </p:val>
                                        </p:tav>
                                        <p:tav tm="100000">
                                          <p:val>
                                            <p:strVal val="#ppt_w"/>
                                          </p:val>
                                        </p:tav>
                                      </p:tavLst>
                                    </p:anim>
                                    <p:anim calcmode="lin" valueType="num">
                                      <p:cBhvr>
                                        <p:cTn id="62" dur="500" fill="hold"/>
                                        <p:tgtEl>
                                          <p:spTgt spid="56"/>
                                        </p:tgtEl>
                                        <p:attrNameLst>
                                          <p:attrName>ppt_h</p:attrName>
                                        </p:attrNameLst>
                                      </p:cBhvr>
                                      <p:tavLst>
                                        <p:tav tm="0">
                                          <p:val>
                                            <p:fltVal val="0"/>
                                          </p:val>
                                        </p:tav>
                                        <p:tav tm="100000">
                                          <p:val>
                                            <p:strVal val="#ppt_h"/>
                                          </p:val>
                                        </p:tav>
                                      </p:tavLst>
                                    </p:anim>
                                    <p:animEffect transition="in" filter="fade">
                                      <p:cBhvr>
                                        <p:cTn id="63" dur="500"/>
                                        <p:tgtEl>
                                          <p:spTgt spid="56"/>
                                        </p:tgtEl>
                                      </p:cBhvr>
                                    </p:animEffect>
                                  </p:childTnLst>
                                </p:cTn>
                              </p:par>
                            </p:childTnLst>
                          </p:cTn>
                        </p:par>
                        <p:par>
                          <p:cTn id="64" fill="hold">
                            <p:stCondLst>
                              <p:cond delay="5000"/>
                            </p:stCondLst>
                            <p:childTnLst>
                              <p:par>
                                <p:cTn id="65" presetID="53" presetClass="entr" presetSubtype="16" fill="hold" nodeType="afterEffect">
                                  <p:stCondLst>
                                    <p:cond delay="0"/>
                                  </p:stCondLst>
                                  <p:childTnLst>
                                    <p:set>
                                      <p:cBhvr>
                                        <p:cTn id="66" dur="1" fill="hold">
                                          <p:stCondLst>
                                            <p:cond delay="0"/>
                                          </p:stCondLst>
                                        </p:cTn>
                                        <p:tgtEl>
                                          <p:spTgt spid="62"/>
                                        </p:tgtEl>
                                        <p:attrNameLst>
                                          <p:attrName>style.visibility</p:attrName>
                                        </p:attrNameLst>
                                      </p:cBhvr>
                                      <p:to>
                                        <p:strVal val="visible"/>
                                      </p:to>
                                    </p:set>
                                    <p:anim calcmode="lin" valueType="num">
                                      <p:cBhvr>
                                        <p:cTn id="67" dur="500" fill="hold"/>
                                        <p:tgtEl>
                                          <p:spTgt spid="62"/>
                                        </p:tgtEl>
                                        <p:attrNameLst>
                                          <p:attrName>ppt_w</p:attrName>
                                        </p:attrNameLst>
                                      </p:cBhvr>
                                      <p:tavLst>
                                        <p:tav tm="0">
                                          <p:val>
                                            <p:fltVal val="0"/>
                                          </p:val>
                                        </p:tav>
                                        <p:tav tm="100000">
                                          <p:val>
                                            <p:strVal val="#ppt_w"/>
                                          </p:val>
                                        </p:tav>
                                      </p:tavLst>
                                    </p:anim>
                                    <p:anim calcmode="lin" valueType="num">
                                      <p:cBhvr>
                                        <p:cTn id="68" dur="500" fill="hold"/>
                                        <p:tgtEl>
                                          <p:spTgt spid="62"/>
                                        </p:tgtEl>
                                        <p:attrNameLst>
                                          <p:attrName>ppt_h</p:attrName>
                                        </p:attrNameLst>
                                      </p:cBhvr>
                                      <p:tavLst>
                                        <p:tav tm="0">
                                          <p:val>
                                            <p:fltVal val="0"/>
                                          </p:val>
                                        </p:tav>
                                        <p:tav tm="100000">
                                          <p:val>
                                            <p:strVal val="#ppt_h"/>
                                          </p:val>
                                        </p:tav>
                                      </p:tavLst>
                                    </p:anim>
                                    <p:animEffect transition="in" filter="fade">
                                      <p:cBhvr>
                                        <p:cTn id="69" dur="500"/>
                                        <p:tgtEl>
                                          <p:spTgt spid="62"/>
                                        </p:tgtEl>
                                      </p:cBhvr>
                                    </p:animEffect>
                                  </p:childTnLst>
                                </p:cTn>
                              </p:par>
                            </p:childTnLst>
                          </p:cTn>
                        </p:par>
                        <p:par>
                          <p:cTn id="70" fill="hold">
                            <p:stCondLst>
                              <p:cond delay="5500"/>
                            </p:stCondLst>
                            <p:childTnLst>
                              <p:par>
                                <p:cTn id="71" presetID="53" presetClass="entr" presetSubtype="16" fill="hold" nodeType="afterEffect">
                                  <p:stCondLst>
                                    <p:cond delay="0"/>
                                  </p:stCondLst>
                                  <p:childTnLst>
                                    <p:set>
                                      <p:cBhvr>
                                        <p:cTn id="72" dur="1" fill="hold">
                                          <p:stCondLst>
                                            <p:cond delay="0"/>
                                          </p:stCondLst>
                                        </p:cTn>
                                        <p:tgtEl>
                                          <p:spTgt spid="63"/>
                                        </p:tgtEl>
                                        <p:attrNameLst>
                                          <p:attrName>style.visibility</p:attrName>
                                        </p:attrNameLst>
                                      </p:cBhvr>
                                      <p:to>
                                        <p:strVal val="visible"/>
                                      </p:to>
                                    </p:set>
                                    <p:anim calcmode="lin" valueType="num">
                                      <p:cBhvr>
                                        <p:cTn id="73" dur="500" fill="hold"/>
                                        <p:tgtEl>
                                          <p:spTgt spid="63"/>
                                        </p:tgtEl>
                                        <p:attrNameLst>
                                          <p:attrName>ppt_w</p:attrName>
                                        </p:attrNameLst>
                                      </p:cBhvr>
                                      <p:tavLst>
                                        <p:tav tm="0">
                                          <p:val>
                                            <p:fltVal val="0"/>
                                          </p:val>
                                        </p:tav>
                                        <p:tav tm="100000">
                                          <p:val>
                                            <p:strVal val="#ppt_w"/>
                                          </p:val>
                                        </p:tav>
                                      </p:tavLst>
                                    </p:anim>
                                    <p:anim calcmode="lin" valueType="num">
                                      <p:cBhvr>
                                        <p:cTn id="74" dur="500" fill="hold"/>
                                        <p:tgtEl>
                                          <p:spTgt spid="63"/>
                                        </p:tgtEl>
                                        <p:attrNameLst>
                                          <p:attrName>ppt_h</p:attrName>
                                        </p:attrNameLst>
                                      </p:cBhvr>
                                      <p:tavLst>
                                        <p:tav tm="0">
                                          <p:val>
                                            <p:fltVal val="0"/>
                                          </p:val>
                                        </p:tav>
                                        <p:tav tm="100000">
                                          <p:val>
                                            <p:strVal val="#ppt_h"/>
                                          </p:val>
                                        </p:tav>
                                      </p:tavLst>
                                    </p:anim>
                                    <p:animEffect transition="in" filter="fade">
                                      <p:cBhvr>
                                        <p:cTn id="75" dur="500"/>
                                        <p:tgtEl>
                                          <p:spTgt spid="63"/>
                                        </p:tgtEl>
                                      </p:cBhvr>
                                    </p:animEffect>
                                  </p:childTnLst>
                                </p:cTn>
                              </p:par>
                            </p:childTnLst>
                          </p:cTn>
                        </p:par>
                        <p:par>
                          <p:cTn id="76" fill="hold">
                            <p:stCondLst>
                              <p:cond delay="6000"/>
                            </p:stCondLst>
                            <p:childTnLst>
                              <p:par>
                                <p:cTn id="77" presetID="53" presetClass="entr" presetSubtype="16" fill="hold" nodeType="afterEffect">
                                  <p:stCondLst>
                                    <p:cond delay="0"/>
                                  </p:stCondLst>
                                  <p:childTnLst>
                                    <p:set>
                                      <p:cBhvr>
                                        <p:cTn id="78" dur="1" fill="hold">
                                          <p:stCondLst>
                                            <p:cond delay="0"/>
                                          </p:stCondLst>
                                        </p:cTn>
                                        <p:tgtEl>
                                          <p:spTgt spid="34"/>
                                        </p:tgtEl>
                                        <p:attrNameLst>
                                          <p:attrName>style.visibility</p:attrName>
                                        </p:attrNameLst>
                                      </p:cBhvr>
                                      <p:to>
                                        <p:strVal val="visible"/>
                                      </p:to>
                                    </p:set>
                                    <p:anim calcmode="lin" valueType="num">
                                      <p:cBhvr>
                                        <p:cTn id="79" dur="500" fill="hold"/>
                                        <p:tgtEl>
                                          <p:spTgt spid="34"/>
                                        </p:tgtEl>
                                        <p:attrNameLst>
                                          <p:attrName>ppt_w</p:attrName>
                                        </p:attrNameLst>
                                      </p:cBhvr>
                                      <p:tavLst>
                                        <p:tav tm="0">
                                          <p:val>
                                            <p:fltVal val="0"/>
                                          </p:val>
                                        </p:tav>
                                        <p:tav tm="100000">
                                          <p:val>
                                            <p:strVal val="#ppt_w"/>
                                          </p:val>
                                        </p:tav>
                                      </p:tavLst>
                                    </p:anim>
                                    <p:anim calcmode="lin" valueType="num">
                                      <p:cBhvr>
                                        <p:cTn id="80" dur="500" fill="hold"/>
                                        <p:tgtEl>
                                          <p:spTgt spid="34"/>
                                        </p:tgtEl>
                                        <p:attrNameLst>
                                          <p:attrName>ppt_h</p:attrName>
                                        </p:attrNameLst>
                                      </p:cBhvr>
                                      <p:tavLst>
                                        <p:tav tm="0">
                                          <p:val>
                                            <p:fltVal val="0"/>
                                          </p:val>
                                        </p:tav>
                                        <p:tav tm="100000">
                                          <p:val>
                                            <p:strVal val="#ppt_h"/>
                                          </p:val>
                                        </p:tav>
                                      </p:tavLst>
                                    </p:anim>
                                    <p:animEffect transition="in" filter="fade">
                                      <p:cBhvr>
                                        <p:cTn id="81" dur="500"/>
                                        <p:tgtEl>
                                          <p:spTgt spid="34"/>
                                        </p:tgtEl>
                                      </p:cBhvr>
                                    </p:animEffect>
                                  </p:childTnLst>
                                </p:cTn>
                              </p:par>
                            </p:childTnLst>
                          </p:cTn>
                        </p:par>
                        <p:par>
                          <p:cTn id="82" fill="hold">
                            <p:stCondLst>
                              <p:cond delay="6500"/>
                            </p:stCondLst>
                            <p:childTnLst>
                              <p:par>
                                <p:cTn id="83" presetID="53" presetClass="entr" presetSubtype="16" fill="hold" nodeType="afterEffect">
                                  <p:stCondLst>
                                    <p:cond delay="0"/>
                                  </p:stCondLst>
                                  <p:childTnLst>
                                    <p:set>
                                      <p:cBhvr>
                                        <p:cTn id="84" dur="1" fill="hold">
                                          <p:stCondLst>
                                            <p:cond delay="0"/>
                                          </p:stCondLst>
                                        </p:cTn>
                                        <p:tgtEl>
                                          <p:spTgt spid="55"/>
                                        </p:tgtEl>
                                        <p:attrNameLst>
                                          <p:attrName>style.visibility</p:attrName>
                                        </p:attrNameLst>
                                      </p:cBhvr>
                                      <p:to>
                                        <p:strVal val="visible"/>
                                      </p:to>
                                    </p:set>
                                    <p:anim calcmode="lin" valueType="num">
                                      <p:cBhvr>
                                        <p:cTn id="85" dur="500" fill="hold"/>
                                        <p:tgtEl>
                                          <p:spTgt spid="55"/>
                                        </p:tgtEl>
                                        <p:attrNameLst>
                                          <p:attrName>ppt_w</p:attrName>
                                        </p:attrNameLst>
                                      </p:cBhvr>
                                      <p:tavLst>
                                        <p:tav tm="0">
                                          <p:val>
                                            <p:fltVal val="0"/>
                                          </p:val>
                                        </p:tav>
                                        <p:tav tm="100000">
                                          <p:val>
                                            <p:strVal val="#ppt_w"/>
                                          </p:val>
                                        </p:tav>
                                      </p:tavLst>
                                    </p:anim>
                                    <p:anim calcmode="lin" valueType="num">
                                      <p:cBhvr>
                                        <p:cTn id="86" dur="500" fill="hold"/>
                                        <p:tgtEl>
                                          <p:spTgt spid="55"/>
                                        </p:tgtEl>
                                        <p:attrNameLst>
                                          <p:attrName>ppt_h</p:attrName>
                                        </p:attrNameLst>
                                      </p:cBhvr>
                                      <p:tavLst>
                                        <p:tav tm="0">
                                          <p:val>
                                            <p:fltVal val="0"/>
                                          </p:val>
                                        </p:tav>
                                        <p:tav tm="100000">
                                          <p:val>
                                            <p:strVal val="#ppt_h"/>
                                          </p:val>
                                        </p:tav>
                                      </p:tavLst>
                                    </p:anim>
                                    <p:animEffect transition="in" filter="fade">
                                      <p:cBhvr>
                                        <p:cTn id="87" dur="500"/>
                                        <p:tgtEl>
                                          <p:spTgt spid="55"/>
                                        </p:tgtEl>
                                      </p:cBhvr>
                                    </p:animEffect>
                                  </p:childTnLst>
                                </p:cTn>
                              </p:par>
                            </p:childTnLst>
                          </p:cTn>
                        </p:par>
                        <p:par>
                          <p:cTn id="88" fill="hold">
                            <p:stCondLst>
                              <p:cond delay="7000"/>
                            </p:stCondLst>
                            <p:childTnLst>
                              <p:par>
                                <p:cTn id="89" presetID="53" presetClass="entr" presetSubtype="16" fill="hold" nodeType="afterEffect">
                                  <p:stCondLst>
                                    <p:cond delay="0"/>
                                  </p:stCondLst>
                                  <p:childTnLst>
                                    <p:set>
                                      <p:cBhvr>
                                        <p:cTn id="90" dur="1" fill="hold">
                                          <p:stCondLst>
                                            <p:cond delay="0"/>
                                          </p:stCondLst>
                                        </p:cTn>
                                        <p:tgtEl>
                                          <p:spTgt spid="65"/>
                                        </p:tgtEl>
                                        <p:attrNameLst>
                                          <p:attrName>style.visibility</p:attrName>
                                        </p:attrNameLst>
                                      </p:cBhvr>
                                      <p:to>
                                        <p:strVal val="visible"/>
                                      </p:to>
                                    </p:set>
                                    <p:anim calcmode="lin" valueType="num">
                                      <p:cBhvr>
                                        <p:cTn id="91" dur="500" fill="hold"/>
                                        <p:tgtEl>
                                          <p:spTgt spid="65"/>
                                        </p:tgtEl>
                                        <p:attrNameLst>
                                          <p:attrName>ppt_w</p:attrName>
                                        </p:attrNameLst>
                                      </p:cBhvr>
                                      <p:tavLst>
                                        <p:tav tm="0">
                                          <p:val>
                                            <p:fltVal val="0"/>
                                          </p:val>
                                        </p:tav>
                                        <p:tav tm="100000">
                                          <p:val>
                                            <p:strVal val="#ppt_w"/>
                                          </p:val>
                                        </p:tav>
                                      </p:tavLst>
                                    </p:anim>
                                    <p:anim calcmode="lin" valueType="num">
                                      <p:cBhvr>
                                        <p:cTn id="92" dur="500" fill="hold"/>
                                        <p:tgtEl>
                                          <p:spTgt spid="65"/>
                                        </p:tgtEl>
                                        <p:attrNameLst>
                                          <p:attrName>ppt_h</p:attrName>
                                        </p:attrNameLst>
                                      </p:cBhvr>
                                      <p:tavLst>
                                        <p:tav tm="0">
                                          <p:val>
                                            <p:fltVal val="0"/>
                                          </p:val>
                                        </p:tav>
                                        <p:tav tm="100000">
                                          <p:val>
                                            <p:strVal val="#ppt_h"/>
                                          </p:val>
                                        </p:tav>
                                      </p:tavLst>
                                    </p:anim>
                                    <p:animEffect transition="in" filter="fade">
                                      <p:cBhvr>
                                        <p:cTn id="93" dur="500"/>
                                        <p:tgtEl>
                                          <p:spTgt spid="65"/>
                                        </p:tgtEl>
                                      </p:cBhvr>
                                    </p:animEffect>
                                  </p:childTnLst>
                                </p:cTn>
                              </p:par>
                            </p:childTnLst>
                          </p:cTn>
                        </p:par>
                        <p:par>
                          <p:cTn id="94" fill="hold">
                            <p:stCondLst>
                              <p:cond delay="7500"/>
                            </p:stCondLst>
                            <p:childTnLst>
                              <p:par>
                                <p:cTn id="95" presetID="53" presetClass="entr" presetSubtype="16" fill="hold" nodeType="afterEffect">
                                  <p:stCondLst>
                                    <p:cond delay="0"/>
                                  </p:stCondLst>
                                  <p:childTnLst>
                                    <p:set>
                                      <p:cBhvr>
                                        <p:cTn id="96" dur="1" fill="hold">
                                          <p:stCondLst>
                                            <p:cond delay="0"/>
                                          </p:stCondLst>
                                        </p:cTn>
                                        <p:tgtEl>
                                          <p:spTgt spid="68"/>
                                        </p:tgtEl>
                                        <p:attrNameLst>
                                          <p:attrName>style.visibility</p:attrName>
                                        </p:attrNameLst>
                                      </p:cBhvr>
                                      <p:to>
                                        <p:strVal val="visible"/>
                                      </p:to>
                                    </p:set>
                                    <p:anim calcmode="lin" valueType="num">
                                      <p:cBhvr>
                                        <p:cTn id="97" dur="500" fill="hold"/>
                                        <p:tgtEl>
                                          <p:spTgt spid="68"/>
                                        </p:tgtEl>
                                        <p:attrNameLst>
                                          <p:attrName>ppt_w</p:attrName>
                                        </p:attrNameLst>
                                      </p:cBhvr>
                                      <p:tavLst>
                                        <p:tav tm="0">
                                          <p:val>
                                            <p:fltVal val="0"/>
                                          </p:val>
                                        </p:tav>
                                        <p:tav tm="100000">
                                          <p:val>
                                            <p:strVal val="#ppt_w"/>
                                          </p:val>
                                        </p:tav>
                                      </p:tavLst>
                                    </p:anim>
                                    <p:anim calcmode="lin" valueType="num">
                                      <p:cBhvr>
                                        <p:cTn id="98" dur="500" fill="hold"/>
                                        <p:tgtEl>
                                          <p:spTgt spid="68"/>
                                        </p:tgtEl>
                                        <p:attrNameLst>
                                          <p:attrName>ppt_h</p:attrName>
                                        </p:attrNameLst>
                                      </p:cBhvr>
                                      <p:tavLst>
                                        <p:tav tm="0">
                                          <p:val>
                                            <p:fltVal val="0"/>
                                          </p:val>
                                        </p:tav>
                                        <p:tav tm="100000">
                                          <p:val>
                                            <p:strVal val="#ppt_h"/>
                                          </p:val>
                                        </p:tav>
                                      </p:tavLst>
                                    </p:anim>
                                    <p:animEffect transition="in" filter="fade">
                                      <p:cBhvr>
                                        <p:cTn id="99" dur="500"/>
                                        <p:tgtEl>
                                          <p:spTgt spid="68"/>
                                        </p:tgtEl>
                                      </p:cBhvr>
                                    </p:animEffect>
                                  </p:childTnLst>
                                </p:cTn>
                              </p:par>
                            </p:childTnLst>
                          </p:cTn>
                        </p:par>
                        <p:par>
                          <p:cTn id="100" fill="hold">
                            <p:stCondLst>
                              <p:cond delay="8000"/>
                            </p:stCondLst>
                            <p:childTnLst>
                              <p:par>
                                <p:cTn id="101" presetID="53" presetClass="entr" presetSubtype="16" fill="hold" grpId="0" nodeType="afterEffect">
                                  <p:stCondLst>
                                    <p:cond delay="0"/>
                                  </p:stCondLst>
                                  <p:childTnLst>
                                    <p:set>
                                      <p:cBhvr>
                                        <p:cTn id="102" dur="1" fill="hold">
                                          <p:stCondLst>
                                            <p:cond delay="0"/>
                                          </p:stCondLst>
                                        </p:cTn>
                                        <p:tgtEl>
                                          <p:spTgt spid="75"/>
                                        </p:tgtEl>
                                        <p:attrNameLst>
                                          <p:attrName>style.visibility</p:attrName>
                                        </p:attrNameLst>
                                      </p:cBhvr>
                                      <p:to>
                                        <p:strVal val="visible"/>
                                      </p:to>
                                    </p:set>
                                    <p:anim calcmode="lin" valueType="num">
                                      <p:cBhvr>
                                        <p:cTn id="103" dur="500" fill="hold"/>
                                        <p:tgtEl>
                                          <p:spTgt spid="75"/>
                                        </p:tgtEl>
                                        <p:attrNameLst>
                                          <p:attrName>ppt_w</p:attrName>
                                        </p:attrNameLst>
                                      </p:cBhvr>
                                      <p:tavLst>
                                        <p:tav tm="0">
                                          <p:val>
                                            <p:fltVal val="0"/>
                                          </p:val>
                                        </p:tav>
                                        <p:tav tm="100000">
                                          <p:val>
                                            <p:strVal val="#ppt_w"/>
                                          </p:val>
                                        </p:tav>
                                      </p:tavLst>
                                    </p:anim>
                                    <p:anim calcmode="lin" valueType="num">
                                      <p:cBhvr>
                                        <p:cTn id="104" dur="500" fill="hold"/>
                                        <p:tgtEl>
                                          <p:spTgt spid="75"/>
                                        </p:tgtEl>
                                        <p:attrNameLst>
                                          <p:attrName>ppt_h</p:attrName>
                                        </p:attrNameLst>
                                      </p:cBhvr>
                                      <p:tavLst>
                                        <p:tav tm="0">
                                          <p:val>
                                            <p:fltVal val="0"/>
                                          </p:val>
                                        </p:tav>
                                        <p:tav tm="100000">
                                          <p:val>
                                            <p:strVal val="#ppt_h"/>
                                          </p:val>
                                        </p:tav>
                                      </p:tavLst>
                                    </p:anim>
                                    <p:animEffect transition="in" filter="fade">
                                      <p:cBhvr>
                                        <p:cTn id="105" dur="500"/>
                                        <p:tgtEl>
                                          <p:spTgt spid="75"/>
                                        </p:tgtEl>
                                      </p:cBhvr>
                                    </p:animEffect>
                                  </p:childTnLst>
                                </p:cTn>
                              </p:par>
                            </p:childTnLst>
                          </p:cTn>
                        </p:par>
                        <p:par>
                          <p:cTn id="106" fill="hold">
                            <p:stCondLst>
                              <p:cond delay="8500"/>
                            </p:stCondLst>
                            <p:childTnLst>
                              <p:par>
                                <p:cTn id="107" presetID="53" presetClass="entr" presetSubtype="16" fill="hold" grpId="0" nodeType="afterEffect">
                                  <p:stCondLst>
                                    <p:cond delay="0"/>
                                  </p:stCondLst>
                                  <p:childTnLst>
                                    <p:set>
                                      <p:cBhvr>
                                        <p:cTn id="108" dur="1" fill="hold">
                                          <p:stCondLst>
                                            <p:cond delay="0"/>
                                          </p:stCondLst>
                                        </p:cTn>
                                        <p:tgtEl>
                                          <p:spTgt spid="74"/>
                                        </p:tgtEl>
                                        <p:attrNameLst>
                                          <p:attrName>style.visibility</p:attrName>
                                        </p:attrNameLst>
                                      </p:cBhvr>
                                      <p:to>
                                        <p:strVal val="visible"/>
                                      </p:to>
                                    </p:set>
                                    <p:anim calcmode="lin" valueType="num">
                                      <p:cBhvr>
                                        <p:cTn id="109" dur="500" fill="hold"/>
                                        <p:tgtEl>
                                          <p:spTgt spid="74"/>
                                        </p:tgtEl>
                                        <p:attrNameLst>
                                          <p:attrName>ppt_w</p:attrName>
                                        </p:attrNameLst>
                                      </p:cBhvr>
                                      <p:tavLst>
                                        <p:tav tm="0">
                                          <p:val>
                                            <p:fltVal val="0"/>
                                          </p:val>
                                        </p:tav>
                                        <p:tav tm="100000">
                                          <p:val>
                                            <p:strVal val="#ppt_w"/>
                                          </p:val>
                                        </p:tav>
                                      </p:tavLst>
                                    </p:anim>
                                    <p:anim calcmode="lin" valueType="num">
                                      <p:cBhvr>
                                        <p:cTn id="110" dur="500" fill="hold"/>
                                        <p:tgtEl>
                                          <p:spTgt spid="74"/>
                                        </p:tgtEl>
                                        <p:attrNameLst>
                                          <p:attrName>ppt_h</p:attrName>
                                        </p:attrNameLst>
                                      </p:cBhvr>
                                      <p:tavLst>
                                        <p:tav tm="0">
                                          <p:val>
                                            <p:fltVal val="0"/>
                                          </p:val>
                                        </p:tav>
                                        <p:tav tm="100000">
                                          <p:val>
                                            <p:strVal val="#ppt_h"/>
                                          </p:val>
                                        </p:tav>
                                      </p:tavLst>
                                    </p:anim>
                                    <p:animEffect transition="in" filter="fade">
                                      <p:cBhvr>
                                        <p:cTn id="111" dur="500"/>
                                        <p:tgtEl>
                                          <p:spTgt spid="74"/>
                                        </p:tgtEl>
                                      </p:cBhvr>
                                    </p:animEffect>
                                  </p:childTnLst>
                                </p:cTn>
                              </p:par>
                            </p:childTnLst>
                          </p:cTn>
                        </p:par>
                        <p:par>
                          <p:cTn id="112" fill="hold">
                            <p:stCondLst>
                              <p:cond delay="9000"/>
                            </p:stCondLst>
                            <p:childTnLst>
                              <p:par>
                                <p:cTn id="113" presetID="53" presetClass="entr" presetSubtype="16" fill="hold" grpId="0" nodeType="afterEffect">
                                  <p:stCondLst>
                                    <p:cond delay="0"/>
                                  </p:stCondLst>
                                  <p:childTnLst>
                                    <p:set>
                                      <p:cBhvr>
                                        <p:cTn id="114" dur="1" fill="hold">
                                          <p:stCondLst>
                                            <p:cond delay="0"/>
                                          </p:stCondLst>
                                        </p:cTn>
                                        <p:tgtEl>
                                          <p:spTgt spid="76"/>
                                        </p:tgtEl>
                                        <p:attrNameLst>
                                          <p:attrName>style.visibility</p:attrName>
                                        </p:attrNameLst>
                                      </p:cBhvr>
                                      <p:to>
                                        <p:strVal val="visible"/>
                                      </p:to>
                                    </p:set>
                                    <p:anim calcmode="lin" valueType="num">
                                      <p:cBhvr>
                                        <p:cTn id="115" dur="500" fill="hold"/>
                                        <p:tgtEl>
                                          <p:spTgt spid="76"/>
                                        </p:tgtEl>
                                        <p:attrNameLst>
                                          <p:attrName>ppt_w</p:attrName>
                                        </p:attrNameLst>
                                      </p:cBhvr>
                                      <p:tavLst>
                                        <p:tav tm="0">
                                          <p:val>
                                            <p:fltVal val="0"/>
                                          </p:val>
                                        </p:tav>
                                        <p:tav tm="100000">
                                          <p:val>
                                            <p:strVal val="#ppt_w"/>
                                          </p:val>
                                        </p:tav>
                                      </p:tavLst>
                                    </p:anim>
                                    <p:anim calcmode="lin" valueType="num">
                                      <p:cBhvr>
                                        <p:cTn id="116" dur="500" fill="hold"/>
                                        <p:tgtEl>
                                          <p:spTgt spid="76"/>
                                        </p:tgtEl>
                                        <p:attrNameLst>
                                          <p:attrName>ppt_h</p:attrName>
                                        </p:attrNameLst>
                                      </p:cBhvr>
                                      <p:tavLst>
                                        <p:tav tm="0">
                                          <p:val>
                                            <p:fltVal val="0"/>
                                          </p:val>
                                        </p:tav>
                                        <p:tav tm="100000">
                                          <p:val>
                                            <p:strVal val="#ppt_h"/>
                                          </p:val>
                                        </p:tav>
                                      </p:tavLst>
                                    </p:anim>
                                    <p:animEffect transition="in" filter="fade">
                                      <p:cBhvr>
                                        <p:cTn id="117" dur="500"/>
                                        <p:tgtEl>
                                          <p:spTgt spid="76"/>
                                        </p:tgtEl>
                                      </p:cBhvr>
                                    </p:animEffect>
                                  </p:childTnLst>
                                </p:cTn>
                              </p:par>
                            </p:childTnLst>
                          </p:cTn>
                        </p:par>
                        <p:par>
                          <p:cTn id="118" fill="hold">
                            <p:stCondLst>
                              <p:cond delay="9500"/>
                            </p:stCondLst>
                            <p:childTnLst>
                              <p:par>
                                <p:cTn id="119" presetID="53" presetClass="entr" presetSubtype="16" fill="hold" grpId="0" nodeType="afterEffect">
                                  <p:stCondLst>
                                    <p:cond delay="0"/>
                                  </p:stCondLst>
                                  <p:childTnLst>
                                    <p:set>
                                      <p:cBhvr>
                                        <p:cTn id="120" dur="1" fill="hold">
                                          <p:stCondLst>
                                            <p:cond delay="0"/>
                                          </p:stCondLst>
                                        </p:cTn>
                                        <p:tgtEl>
                                          <p:spTgt spid="73"/>
                                        </p:tgtEl>
                                        <p:attrNameLst>
                                          <p:attrName>style.visibility</p:attrName>
                                        </p:attrNameLst>
                                      </p:cBhvr>
                                      <p:to>
                                        <p:strVal val="visible"/>
                                      </p:to>
                                    </p:set>
                                    <p:anim calcmode="lin" valueType="num">
                                      <p:cBhvr>
                                        <p:cTn id="121" dur="500" fill="hold"/>
                                        <p:tgtEl>
                                          <p:spTgt spid="73"/>
                                        </p:tgtEl>
                                        <p:attrNameLst>
                                          <p:attrName>ppt_w</p:attrName>
                                        </p:attrNameLst>
                                      </p:cBhvr>
                                      <p:tavLst>
                                        <p:tav tm="0">
                                          <p:val>
                                            <p:fltVal val="0"/>
                                          </p:val>
                                        </p:tav>
                                        <p:tav tm="100000">
                                          <p:val>
                                            <p:strVal val="#ppt_w"/>
                                          </p:val>
                                        </p:tav>
                                      </p:tavLst>
                                    </p:anim>
                                    <p:anim calcmode="lin" valueType="num">
                                      <p:cBhvr>
                                        <p:cTn id="122" dur="500" fill="hold"/>
                                        <p:tgtEl>
                                          <p:spTgt spid="73"/>
                                        </p:tgtEl>
                                        <p:attrNameLst>
                                          <p:attrName>ppt_h</p:attrName>
                                        </p:attrNameLst>
                                      </p:cBhvr>
                                      <p:tavLst>
                                        <p:tav tm="0">
                                          <p:val>
                                            <p:fltVal val="0"/>
                                          </p:val>
                                        </p:tav>
                                        <p:tav tm="100000">
                                          <p:val>
                                            <p:strVal val="#ppt_h"/>
                                          </p:val>
                                        </p:tav>
                                      </p:tavLst>
                                    </p:anim>
                                    <p:animEffect transition="in" filter="fade">
                                      <p:cBhvr>
                                        <p:cTn id="123" dur="500"/>
                                        <p:tgtEl>
                                          <p:spTgt spid="73"/>
                                        </p:tgtEl>
                                      </p:cBhvr>
                                    </p:animEffect>
                                  </p:childTnLst>
                                </p:cTn>
                              </p:par>
                            </p:childTnLst>
                          </p:cTn>
                        </p:par>
                        <p:par>
                          <p:cTn id="124" fill="hold">
                            <p:stCondLst>
                              <p:cond delay="10000"/>
                            </p:stCondLst>
                            <p:childTnLst>
                              <p:par>
                                <p:cTn id="125" presetID="53" presetClass="entr" presetSubtype="16" fill="hold" grpId="0" nodeType="afterEffect">
                                  <p:stCondLst>
                                    <p:cond delay="0"/>
                                  </p:stCondLst>
                                  <p:childTnLst>
                                    <p:set>
                                      <p:cBhvr>
                                        <p:cTn id="126" dur="1" fill="hold">
                                          <p:stCondLst>
                                            <p:cond delay="0"/>
                                          </p:stCondLst>
                                        </p:cTn>
                                        <p:tgtEl>
                                          <p:spTgt spid="42"/>
                                        </p:tgtEl>
                                        <p:attrNameLst>
                                          <p:attrName>style.visibility</p:attrName>
                                        </p:attrNameLst>
                                      </p:cBhvr>
                                      <p:to>
                                        <p:strVal val="visible"/>
                                      </p:to>
                                    </p:set>
                                    <p:anim calcmode="lin" valueType="num">
                                      <p:cBhvr>
                                        <p:cTn id="127" dur="500" fill="hold"/>
                                        <p:tgtEl>
                                          <p:spTgt spid="42"/>
                                        </p:tgtEl>
                                        <p:attrNameLst>
                                          <p:attrName>ppt_w</p:attrName>
                                        </p:attrNameLst>
                                      </p:cBhvr>
                                      <p:tavLst>
                                        <p:tav tm="0">
                                          <p:val>
                                            <p:fltVal val="0"/>
                                          </p:val>
                                        </p:tav>
                                        <p:tav tm="100000">
                                          <p:val>
                                            <p:strVal val="#ppt_w"/>
                                          </p:val>
                                        </p:tav>
                                      </p:tavLst>
                                    </p:anim>
                                    <p:anim calcmode="lin" valueType="num">
                                      <p:cBhvr>
                                        <p:cTn id="128" dur="500" fill="hold"/>
                                        <p:tgtEl>
                                          <p:spTgt spid="42"/>
                                        </p:tgtEl>
                                        <p:attrNameLst>
                                          <p:attrName>ppt_h</p:attrName>
                                        </p:attrNameLst>
                                      </p:cBhvr>
                                      <p:tavLst>
                                        <p:tav tm="0">
                                          <p:val>
                                            <p:fltVal val="0"/>
                                          </p:val>
                                        </p:tav>
                                        <p:tav tm="100000">
                                          <p:val>
                                            <p:strVal val="#ppt_h"/>
                                          </p:val>
                                        </p:tav>
                                      </p:tavLst>
                                    </p:anim>
                                    <p:animEffect transition="in" filter="fade">
                                      <p:cBhvr>
                                        <p:cTn id="129" dur="500"/>
                                        <p:tgtEl>
                                          <p:spTgt spid="42"/>
                                        </p:tgtEl>
                                      </p:cBhvr>
                                    </p:animEffect>
                                  </p:childTnLst>
                                </p:cTn>
                              </p:par>
                            </p:childTnLst>
                          </p:cTn>
                        </p:par>
                        <p:par>
                          <p:cTn id="130" fill="hold">
                            <p:stCondLst>
                              <p:cond delay="10500"/>
                            </p:stCondLst>
                            <p:childTnLst>
                              <p:par>
                                <p:cTn id="131" presetID="53" presetClass="entr" presetSubtype="16" fill="hold" nodeType="afterEffect">
                                  <p:stCondLst>
                                    <p:cond delay="0"/>
                                  </p:stCondLst>
                                  <p:childTnLst>
                                    <p:set>
                                      <p:cBhvr>
                                        <p:cTn id="132" dur="1" fill="hold">
                                          <p:stCondLst>
                                            <p:cond delay="0"/>
                                          </p:stCondLst>
                                        </p:cTn>
                                        <p:tgtEl>
                                          <p:spTgt spid="43"/>
                                        </p:tgtEl>
                                        <p:attrNameLst>
                                          <p:attrName>style.visibility</p:attrName>
                                        </p:attrNameLst>
                                      </p:cBhvr>
                                      <p:to>
                                        <p:strVal val="visible"/>
                                      </p:to>
                                    </p:set>
                                    <p:anim calcmode="lin" valueType="num">
                                      <p:cBhvr>
                                        <p:cTn id="133" dur="500" fill="hold"/>
                                        <p:tgtEl>
                                          <p:spTgt spid="43"/>
                                        </p:tgtEl>
                                        <p:attrNameLst>
                                          <p:attrName>ppt_w</p:attrName>
                                        </p:attrNameLst>
                                      </p:cBhvr>
                                      <p:tavLst>
                                        <p:tav tm="0">
                                          <p:val>
                                            <p:fltVal val="0"/>
                                          </p:val>
                                        </p:tav>
                                        <p:tav tm="100000">
                                          <p:val>
                                            <p:strVal val="#ppt_w"/>
                                          </p:val>
                                        </p:tav>
                                      </p:tavLst>
                                    </p:anim>
                                    <p:anim calcmode="lin" valueType="num">
                                      <p:cBhvr>
                                        <p:cTn id="134" dur="500" fill="hold"/>
                                        <p:tgtEl>
                                          <p:spTgt spid="43"/>
                                        </p:tgtEl>
                                        <p:attrNameLst>
                                          <p:attrName>ppt_h</p:attrName>
                                        </p:attrNameLst>
                                      </p:cBhvr>
                                      <p:tavLst>
                                        <p:tav tm="0">
                                          <p:val>
                                            <p:fltVal val="0"/>
                                          </p:val>
                                        </p:tav>
                                        <p:tav tm="100000">
                                          <p:val>
                                            <p:strVal val="#ppt_h"/>
                                          </p:val>
                                        </p:tav>
                                      </p:tavLst>
                                    </p:anim>
                                    <p:animEffect transition="in" filter="fade">
                                      <p:cBhvr>
                                        <p:cTn id="135" dur="500"/>
                                        <p:tgtEl>
                                          <p:spTgt spid="43"/>
                                        </p:tgtEl>
                                      </p:cBhvr>
                                    </p:animEffect>
                                  </p:childTnLst>
                                </p:cTn>
                              </p:par>
                            </p:childTnLst>
                          </p:cTn>
                        </p:par>
                        <p:par>
                          <p:cTn id="136" fill="hold">
                            <p:stCondLst>
                              <p:cond delay="11000"/>
                            </p:stCondLst>
                            <p:childTnLst>
                              <p:par>
                                <p:cTn id="137" presetID="53" presetClass="entr" presetSubtype="16" fill="hold" grpId="0" nodeType="afterEffect">
                                  <p:stCondLst>
                                    <p:cond delay="0"/>
                                  </p:stCondLst>
                                  <p:childTnLst>
                                    <p:set>
                                      <p:cBhvr>
                                        <p:cTn id="138" dur="1" fill="hold">
                                          <p:stCondLst>
                                            <p:cond delay="0"/>
                                          </p:stCondLst>
                                        </p:cTn>
                                        <p:tgtEl>
                                          <p:spTgt spid="49"/>
                                        </p:tgtEl>
                                        <p:attrNameLst>
                                          <p:attrName>style.visibility</p:attrName>
                                        </p:attrNameLst>
                                      </p:cBhvr>
                                      <p:to>
                                        <p:strVal val="visible"/>
                                      </p:to>
                                    </p:set>
                                    <p:anim calcmode="lin" valueType="num">
                                      <p:cBhvr>
                                        <p:cTn id="139" dur="500" fill="hold"/>
                                        <p:tgtEl>
                                          <p:spTgt spid="49"/>
                                        </p:tgtEl>
                                        <p:attrNameLst>
                                          <p:attrName>ppt_w</p:attrName>
                                        </p:attrNameLst>
                                      </p:cBhvr>
                                      <p:tavLst>
                                        <p:tav tm="0">
                                          <p:val>
                                            <p:fltVal val="0"/>
                                          </p:val>
                                        </p:tav>
                                        <p:tav tm="100000">
                                          <p:val>
                                            <p:strVal val="#ppt_w"/>
                                          </p:val>
                                        </p:tav>
                                      </p:tavLst>
                                    </p:anim>
                                    <p:anim calcmode="lin" valueType="num">
                                      <p:cBhvr>
                                        <p:cTn id="140" dur="500" fill="hold"/>
                                        <p:tgtEl>
                                          <p:spTgt spid="49"/>
                                        </p:tgtEl>
                                        <p:attrNameLst>
                                          <p:attrName>ppt_h</p:attrName>
                                        </p:attrNameLst>
                                      </p:cBhvr>
                                      <p:tavLst>
                                        <p:tav tm="0">
                                          <p:val>
                                            <p:fltVal val="0"/>
                                          </p:val>
                                        </p:tav>
                                        <p:tav tm="100000">
                                          <p:val>
                                            <p:strVal val="#ppt_h"/>
                                          </p:val>
                                        </p:tav>
                                      </p:tavLst>
                                    </p:anim>
                                    <p:animEffect transition="in" filter="fade">
                                      <p:cBhvr>
                                        <p:cTn id="141" dur="500"/>
                                        <p:tgtEl>
                                          <p:spTgt spid="49"/>
                                        </p:tgtEl>
                                      </p:cBhvr>
                                    </p:animEffect>
                                  </p:childTnLst>
                                </p:cTn>
                              </p:par>
                            </p:childTnLst>
                          </p:cTn>
                        </p:par>
                        <p:par>
                          <p:cTn id="142" fill="hold">
                            <p:stCondLst>
                              <p:cond delay="11500"/>
                            </p:stCondLst>
                            <p:childTnLst>
                              <p:par>
                                <p:cTn id="143" presetID="53" presetClass="entr" presetSubtype="16" fill="hold" grpId="0" nodeType="afterEffect">
                                  <p:stCondLst>
                                    <p:cond delay="0"/>
                                  </p:stCondLst>
                                  <p:childTnLst>
                                    <p:set>
                                      <p:cBhvr>
                                        <p:cTn id="144" dur="1" fill="hold">
                                          <p:stCondLst>
                                            <p:cond delay="0"/>
                                          </p:stCondLst>
                                        </p:cTn>
                                        <p:tgtEl>
                                          <p:spTgt spid="52"/>
                                        </p:tgtEl>
                                        <p:attrNameLst>
                                          <p:attrName>style.visibility</p:attrName>
                                        </p:attrNameLst>
                                      </p:cBhvr>
                                      <p:to>
                                        <p:strVal val="visible"/>
                                      </p:to>
                                    </p:set>
                                    <p:anim calcmode="lin" valueType="num">
                                      <p:cBhvr>
                                        <p:cTn id="145" dur="500" fill="hold"/>
                                        <p:tgtEl>
                                          <p:spTgt spid="52"/>
                                        </p:tgtEl>
                                        <p:attrNameLst>
                                          <p:attrName>ppt_w</p:attrName>
                                        </p:attrNameLst>
                                      </p:cBhvr>
                                      <p:tavLst>
                                        <p:tav tm="0">
                                          <p:val>
                                            <p:fltVal val="0"/>
                                          </p:val>
                                        </p:tav>
                                        <p:tav tm="100000">
                                          <p:val>
                                            <p:strVal val="#ppt_w"/>
                                          </p:val>
                                        </p:tav>
                                      </p:tavLst>
                                    </p:anim>
                                    <p:anim calcmode="lin" valueType="num">
                                      <p:cBhvr>
                                        <p:cTn id="146" dur="500" fill="hold"/>
                                        <p:tgtEl>
                                          <p:spTgt spid="52"/>
                                        </p:tgtEl>
                                        <p:attrNameLst>
                                          <p:attrName>ppt_h</p:attrName>
                                        </p:attrNameLst>
                                      </p:cBhvr>
                                      <p:tavLst>
                                        <p:tav tm="0">
                                          <p:val>
                                            <p:fltVal val="0"/>
                                          </p:val>
                                        </p:tav>
                                        <p:tav tm="100000">
                                          <p:val>
                                            <p:strVal val="#ppt_h"/>
                                          </p:val>
                                        </p:tav>
                                      </p:tavLst>
                                    </p:anim>
                                    <p:animEffect transition="in" filter="fade">
                                      <p:cBhvr>
                                        <p:cTn id="147" dur="500"/>
                                        <p:tgtEl>
                                          <p:spTgt spid="52"/>
                                        </p:tgtEl>
                                      </p:cBhvr>
                                    </p:animEffect>
                                  </p:childTnLst>
                                </p:cTn>
                              </p:par>
                            </p:childTnLst>
                          </p:cTn>
                        </p:par>
                        <p:par>
                          <p:cTn id="148" fill="hold">
                            <p:stCondLst>
                              <p:cond delay="12000"/>
                            </p:stCondLst>
                            <p:childTnLst>
                              <p:par>
                                <p:cTn id="149" presetID="53" presetClass="entr" presetSubtype="16" fill="hold" nodeType="afterEffect">
                                  <p:stCondLst>
                                    <p:cond delay="0"/>
                                  </p:stCondLst>
                                  <p:childTnLst>
                                    <p:set>
                                      <p:cBhvr>
                                        <p:cTn id="150" dur="1" fill="hold">
                                          <p:stCondLst>
                                            <p:cond delay="0"/>
                                          </p:stCondLst>
                                        </p:cTn>
                                        <p:tgtEl>
                                          <p:spTgt spid="38"/>
                                        </p:tgtEl>
                                        <p:attrNameLst>
                                          <p:attrName>style.visibility</p:attrName>
                                        </p:attrNameLst>
                                      </p:cBhvr>
                                      <p:to>
                                        <p:strVal val="visible"/>
                                      </p:to>
                                    </p:set>
                                    <p:anim calcmode="lin" valueType="num">
                                      <p:cBhvr>
                                        <p:cTn id="151" dur="500" fill="hold"/>
                                        <p:tgtEl>
                                          <p:spTgt spid="38"/>
                                        </p:tgtEl>
                                        <p:attrNameLst>
                                          <p:attrName>ppt_w</p:attrName>
                                        </p:attrNameLst>
                                      </p:cBhvr>
                                      <p:tavLst>
                                        <p:tav tm="0">
                                          <p:val>
                                            <p:fltVal val="0"/>
                                          </p:val>
                                        </p:tav>
                                        <p:tav tm="100000">
                                          <p:val>
                                            <p:strVal val="#ppt_w"/>
                                          </p:val>
                                        </p:tav>
                                      </p:tavLst>
                                    </p:anim>
                                    <p:anim calcmode="lin" valueType="num">
                                      <p:cBhvr>
                                        <p:cTn id="152" dur="500" fill="hold"/>
                                        <p:tgtEl>
                                          <p:spTgt spid="38"/>
                                        </p:tgtEl>
                                        <p:attrNameLst>
                                          <p:attrName>ppt_h</p:attrName>
                                        </p:attrNameLst>
                                      </p:cBhvr>
                                      <p:tavLst>
                                        <p:tav tm="0">
                                          <p:val>
                                            <p:fltVal val="0"/>
                                          </p:val>
                                        </p:tav>
                                        <p:tav tm="100000">
                                          <p:val>
                                            <p:strVal val="#ppt_h"/>
                                          </p:val>
                                        </p:tav>
                                      </p:tavLst>
                                    </p:anim>
                                    <p:animEffect transition="in" filter="fade">
                                      <p:cBhvr>
                                        <p:cTn id="15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5" grpId="0" animBg="1"/>
      <p:bldP spid="50" grpId="0" animBg="1"/>
      <p:bldP spid="56" grpId="0" animBg="1"/>
      <p:bldP spid="75" grpId="0"/>
      <p:bldP spid="74" grpId="0"/>
      <p:bldP spid="76" grpId="0"/>
      <p:bldP spid="73" grpId="0"/>
      <p:bldP spid="42" grpId="0" animBg="1"/>
      <p:bldP spid="49" grpId="0" animBg="1"/>
      <p:bldP spid="5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千图设计师MC：ID 29795607库_组合 1">
            <a:extLst>
              <a:ext uri="{FF2B5EF4-FFF2-40B4-BE49-F238E27FC236}">
                <a16:creationId xmlns:a16="http://schemas.microsoft.com/office/drawing/2014/main" id="{AA5A70DB-1A96-431A-930C-99C47A07E2BF}"/>
              </a:ext>
            </a:extLst>
          </p:cNvPr>
          <p:cNvGrpSpPr/>
          <p:nvPr>
            <p:custDataLst>
              <p:tags r:id="rId1"/>
            </p:custDataLst>
          </p:nvPr>
        </p:nvGrpSpPr>
        <p:grpSpPr>
          <a:xfrm>
            <a:off x="4469257" y="2788142"/>
            <a:ext cx="3353084" cy="3341159"/>
            <a:chOff x="4469256" y="2788142"/>
            <a:chExt cx="3353084" cy="3341158"/>
          </a:xfrm>
        </p:grpSpPr>
        <p:sp>
          <p:nvSpPr>
            <p:cNvPr id="4" name="Freeform: Shape 36">
              <a:extLst>
                <a:ext uri="{FF2B5EF4-FFF2-40B4-BE49-F238E27FC236}">
                  <a16:creationId xmlns:a16="http://schemas.microsoft.com/office/drawing/2014/main" id="{39B4D051-8A63-422A-9535-574F6EA051C3}"/>
                </a:ext>
              </a:extLst>
            </p:cNvPr>
            <p:cNvSpPr>
              <a:spLocks/>
            </p:cNvSpPr>
            <p:nvPr/>
          </p:nvSpPr>
          <p:spPr bwMode="auto">
            <a:xfrm rot="767818" flipH="1">
              <a:off x="4994461" y="2788142"/>
              <a:ext cx="2370692" cy="1357363"/>
            </a:xfrm>
            <a:custGeom>
              <a:avLst/>
              <a:gdLst/>
              <a:ahLst/>
              <a:cxnLst>
                <a:cxn ang="0">
                  <a:pos x="405" y="173"/>
                </a:cxn>
                <a:cxn ang="0">
                  <a:pos x="37" y="74"/>
                </a:cxn>
                <a:cxn ang="0">
                  <a:pos x="28" y="59"/>
                </a:cxn>
                <a:cxn ang="0">
                  <a:pos x="0" y="144"/>
                </a:cxn>
                <a:cxn ang="0">
                  <a:pos x="87" y="162"/>
                </a:cxn>
                <a:cxn ang="0">
                  <a:pos x="79" y="147"/>
                </a:cxn>
                <a:cxn ang="0">
                  <a:pos x="332" y="215"/>
                </a:cxn>
                <a:cxn ang="0">
                  <a:pos x="345" y="244"/>
                </a:cxn>
                <a:cxn ang="0">
                  <a:pos x="425" y="215"/>
                </a:cxn>
                <a:cxn ang="0">
                  <a:pos x="405" y="173"/>
                </a:cxn>
              </a:cxnLst>
              <a:rect l="0" t="0" r="r" b="b"/>
              <a:pathLst>
                <a:path w="425" h="244">
                  <a:moveTo>
                    <a:pt x="405" y="173"/>
                  </a:moveTo>
                  <a:cubicBezTo>
                    <a:pt x="330" y="44"/>
                    <a:pt x="166" y="0"/>
                    <a:pt x="37" y="74"/>
                  </a:cubicBezTo>
                  <a:cubicBezTo>
                    <a:pt x="28" y="59"/>
                    <a:pt x="28" y="59"/>
                    <a:pt x="28" y="59"/>
                  </a:cubicBezTo>
                  <a:cubicBezTo>
                    <a:pt x="0" y="144"/>
                    <a:pt x="0" y="144"/>
                    <a:pt x="0" y="144"/>
                  </a:cubicBezTo>
                  <a:cubicBezTo>
                    <a:pt x="87" y="162"/>
                    <a:pt x="87" y="162"/>
                    <a:pt x="87" y="162"/>
                  </a:cubicBezTo>
                  <a:cubicBezTo>
                    <a:pt x="79" y="147"/>
                    <a:pt x="79" y="147"/>
                    <a:pt x="79" y="147"/>
                  </a:cubicBezTo>
                  <a:cubicBezTo>
                    <a:pt x="168" y="96"/>
                    <a:pt x="281" y="126"/>
                    <a:pt x="332" y="215"/>
                  </a:cubicBezTo>
                  <a:cubicBezTo>
                    <a:pt x="337" y="224"/>
                    <a:pt x="342" y="234"/>
                    <a:pt x="345" y="244"/>
                  </a:cubicBezTo>
                  <a:cubicBezTo>
                    <a:pt x="425" y="215"/>
                    <a:pt x="425" y="215"/>
                    <a:pt x="425" y="215"/>
                  </a:cubicBezTo>
                  <a:cubicBezTo>
                    <a:pt x="419" y="201"/>
                    <a:pt x="413" y="186"/>
                    <a:pt x="405" y="173"/>
                  </a:cubicBezTo>
                  <a:close/>
                </a:path>
              </a:pathLst>
            </a:custGeom>
            <a:solidFill>
              <a:schemeClr val="accent1"/>
            </a:solid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5" name="Freeform: Shape 37">
              <a:extLst>
                <a:ext uri="{FF2B5EF4-FFF2-40B4-BE49-F238E27FC236}">
                  <a16:creationId xmlns:a16="http://schemas.microsoft.com/office/drawing/2014/main" id="{1FBE64F5-AA26-40A4-BE34-1D6DAF4A87A3}"/>
                </a:ext>
              </a:extLst>
            </p:cNvPr>
            <p:cNvSpPr>
              <a:spLocks/>
            </p:cNvSpPr>
            <p:nvPr/>
          </p:nvSpPr>
          <p:spPr bwMode="auto">
            <a:xfrm rot="767818" flipH="1">
              <a:off x="6414936" y="3777375"/>
              <a:ext cx="1407404" cy="2351925"/>
            </a:xfrm>
            <a:custGeom>
              <a:avLst/>
              <a:gdLst/>
              <a:ahLst/>
              <a:cxnLst>
                <a:cxn ang="0">
                  <a:pos x="252" y="404"/>
                </a:cxn>
                <a:cxn ang="0">
                  <a:pos x="223" y="319"/>
                </a:cxn>
                <a:cxn ang="0">
                  <a:pos x="215" y="334"/>
                </a:cxn>
                <a:cxn ang="0">
                  <a:pos x="147" y="81"/>
                </a:cxn>
                <a:cxn ang="0">
                  <a:pos x="166" y="54"/>
                </a:cxn>
                <a:cxn ang="0">
                  <a:pos x="101" y="0"/>
                </a:cxn>
                <a:cxn ang="0">
                  <a:pos x="74" y="39"/>
                </a:cxn>
                <a:cxn ang="0">
                  <a:pos x="173" y="406"/>
                </a:cxn>
                <a:cxn ang="0">
                  <a:pos x="164" y="421"/>
                </a:cxn>
                <a:cxn ang="0">
                  <a:pos x="252" y="404"/>
                </a:cxn>
              </a:cxnLst>
              <a:rect l="0" t="0" r="r" b="b"/>
              <a:pathLst>
                <a:path w="252" h="421">
                  <a:moveTo>
                    <a:pt x="252" y="404"/>
                  </a:moveTo>
                  <a:cubicBezTo>
                    <a:pt x="223" y="319"/>
                    <a:pt x="223" y="319"/>
                    <a:pt x="223" y="319"/>
                  </a:cubicBezTo>
                  <a:cubicBezTo>
                    <a:pt x="215" y="334"/>
                    <a:pt x="215" y="334"/>
                    <a:pt x="215" y="334"/>
                  </a:cubicBezTo>
                  <a:cubicBezTo>
                    <a:pt x="126" y="282"/>
                    <a:pt x="96" y="169"/>
                    <a:pt x="147" y="81"/>
                  </a:cubicBezTo>
                  <a:cubicBezTo>
                    <a:pt x="153" y="71"/>
                    <a:pt x="159" y="62"/>
                    <a:pt x="166" y="54"/>
                  </a:cubicBezTo>
                  <a:cubicBezTo>
                    <a:pt x="101" y="0"/>
                    <a:pt x="101" y="0"/>
                    <a:pt x="101" y="0"/>
                  </a:cubicBezTo>
                  <a:cubicBezTo>
                    <a:pt x="91" y="12"/>
                    <a:pt x="82" y="25"/>
                    <a:pt x="74" y="39"/>
                  </a:cubicBezTo>
                  <a:cubicBezTo>
                    <a:pt x="0" y="167"/>
                    <a:pt x="44" y="332"/>
                    <a:pt x="173" y="406"/>
                  </a:cubicBezTo>
                  <a:cubicBezTo>
                    <a:pt x="164" y="421"/>
                    <a:pt x="164" y="421"/>
                    <a:pt x="164" y="421"/>
                  </a:cubicBezTo>
                  <a:lnTo>
                    <a:pt x="252" y="404"/>
                  </a:lnTo>
                  <a:close/>
                </a:path>
              </a:pathLst>
            </a:custGeom>
            <a:solidFill>
              <a:schemeClr val="accent2"/>
            </a:solid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6" name="Freeform: Shape 38">
              <a:extLst>
                <a:ext uri="{FF2B5EF4-FFF2-40B4-BE49-F238E27FC236}">
                  <a16:creationId xmlns:a16="http://schemas.microsoft.com/office/drawing/2014/main" id="{CAAA92BB-33C3-42C4-969E-193B6D5081BC}"/>
                </a:ext>
              </a:extLst>
            </p:cNvPr>
            <p:cNvSpPr>
              <a:spLocks/>
            </p:cNvSpPr>
            <p:nvPr/>
          </p:nvSpPr>
          <p:spPr bwMode="auto">
            <a:xfrm rot="767818" flipH="1">
              <a:off x="4469256" y="3989979"/>
              <a:ext cx="1857773" cy="1882793"/>
            </a:xfrm>
            <a:custGeom>
              <a:avLst/>
              <a:gdLst/>
              <a:ahLst/>
              <a:cxnLst>
                <a:cxn ang="0">
                  <a:pos x="274" y="0"/>
                </a:cxn>
                <a:cxn ang="0">
                  <a:pos x="215" y="67"/>
                </a:cxn>
                <a:cxn ang="0">
                  <a:pos x="232" y="67"/>
                </a:cxn>
                <a:cxn ang="0">
                  <a:pos x="47" y="252"/>
                </a:cxn>
                <a:cxn ang="0">
                  <a:pos x="14" y="250"/>
                </a:cxn>
                <a:cxn ang="0">
                  <a:pos x="0" y="332"/>
                </a:cxn>
                <a:cxn ang="0">
                  <a:pos x="47" y="337"/>
                </a:cxn>
                <a:cxn ang="0">
                  <a:pos x="316" y="67"/>
                </a:cxn>
                <a:cxn ang="0">
                  <a:pos x="333" y="67"/>
                </a:cxn>
                <a:cxn ang="0">
                  <a:pos x="274" y="0"/>
                </a:cxn>
              </a:cxnLst>
              <a:rect l="0" t="0" r="r" b="b"/>
              <a:pathLst>
                <a:path w="333" h="337">
                  <a:moveTo>
                    <a:pt x="274" y="0"/>
                  </a:moveTo>
                  <a:cubicBezTo>
                    <a:pt x="215" y="67"/>
                    <a:pt x="215" y="67"/>
                    <a:pt x="215" y="67"/>
                  </a:cubicBezTo>
                  <a:cubicBezTo>
                    <a:pt x="232" y="67"/>
                    <a:pt x="232" y="67"/>
                    <a:pt x="232" y="67"/>
                  </a:cubicBezTo>
                  <a:cubicBezTo>
                    <a:pt x="232" y="170"/>
                    <a:pt x="149" y="252"/>
                    <a:pt x="47" y="252"/>
                  </a:cubicBezTo>
                  <a:cubicBezTo>
                    <a:pt x="36" y="252"/>
                    <a:pt x="25" y="251"/>
                    <a:pt x="14" y="250"/>
                  </a:cubicBezTo>
                  <a:cubicBezTo>
                    <a:pt x="0" y="332"/>
                    <a:pt x="0" y="332"/>
                    <a:pt x="0" y="332"/>
                  </a:cubicBezTo>
                  <a:cubicBezTo>
                    <a:pt x="15" y="335"/>
                    <a:pt x="31" y="337"/>
                    <a:pt x="47" y="337"/>
                  </a:cubicBezTo>
                  <a:cubicBezTo>
                    <a:pt x="195" y="337"/>
                    <a:pt x="316" y="216"/>
                    <a:pt x="316" y="67"/>
                  </a:cubicBezTo>
                  <a:cubicBezTo>
                    <a:pt x="333" y="67"/>
                    <a:pt x="333" y="67"/>
                    <a:pt x="333" y="67"/>
                  </a:cubicBezTo>
                  <a:lnTo>
                    <a:pt x="274" y="0"/>
                  </a:lnTo>
                  <a:close/>
                </a:path>
              </a:pathLst>
            </a:custGeom>
            <a:solidFill>
              <a:schemeClr val="accent3"/>
            </a:solid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7" name="Group 5">
            <a:extLst>
              <a:ext uri="{FF2B5EF4-FFF2-40B4-BE49-F238E27FC236}">
                <a16:creationId xmlns:a16="http://schemas.microsoft.com/office/drawing/2014/main" id="{8CCF1EE2-2A63-48B3-9D7B-54648ED713FF}"/>
              </a:ext>
            </a:extLst>
          </p:cNvPr>
          <p:cNvGrpSpPr/>
          <p:nvPr/>
        </p:nvGrpSpPr>
        <p:grpSpPr>
          <a:xfrm>
            <a:off x="5828168" y="1323187"/>
            <a:ext cx="573299" cy="573299"/>
            <a:chOff x="5828167" y="1279968"/>
            <a:chExt cx="573299" cy="573299"/>
          </a:xfrm>
        </p:grpSpPr>
        <p:sp>
          <p:nvSpPr>
            <p:cNvPr id="30" name="Oval 51">
              <a:extLst>
                <a:ext uri="{FF2B5EF4-FFF2-40B4-BE49-F238E27FC236}">
                  <a16:creationId xmlns:a16="http://schemas.microsoft.com/office/drawing/2014/main" id="{87846828-C5BF-4BED-BA90-B24233545C53}"/>
                </a:ext>
              </a:extLst>
            </p:cNvPr>
            <p:cNvSpPr/>
            <p:nvPr/>
          </p:nvSpPr>
          <p:spPr>
            <a:xfrm>
              <a:off x="5828167" y="1279968"/>
              <a:ext cx="573299" cy="573299"/>
            </a:xfrm>
            <a:prstGeom prst="ellipse">
              <a:avLst/>
            </a:prstGeom>
            <a:solidFill>
              <a:schemeClr val="accent1"/>
            </a:solidFill>
            <a:ln w="285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1" name="Freeform: Shape 52">
              <a:extLst>
                <a:ext uri="{FF2B5EF4-FFF2-40B4-BE49-F238E27FC236}">
                  <a16:creationId xmlns:a16="http://schemas.microsoft.com/office/drawing/2014/main" id="{5F006F5B-9073-4FB0-813D-9DB85AAF6C60}"/>
                </a:ext>
              </a:extLst>
            </p:cNvPr>
            <p:cNvSpPr>
              <a:spLocks/>
            </p:cNvSpPr>
            <p:nvPr/>
          </p:nvSpPr>
          <p:spPr bwMode="auto">
            <a:xfrm>
              <a:off x="5994339" y="1389212"/>
              <a:ext cx="240954" cy="354812"/>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bg1"/>
            </a:solid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1" name="Group 3">
            <a:extLst>
              <a:ext uri="{FF2B5EF4-FFF2-40B4-BE49-F238E27FC236}">
                <a16:creationId xmlns:a16="http://schemas.microsoft.com/office/drawing/2014/main" id="{B0AAB47A-0F2F-4497-911C-AE9C1B1545D3}"/>
              </a:ext>
            </a:extLst>
          </p:cNvPr>
          <p:cNvGrpSpPr/>
          <p:nvPr/>
        </p:nvGrpSpPr>
        <p:grpSpPr>
          <a:xfrm>
            <a:off x="8006977" y="3891703"/>
            <a:ext cx="573299" cy="573299"/>
            <a:chOff x="8975475" y="3781434"/>
            <a:chExt cx="573299" cy="573299"/>
          </a:xfrm>
        </p:grpSpPr>
        <p:sp>
          <p:nvSpPr>
            <p:cNvPr id="25" name="Oval 40">
              <a:extLst>
                <a:ext uri="{FF2B5EF4-FFF2-40B4-BE49-F238E27FC236}">
                  <a16:creationId xmlns:a16="http://schemas.microsoft.com/office/drawing/2014/main" id="{0254F92A-960B-4992-899A-4DB54DA9C979}"/>
                </a:ext>
              </a:extLst>
            </p:cNvPr>
            <p:cNvSpPr/>
            <p:nvPr/>
          </p:nvSpPr>
          <p:spPr>
            <a:xfrm>
              <a:off x="8975475" y="3781434"/>
              <a:ext cx="573299" cy="573299"/>
            </a:xfrm>
            <a:prstGeom prst="ellipse">
              <a:avLst/>
            </a:prstGeom>
            <a:solidFill>
              <a:schemeClr val="accent2"/>
            </a:solidFill>
            <a:ln w="285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6" name="Freeform: Shape 41">
              <a:extLst>
                <a:ext uri="{FF2B5EF4-FFF2-40B4-BE49-F238E27FC236}">
                  <a16:creationId xmlns:a16="http://schemas.microsoft.com/office/drawing/2014/main" id="{9E075C49-06E0-4C65-9A05-F3BAF0A41F65}"/>
                </a:ext>
              </a:extLst>
            </p:cNvPr>
            <p:cNvSpPr>
              <a:spLocks/>
            </p:cNvSpPr>
            <p:nvPr/>
          </p:nvSpPr>
          <p:spPr bwMode="auto">
            <a:xfrm>
              <a:off x="9098645" y="3915985"/>
              <a:ext cx="326959" cy="304196"/>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bg1"/>
            </a:solid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10" name="Group 4">
            <a:extLst>
              <a:ext uri="{FF2B5EF4-FFF2-40B4-BE49-F238E27FC236}">
                <a16:creationId xmlns:a16="http://schemas.microsoft.com/office/drawing/2014/main" id="{1EA35406-F677-4C4B-BAC2-B6E2012D71E1}"/>
              </a:ext>
            </a:extLst>
          </p:cNvPr>
          <p:cNvGrpSpPr/>
          <p:nvPr/>
        </p:nvGrpSpPr>
        <p:grpSpPr>
          <a:xfrm>
            <a:off x="3645700" y="3891703"/>
            <a:ext cx="573299" cy="573299"/>
            <a:chOff x="3645699" y="3297375"/>
            <a:chExt cx="573299" cy="573299"/>
          </a:xfrm>
        </p:grpSpPr>
        <p:sp>
          <p:nvSpPr>
            <p:cNvPr id="14" name="Oval 43">
              <a:extLst>
                <a:ext uri="{FF2B5EF4-FFF2-40B4-BE49-F238E27FC236}">
                  <a16:creationId xmlns:a16="http://schemas.microsoft.com/office/drawing/2014/main" id="{23235658-5027-4C20-A72D-4259E50D126F}"/>
                </a:ext>
              </a:extLst>
            </p:cNvPr>
            <p:cNvSpPr/>
            <p:nvPr/>
          </p:nvSpPr>
          <p:spPr>
            <a:xfrm>
              <a:off x="3645699" y="3297375"/>
              <a:ext cx="573299" cy="573299"/>
            </a:xfrm>
            <a:prstGeom prst="ellipse">
              <a:avLst/>
            </a:prstGeom>
            <a:solidFill>
              <a:schemeClr val="accent3"/>
            </a:solidFill>
            <a:ln w="285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15" name="Group 44">
              <a:extLst>
                <a:ext uri="{FF2B5EF4-FFF2-40B4-BE49-F238E27FC236}">
                  <a16:creationId xmlns:a16="http://schemas.microsoft.com/office/drawing/2014/main" id="{D1200936-4515-4F7F-9CD5-8693C4523819}"/>
                </a:ext>
              </a:extLst>
            </p:cNvPr>
            <p:cNvGrpSpPr/>
            <p:nvPr/>
          </p:nvGrpSpPr>
          <p:grpSpPr>
            <a:xfrm>
              <a:off x="3761219" y="3427552"/>
              <a:ext cx="342260" cy="312973"/>
              <a:chOff x="2046288" y="3759200"/>
              <a:chExt cx="296863" cy="271463"/>
            </a:xfrm>
            <a:solidFill>
              <a:schemeClr val="bg1"/>
            </a:solidFill>
          </p:grpSpPr>
          <p:sp>
            <p:nvSpPr>
              <p:cNvPr id="16" name="Rectangle 45">
                <a:extLst>
                  <a:ext uri="{FF2B5EF4-FFF2-40B4-BE49-F238E27FC236}">
                    <a16:creationId xmlns:a16="http://schemas.microsoft.com/office/drawing/2014/main" id="{B77390DA-099C-4B47-A423-E3D8F38AD956}"/>
                  </a:ext>
                </a:extLst>
              </p:cNvPr>
              <p:cNvSpPr>
                <a:spLocks/>
              </p:cNvSpPr>
              <p:nvPr/>
            </p:nvSpPr>
            <p:spPr bwMode="auto">
              <a:xfrm>
                <a:off x="2065338" y="3973513"/>
                <a:ext cx="55563" cy="57150"/>
              </a:xfrm>
              <a:prstGeom prst="rect">
                <a:avLst/>
              </a:prstGeom>
              <a:grpFill/>
              <a:ln w="9525">
                <a:noFill/>
                <a:miter lim="800000"/>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 name="Rectangle 46">
                <a:extLst>
                  <a:ext uri="{FF2B5EF4-FFF2-40B4-BE49-F238E27FC236}">
                    <a16:creationId xmlns:a16="http://schemas.microsoft.com/office/drawing/2014/main" id="{2B05CDCD-E809-4FBD-AC86-94AFFDE617A7}"/>
                  </a:ext>
                </a:extLst>
              </p:cNvPr>
              <p:cNvSpPr>
                <a:spLocks/>
              </p:cNvSpPr>
              <p:nvPr/>
            </p:nvSpPr>
            <p:spPr bwMode="auto">
              <a:xfrm>
                <a:off x="2139950" y="3935413"/>
                <a:ext cx="55563" cy="95250"/>
              </a:xfrm>
              <a:prstGeom prst="rect">
                <a:avLst/>
              </a:prstGeom>
              <a:grpFill/>
              <a:ln w="9525">
                <a:noFill/>
                <a:miter lim="800000"/>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8" name="Rectangle 47">
                <a:extLst>
                  <a:ext uri="{FF2B5EF4-FFF2-40B4-BE49-F238E27FC236}">
                    <a16:creationId xmlns:a16="http://schemas.microsoft.com/office/drawing/2014/main" id="{34992D43-E46C-4209-B3A8-C686DD3DBDFC}"/>
                  </a:ext>
                </a:extLst>
              </p:cNvPr>
              <p:cNvSpPr>
                <a:spLocks/>
              </p:cNvSpPr>
              <p:nvPr/>
            </p:nvSpPr>
            <p:spPr bwMode="auto">
              <a:xfrm>
                <a:off x="2212975" y="3898900"/>
                <a:ext cx="57150" cy="131763"/>
              </a:xfrm>
              <a:prstGeom prst="rect">
                <a:avLst/>
              </a:prstGeom>
              <a:grpFill/>
              <a:ln w="9525">
                <a:noFill/>
                <a:miter lim="800000"/>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9" name="Rectangle 48">
                <a:extLst>
                  <a:ext uri="{FF2B5EF4-FFF2-40B4-BE49-F238E27FC236}">
                    <a16:creationId xmlns:a16="http://schemas.microsoft.com/office/drawing/2014/main" id="{0B4E2137-2740-46CC-9762-41D0828EC5BD}"/>
                  </a:ext>
                </a:extLst>
              </p:cNvPr>
              <p:cNvSpPr>
                <a:spLocks/>
              </p:cNvSpPr>
              <p:nvPr/>
            </p:nvSpPr>
            <p:spPr bwMode="auto">
              <a:xfrm>
                <a:off x="2287588" y="3860800"/>
                <a:ext cx="55563" cy="169863"/>
              </a:xfrm>
              <a:prstGeom prst="rect">
                <a:avLst/>
              </a:prstGeom>
              <a:grpFill/>
              <a:ln w="9525">
                <a:noFill/>
                <a:miter lim="800000"/>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Freeform: Shape 49">
                <a:extLst>
                  <a:ext uri="{FF2B5EF4-FFF2-40B4-BE49-F238E27FC236}">
                    <a16:creationId xmlns:a16="http://schemas.microsoft.com/office/drawing/2014/main" id="{56CF39C8-4F89-45CC-ACAA-648EE22501F6}"/>
                  </a:ext>
                </a:extLst>
              </p:cNvPr>
              <p:cNvSpPr>
                <a:spLocks/>
              </p:cNvSpPr>
              <p:nvPr/>
            </p:nvSpPr>
            <p:spPr bwMode="auto">
              <a:xfrm>
                <a:off x="2046288" y="3759200"/>
                <a:ext cx="296863" cy="176213"/>
              </a:xfrm>
              <a:custGeom>
                <a:avLst/>
                <a:gdLst/>
                <a:ahLst/>
                <a:cxnLst>
                  <a:cxn ang="0">
                    <a:pos x="162" y="25"/>
                  </a:cxn>
                  <a:cxn ang="0">
                    <a:pos x="126" y="25"/>
                  </a:cxn>
                  <a:cxn ang="0">
                    <a:pos x="81" y="59"/>
                  </a:cxn>
                  <a:cxn ang="0">
                    <a:pos x="59" y="48"/>
                  </a:cxn>
                  <a:cxn ang="0">
                    <a:pos x="0" y="96"/>
                  </a:cxn>
                  <a:cxn ang="0">
                    <a:pos x="0" y="111"/>
                  </a:cxn>
                  <a:cxn ang="0">
                    <a:pos x="60" y="62"/>
                  </a:cxn>
                  <a:cxn ang="0">
                    <a:pos x="83" y="74"/>
                  </a:cxn>
                  <a:cxn ang="0">
                    <a:pos x="131" y="37"/>
                  </a:cxn>
                  <a:cxn ang="0">
                    <a:pos x="166" y="37"/>
                  </a:cxn>
                  <a:cxn ang="0">
                    <a:pos x="187" y="16"/>
                  </a:cxn>
                  <a:cxn ang="0">
                    <a:pos x="187" y="0"/>
                  </a:cxn>
                  <a:cxn ang="0">
                    <a:pos x="162" y="25"/>
                  </a:cxn>
                </a:cxnLst>
                <a:rect l="0" t="0" r="r" b="b"/>
                <a:pathLst>
                  <a:path w="187" h="111">
                    <a:moveTo>
                      <a:pt x="162" y="25"/>
                    </a:moveTo>
                    <a:lnTo>
                      <a:pt x="126" y="25"/>
                    </a:lnTo>
                    <a:lnTo>
                      <a:pt x="81" y="59"/>
                    </a:lnTo>
                    <a:lnTo>
                      <a:pt x="59" y="48"/>
                    </a:lnTo>
                    <a:lnTo>
                      <a:pt x="0" y="96"/>
                    </a:lnTo>
                    <a:lnTo>
                      <a:pt x="0" y="111"/>
                    </a:lnTo>
                    <a:lnTo>
                      <a:pt x="60" y="62"/>
                    </a:lnTo>
                    <a:lnTo>
                      <a:pt x="83" y="74"/>
                    </a:lnTo>
                    <a:lnTo>
                      <a:pt x="131" y="37"/>
                    </a:lnTo>
                    <a:lnTo>
                      <a:pt x="166" y="37"/>
                    </a:lnTo>
                    <a:lnTo>
                      <a:pt x="187" y="16"/>
                    </a:lnTo>
                    <a:lnTo>
                      <a:pt x="187" y="0"/>
                    </a:lnTo>
                    <a:lnTo>
                      <a:pt x="162" y="25"/>
                    </a:lnTo>
                    <a:close/>
                  </a:path>
                </a:pathLst>
              </a:custGeom>
              <a:grp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sp>
        <p:nvSpPr>
          <p:cNvPr id="32" name="išľíďè">
            <a:extLst>
              <a:ext uri="{FF2B5EF4-FFF2-40B4-BE49-F238E27FC236}">
                <a16:creationId xmlns:a16="http://schemas.microsoft.com/office/drawing/2014/main" id="{4E1B7CAB-A726-4D73-BE5C-AA79F8AC8AF5}"/>
              </a:ext>
            </a:extLst>
          </p:cNvPr>
          <p:cNvSpPr/>
          <p:nvPr/>
        </p:nvSpPr>
        <p:spPr bwMode="auto">
          <a:xfrm>
            <a:off x="6633275" y="1688870"/>
            <a:ext cx="2570688" cy="55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defTabSz="913742">
              <a:lnSpc>
                <a:spcPct val="120000"/>
              </a:lnSpc>
              <a:spcBef>
                <a:spcPct val="0"/>
              </a:spcBef>
              <a:defRPr/>
            </a:pPr>
            <a:r>
              <a:rPr lang="zh-CN" altLang="en-US" sz="1200"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输入替换内容点击添加内容文字输入替换内容点击添加内容文字输入替换内容点击添加内容文字</a:t>
            </a:r>
          </a:p>
        </p:txBody>
      </p:sp>
      <p:sp>
        <p:nvSpPr>
          <p:cNvPr id="33" name="iSlíďè">
            <a:extLst>
              <a:ext uri="{FF2B5EF4-FFF2-40B4-BE49-F238E27FC236}">
                <a16:creationId xmlns:a16="http://schemas.microsoft.com/office/drawing/2014/main" id="{0622E4B2-D5AA-49D8-8BC5-D39989D3CD41}"/>
              </a:ext>
            </a:extLst>
          </p:cNvPr>
          <p:cNvSpPr txBox="1"/>
          <p:nvPr/>
        </p:nvSpPr>
        <p:spPr bwMode="auto">
          <a:xfrm>
            <a:off x="7070322" y="1323187"/>
            <a:ext cx="2195831" cy="35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defTabSz="913742">
              <a:spcBef>
                <a:spcPct val="0"/>
              </a:spcBef>
              <a:defRPr/>
            </a:pPr>
            <a:r>
              <a:rPr lang="zh-CN" altLang="en-US" b="1"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标题文本预设</a:t>
            </a:r>
          </a:p>
        </p:txBody>
      </p:sp>
      <p:sp>
        <p:nvSpPr>
          <p:cNvPr id="34" name="išľíďè">
            <a:extLst>
              <a:ext uri="{FF2B5EF4-FFF2-40B4-BE49-F238E27FC236}">
                <a16:creationId xmlns:a16="http://schemas.microsoft.com/office/drawing/2014/main" id="{C9888A56-1427-41AA-A493-93019556C4AE}"/>
              </a:ext>
            </a:extLst>
          </p:cNvPr>
          <p:cNvSpPr/>
          <p:nvPr/>
        </p:nvSpPr>
        <p:spPr bwMode="auto">
          <a:xfrm>
            <a:off x="1341547" y="4465002"/>
            <a:ext cx="2570688" cy="55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defTabSz="913742">
              <a:lnSpc>
                <a:spcPct val="120000"/>
              </a:lnSpc>
              <a:spcBef>
                <a:spcPct val="0"/>
              </a:spcBef>
              <a:defRPr/>
            </a:pPr>
            <a:r>
              <a:rPr lang="zh-CN" altLang="en-US" sz="1200"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输入替换内容点击添加内容文字输入替换内容点击添加内容文字输入替换内容点击添加内容文字</a:t>
            </a:r>
          </a:p>
        </p:txBody>
      </p:sp>
      <p:sp>
        <p:nvSpPr>
          <p:cNvPr id="35" name="iSlíďè">
            <a:extLst>
              <a:ext uri="{FF2B5EF4-FFF2-40B4-BE49-F238E27FC236}">
                <a16:creationId xmlns:a16="http://schemas.microsoft.com/office/drawing/2014/main" id="{9C64941C-72AD-4EEF-A61E-2A878752B883}"/>
              </a:ext>
            </a:extLst>
          </p:cNvPr>
          <p:cNvSpPr txBox="1"/>
          <p:nvPr/>
        </p:nvSpPr>
        <p:spPr bwMode="auto">
          <a:xfrm>
            <a:off x="1778595" y="4099319"/>
            <a:ext cx="2195831" cy="35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defTabSz="913742">
              <a:spcBef>
                <a:spcPct val="0"/>
              </a:spcBef>
              <a:defRPr/>
            </a:pPr>
            <a:r>
              <a:rPr lang="zh-CN" altLang="en-US" b="1"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标题文本预设</a:t>
            </a:r>
          </a:p>
        </p:txBody>
      </p:sp>
      <p:sp>
        <p:nvSpPr>
          <p:cNvPr id="36" name="išľíďè">
            <a:extLst>
              <a:ext uri="{FF2B5EF4-FFF2-40B4-BE49-F238E27FC236}">
                <a16:creationId xmlns:a16="http://schemas.microsoft.com/office/drawing/2014/main" id="{461C13BD-F12A-4DA1-BBA7-1871157C8841}"/>
              </a:ext>
            </a:extLst>
          </p:cNvPr>
          <p:cNvSpPr/>
          <p:nvPr/>
        </p:nvSpPr>
        <p:spPr bwMode="auto">
          <a:xfrm>
            <a:off x="8399436" y="4620150"/>
            <a:ext cx="2570688" cy="55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defTabSz="913742">
              <a:lnSpc>
                <a:spcPct val="120000"/>
              </a:lnSpc>
              <a:spcBef>
                <a:spcPct val="0"/>
              </a:spcBef>
              <a:defRPr/>
            </a:pPr>
            <a:r>
              <a:rPr lang="zh-CN" altLang="en-US" sz="1200"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输入替换内容点击添加内容文字输入替换内容点击添加内容文字输入替换内容点击添加内容文字</a:t>
            </a:r>
          </a:p>
        </p:txBody>
      </p:sp>
      <p:sp>
        <p:nvSpPr>
          <p:cNvPr id="37" name="iSlíďè">
            <a:extLst>
              <a:ext uri="{FF2B5EF4-FFF2-40B4-BE49-F238E27FC236}">
                <a16:creationId xmlns:a16="http://schemas.microsoft.com/office/drawing/2014/main" id="{F5899782-4D01-42D5-B20F-785D736B9107}"/>
              </a:ext>
            </a:extLst>
          </p:cNvPr>
          <p:cNvSpPr txBox="1"/>
          <p:nvPr/>
        </p:nvSpPr>
        <p:spPr bwMode="auto">
          <a:xfrm>
            <a:off x="8836485" y="4254467"/>
            <a:ext cx="2195831" cy="35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defTabSz="913742">
              <a:spcBef>
                <a:spcPct val="0"/>
              </a:spcBef>
              <a:defRPr/>
            </a:pPr>
            <a:r>
              <a:rPr lang="zh-CN" altLang="en-US" b="1"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标题文本预设</a:t>
            </a:r>
          </a:p>
        </p:txBody>
      </p:sp>
      <p:grpSp>
        <p:nvGrpSpPr>
          <p:cNvPr id="28" name="组合 27">
            <a:extLst>
              <a:ext uri="{FF2B5EF4-FFF2-40B4-BE49-F238E27FC236}">
                <a16:creationId xmlns:a16="http://schemas.microsoft.com/office/drawing/2014/main" id="{992661CB-4908-4824-A3FB-74EABCA08CB9}"/>
              </a:ext>
            </a:extLst>
          </p:cNvPr>
          <p:cNvGrpSpPr/>
          <p:nvPr/>
        </p:nvGrpSpPr>
        <p:grpSpPr>
          <a:xfrm>
            <a:off x="3424460" y="220234"/>
            <a:ext cx="5544407" cy="617980"/>
            <a:chOff x="551593" y="497013"/>
            <a:chExt cx="5544407" cy="617980"/>
          </a:xfrm>
        </p:grpSpPr>
        <p:sp>
          <p:nvSpPr>
            <p:cNvPr id="29" name="矩形 28">
              <a:extLst>
                <a:ext uri="{FF2B5EF4-FFF2-40B4-BE49-F238E27FC236}">
                  <a16:creationId xmlns:a16="http://schemas.microsoft.com/office/drawing/2014/main" id="{5A973533-3259-44BC-877B-2C7ACA9247DB}"/>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38" name="0 _4">
              <a:extLst>
                <a:ext uri="{FF2B5EF4-FFF2-40B4-BE49-F238E27FC236}">
                  <a16:creationId xmlns:a16="http://schemas.microsoft.com/office/drawing/2014/main" id="{892C4433-8E93-4DA6-BFF3-765F9F36DB0E}"/>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185361"/>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p:cTn id="13" dur="500" fill="hold"/>
                                        <p:tgtEl>
                                          <p:spTgt spid="33"/>
                                        </p:tgtEl>
                                        <p:attrNameLst>
                                          <p:attrName>ppt_w</p:attrName>
                                        </p:attrNameLst>
                                      </p:cBhvr>
                                      <p:tavLst>
                                        <p:tav tm="0">
                                          <p:val>
                                            <p:fltVal val="0"/>
                                          </p:val>
                                        </p:tav>
                                        <p:tav tm="100000">
                                          <p:val>
                                            <p:strVal val="#ppt_w"/>
                                          </p:val>
                                        </p:tav>
                                      </p:tavLst>
                                    </p:anim>
                                    <p:anim calcmode="lin" valueType="num">
                                      <p:cBhvr>
                                        <p:cTn id="14" dur="500" fill="hold"/>
                                        <p:tgtEl>
                                          <p:spTgt spid="33"/>
                                        </p:tgtEl>
                                        <p:attrNameLst>
                                          <p:attrName>ppt_h</p:attrName>
                                        </p:attrNameLst>
                                      </p:cBhvr>
                                      <p:tavLst>
                                        <p:tav tm="0">
                                          <p:val>
                                            <p:fltVal val="0"/>
                                          </p:val>
                                        </p:tav>
                                        <p:tav tm="100000">
                                          <p:val>
                                            <p:strVal val="#ppt_h"/>
                                          </p:val>
                                        </p:tav>
                                      </p:tavLst>
                                    </p:anim>
                                    <p:animEffect transition="in" filter="fade">
                                      <p:cBhvr>
                                        <p:cTn id="15" dur="500"/>
                                        <p:tgtEl>
                                          <p:spTgt spid="3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p:cTn id="19" dur="500" fill="hold"/>
                                        <p:tgtEl>
                                          <p:spTgt spid="32"/>
                                        </p:tgtEl>
                                        <p:attrNameLst>
                                          <p:attrName>ppt_w</p:attrName>
                                        </p:attrNameLst>
                                      </p:cBhvr>
                                      <p:tavLst>
                                        <p:tav tm="0">
                                          <p:val>
                                            <p:fltVal val="0"/>
                                          </p:val>
                                        </p:tav>
                                        <p:tav tm="100000">
                                          <p:val>
                                            <p:strVal val="#ppt_w"/>
                                          </p:val>
                                        </p:tav>
                                      </p:tavLst>
                                    </p:anim>
                                    <p:anim calcmode="lin" valueType="num">
                                      <p:cBhvr>
                                        <p:cTn id="20" dur="500" fill="hold"/>
                                        <p:tgtEl>
                                          <p:spTgt spid="32"/>
                                        </p:tgtEl>
                                        <p:attrNameLst>
                                          <p:attrName>ppt_h</p:attrName>
                                        </p:attrNameLst>
                                      </p:cBhvr>
                                      <p:tavLst>
                                        <p:tav tm="0">
                                          <p:val>
                                            <p:fltVal val="0"/>
                                          </p:val>
                                        </p:tav>
                                        <p:tav tm="100000">
                                          <p:val>
                                            <p:strVal val="#ppt_h"/>
                                          </p:val>
                                        </p:tav>
                                      </p:tavLst>
                                    </p:anim>
                                    <p:animEffect transition="in" filter="fade">
                                      <p:cBhvr>
                                        <p:cTn id="21" dur="500"/>
                                        <p:tgtEl>
                                          <p:spTgt spid="32"/>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p:cTn id="25" dur="500" fill="hold"/>
                                        <p:tgtEl>
                                          <p:spTgt spid="35"/>
                                        </p:tgtEl>
                                        <p:attrNameLst>
                                          <p:attrName>ppt_w</p:attrName>
                                        </p:attrNameLst>
                                      </p:cBhvr>
                                      <p:tavLst>
                                        <p:tav tm="0">
                                          <p:val>
                                            <p:fltVal val="0"/>
                                          </p:val>
                                        </p:tav>
                                        <p:tav tm="100000">
                                          <p:val>
                                            <p:strVal val="#ppt_w"/>
                                          </p:val>
                                        </p:tav>
                                      </p:tavLst>
                                    </p:anim>
                                    <p:anim calcmode="lin" valueType="num">
                                      <p:cBhvr>
                                        <p:cTn id="26" dur="500" fill="hold"/>
                                        <p:tgtEl>
                                          <p:spTgt spid="35"/>
                                        </p:tgtEl>
                                        <p:attrNameLst>
                                          <p:attrName>ppt_h</p:attrName>
                                        </p:attrNameLst>
                                      </p:cBhvr>
                                      <p:tavLst>
                                        <p:tav tm="0">
                                          <p:val>
                                            <p:fltVal val="0"/>
                                          </p:val>
                                        </p:tav>
                                        <p:tav tm="100000">
                                          <p:val>
                                            <p:strVal val="#ppt_h"/>
                                          </p:val>
                                        </p:tav>
                                      </p:tavLst>
                                    </p:anim>
                                    <p:animEffect transition="in" filter="fade">
                                      <p:cBhvr>
                                        <p:cTn id="27" dur="500"/>
                                        <p:tgtEl>
                                          <p:spTgt spid="35"/>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p:cTn id="31" dur="500" fill="hold"/>
                                        <p:tgtEl>
                                          <p:spTgt spid="34"/>
                                        </p:tgtEl>
                                        <p:attrNameLst>
                                          <p:attrName>ppt_w</p:attrName>
                                        </p:attrNameLst>
                                      </p:cBhvr>
                                      <p:tavLst>
                                        <p:tav tm="0">
                                          <p:val>
                                            <p:fltVal val="0"/>
                                          </p:val>
                                        </p:tav>
                                        <p:tav tm="100000">
                                          <p:val>
                                            <p:strVal val="#ppt_w"/>
                                          </p:val>
                                        </p:tav>
                                      </p:tavLst>
                                    </p:anim>
                                    <p:anim calcmode="lin" valueType="num">
                                      <p:cBhvr>
                                        <p:cTn id="32" dur="500" fill="hold"/>
                                        <p:tgtEl>
                                          <p:spTgt spid="34"/>
                                        </p:tgtEl>
                                        <p:attrNameLst>
                                          <p:attrName>ppt_h</p:attrName>
                                        </p:attrNameLst>
                                      </p:cBhvr>
                                      <p:tavLst>
                                        <p:tav tm="0">
                                          <p:val>
                                            <p:fltVal val="0"/>
                                          </p:val>
                                        </p:tav>
                                        <p:tav tm="100000">
                                          <p:val>
                                            <p:strVal val="#ppt_h"/>
                                          </p:val>
                                        </p:tav>
                                      </p:tavLst>
                                    </p:anim>
                                    <p:animEffect transition="in" filter="fade">
                                      <p:cBhvr>
                                        <p:cTn id="33" dur="500"/>
                                        <p:tgtEl>
                                          <p:spTgt spid="34"/>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p:cTn id="37" dur="500" fill="hold"/>
                                        <p:tgtEl>
                                          <p:spTgt spid="37"/>
                                        </p:tgtEl>
                                        <p:attrNameLst>
                                          <p:attrName>ppt_w</p:attrName>
                                        </p:attrNameLst>
                                      </p:cBhvr>
                                      <p:tavLst>
                                        <p:tav tm="0">
                                          <p:val>
                                            <p:fltVal val="0"/>
                                          </p:val>
                                        </p:tav>
                                        <p:tav tm="100000">
                                          <p:val>
                                            <p:strVal val="#ppt_w"/>
                                          </p:val>
                                        </p:tav>
                                      </p:tavLst>
                                    </p:anim>
                                    <p:anim calcmode="lin" valueType="num">
                                      <p:cBhvr>
                                        <p:cTn id="38" dur="500" fill="hold"/>
                                        <p:tgtEl>
                                          <p:spTgt spid="37"/>
                                        </p:tgtEl>
                                        <p:attrNameLst>
                                          <p:attrName>ppt_h</p:attrName>
                                        </p:attrNameLst>
                                      </p:cBhvr>
                                      <p:tavLst>
                                        <p:tav tm="0">
                                          <p:val>
                                            <p:fltVal val="0"/>
                                          </p:val>
                                        </p:tav>
                                        <p:tav tm="100000">
                                          <p:val>
                                            <p:strVal val="#ppt_h"/>
                                          </p:val>
                                        </p:tav>
                                      </p:tavLst>
                                    </p:anim>
                                    <p:animEffect transition="in" filter="fade">
                                      <p:cBhvr>
                                        <p:cTn id="39" dur="500"/>
                                        <p:tgtEl>
                                          <p:spTgt spid="37"/>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p:cTn id="43" dur="500" fill="hold"/>
                                        <p:tgtEl>
                                          <p:spTgt spid="36"/>
                                        </p:tgtEl>
                                        <p:attrNameLst>
                                          <p:attrName>ppt_w</p:attrName>
                                        </p:attrNameLst>
                                      </p:cBhvr>
                                      <p:tavLst>
                                        <p:tav tm="0">
                                          <p:val>
                                            <p:fltVal val="0"/>
                                          </p:val>
                                        </p:tav>
                                        <p:tav tm="100000">
                                          <p:val>
                                            <p:strVal val="#ppt_w"/>
                                          </p:val>
                                        </p:tav>
                                      </p:tavLst>
                                    </p:anim>
                                    <p:anim calcmode="lin" valueType="num">
                                      <p:cBhvr>
                                        <p:cTn id="44" dur="500" fill="hold"/>
                                        <p:tgtEl>
                                          <p:spTgt spid="36"/>
                                        </p:tgtEl>
                                        <p:attrNameLst>
                                          <p:attrName>ppt_h</p:attrName>
                                        </p:attrNameLst>
                                      </p:cBhvr>
                                      <p:tavLst>
                                        <p:tav tm="0">
                                          <p:val>
                                            <p:fltVal val="0"/>
                                          </p:val>
                                        </p:tav>
                                        <p:tav tm="100000">
                                          <p:val>
                                            <p:strVal val="#ppt_h"/>
                                          </p:val>
                                        </p:tav>
                                      </p:tavLst>
                                    </p:anim>
                                    <p:animEffect transition="in" filter="fade">
                                      <p:cBhvr>
                                        <p:cTn id="45" dur="500"/>
                                        <p:tgtEl>
                                          <p:spTgt spid="36"/>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p:cTn id="49" dur="500" fill="hold"/>
                                        <p:tgtEl>
                                          <p:spTgt spid="27"/>
                                        </p:tgtEl>
                                        <p:attrNameLst>
                                          <p:attrName>ppt_w</p:attrName>
                                        </p:attrNameLst>
                                      </p:cBhvr>
                                      <p:tavLst>
                                        <p:tav tm="0">
                                          <p:val>
                                            <p:fltVal val="0"/>
                                          </p:val>
                                        </p:tav>
                                        <p:tav tm="100000">
                                          <p:val>
                                            <p:strVal val="#ppt_w"/>
                                          </p:val>
                                        </p:tav>
                                      </p:tavLst>
                                    </p:anim>
                                    <p:anim calcmode="lin" valueType="num">
                                      <p:cBhvr>
                                        <p:cTn id="50" dur="500" fill="hold"/>
                                        <p:tgtEl>
                                          <p:spTgt spid="27"/>
                                        </p:tgtEl>
                                        <p:attrNameLst>
                                          <p:attrName>ppt_h</p:attrName>
                                        </p:attrNameLst>
                                      </p:cBhvr>
                                      <p:tavLst>
                                        <p:tav tm="0">
                                          <p:val>
                                            <p:fltVal val="0"/>
                                          </p:val>
                                        </p:tav>
                                        <p:tav tm="100000">
                                          <p:val>
                                            <p:strVal val="#ppt_h"/>
                                          </p:val>
                                        </p:tav>
                                      </p:tavLst>
                                    </p:anim>
                                    <p:animEffect transition="in" filter="fade">
                                      <p:cBhvr>
                                        <p:cTn id="51" dur="500"/>
                                        <p:tgtEl>
                                          <p:spTgt spid="27"/>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p:cTn id="55" dur="500" fill="hold"/>
                                        <p:tgtEl>
                                          <p:spTgt spid="21"/>
                                        </p:tgtEl>
                                        <p:attrNameLst>
                                          <p:attrName>ppt_w</p:attrName>
                                        </p:attrNameLst>
                                      </p:cBhvr>
                                      <p:tavLst>
                                        <p:tav tm="0">
                                          <p:val>
                                            <p:fltVal val="0"/>
                                          </p:val>
                                        </p:tav>
                                        <p:tav tm="100000">
                                          <p:val>
                                            <p:strVal val="#ppt_w"/>
                                          </p:val>
                                        </p:tav>
                                      </p:tavLst>
                                    </p:anim>
                                    <p:anim calcmode="lin" valueType="num">
                                      <p:cBhvr>
                                        <p:cTn id="56" dur="500" fill="hold"/>
                                        <p:tgtEl>
                                          <p:spTgt spid="21"/>
                                        </p:tgtEl>
                                        <p:attrNameLst>
                                          <p:attrName>ppt_h</p:attrName>
                                        </p:attrNameLst>
                                      </p:cBhvr>
                                      <p:tavLst>
                                        <p:tav tm="0">
                                          <p:val>
                                            <p:fltVal val="0"/>
                                          </p:val>
                                        </p:tav>
                                        <p:tav tm="100000">
                                          <p:val>
                                            <p:strVal val="#ppt_h"/>
                                          </p:val>
                                        </p:tav>
                                      </p:tavLst>
                                    </p:anim>
                                    <p:animEffect transition="in" filter="fade">
                                      <p:cBhvr>
                                        <p:cTn id="57" dur="500"/>
                                        <p:tgtEl>
                                          <p:spTgt spid="21"/>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p:cTn id="61" dur="500" fill="hold"/>
                                        <p:tgtEl>
                                          <p:spTgt spid="10"/>
                                        </p:tgtEl>
                                        <p:attrNameLst>
                                          <p:attrName>ppt_w</p:attrName>
                                        </p:attrNameLst>
                                      </p:cBhvr>
                                      <p:tavLst>
                                        <p:tav tm="0">
                                          <p:val>
                                            <p:fltVal val="0"/>
                                          </p:val>
                                        </p:tav>
                                        <p:tav tm="100000">
                                          <p:val>
                                            <p:strVal val="#ppt_w"/>
                                          </p:val>
                                        </p:tav>
                                      </p:tavLst>
                                    </p:anim>
                                    <p:anim calcmode="lin" valueType="num">
                                      <p:cBhvr>
                                        <p:cTn id="62" dur="500" fill="hold"/>
                                        <p:tgtEl>
                                          <p:spTgt spid="10"/>
                                        </p:tgtEl>
                                        <p:attrNameLst>
                                          <p:attrName>ppt_h</p:attrName>
                                        </p:attrNameLst>
                                      </p:cBhvr>
                                      <p:tavLst>
                                        <p:tav tm="0">
                                          <p:val>
                                            <p:fltVal val="0"/>
                                          </p:val>
                                        </p:tav>
                                        <p:tav tm="100000">
                                          <p:val>
                                            <p:strVal val="#ppt_h"/>
                                          </p:val>
                                        </p:tav>
                                      </p:tavLst>
                                    </p:anim>
                                    <p:animEffect transition="in" filter="fade">
                                      <p:cBhvr>
                                        <p:cTn id="63" dur="500"/>
                                        <p:tgtEl>
                                          <p:spTgt spid="10"/>
                                        </p:tgtEl>
                                      </p:cBhvr>
                                    </p:animEffect>
                                  </p:childTnLst>
                                </p:cTn>
                              </p:par>
                            </p:childTnLst>
                          </p:cTn>
                        </p:par>
                        <p:par>
                          <p:cTn id="64" fill="hold">
                            <p:stCondLst>
                              <p:cond delay="5000"/>
                            </p:stCondLst>
                            <p:childTnLst>
                              <p:par>
                                <p:cTn id="65" presetID="53" presetClass="entr" presetSubtype="16" fill="hold" nodeType="afterEffect">
                                  <p:stCondLst>
                                    <p:cond delay="0"/>
                                  </p:stCondLst>
                                  <p:childTnLst>
                                    <p:set>
                                      <p:cBhvr>
                                        <p:cTn id="66" dur="1" fill="hold">
                                          <p:stCondLst>
                                            <p:cond delay="0"/>
                                          </p:stCondLst>
                                        </p:cTn>
                                        <p:tgtEl>
                                          <p:spTgt spid="28"/>
                                        </p:tgtEl>
                                        <p:attrNameLst>
                                          <p:attrName>style.visibility</p:attrName>
                                        </p:attrNameLst>
                                      </p:cBhvr>
                                      <p:to>
                                        <p:strVal val="visible"/>
                                      </p:to>
                                    </p:set>
                                    <p:anim calcmode="lin" valueType="num">
                                      <p:cBhvr>
                                        <p:cTn id="67" dur="500" fill="hold"/>
                                        <p:tgtEl>
                                          <p:spTgt spid="28"/>
                                        </p:tgtEl>
                                        <p:attrNameLst>
                                          <p:attrName>ppt_w</p:attrName>
                                        </p:attrNameLst>
                                      </p:cBhvr>
                                      <p:tavLst>
                                        <p:tav tm="0">
                                          <p:val>
                                            <p:fltVal val="0"/>
                                          </p:val>
                                        </p:tav>
                                        <p:tav tm="100000">
                                          <p:val>
                                            <p:strVal val="#ppt_w"/>
                                          </p:val>
                                        </p:tav>
                                      </p:tavLst>
                                    </p:anim>
                                    <p:anim calcmode="lin" valueType="num">
                                      <p:cBhvr>
                                        <p:cTn id="68" dur="500" fill="hold"/>
                                        <p:tgtEl>
                                          <p:spTgt spid="28"/>
                                        </p:tgtEl>
                                        <p:attrNameLst>
                                          <p:attrName>ppt_h</p:attrName>
                                        </p:attrNameLst>
                                      </p:cBhvr>
                                      <p:tavLst>
                                        <p:tav tm="0">
                                          <p:val>
                                            <p:fltVal val="0"/>
                                          </p:val>
                                        </p:tav>
                                        <p:tav tm="100000">
                                          <p:val>
                                            <p:strVal val="#ppt_h"/>
                                          </p:val>
                                        </p:tav>
                                      </p:tavLst>
                                    </p:anim>
                                    <p:animEffect transition="in" filter="fade">
                                      <p:cBhvr>
                                        <p:cTn id="6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36" grpId="0"/>
      <p:bldP spid="3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a:grpSpLocks/>
          </p:cNvGrpSpPr>
          <p:nvPr/>
        </p:nvGrpSpPr>
        <p:grpSpPr bwMode="auto">
          <a:xfrm>
            <a:off x="1179185" y="2137551"/>
            <a:ext cx="4723945" cy="3850377"/>
            <a:chOff x="0" y="-1"/>
            <a:chExt cx="3851441" cy="3048007"/>
          </a:xfrm>
        </p:grpSpPr>
        <p:sp>
          <p:nvSpPr>
            <p:cNvPr id="7" name="矩形 1"/>
            <p:cNvSpPr>
              <a:spLocks noChangeArrowheads="1"/>
            </p:cNvSpPr>
            <p:nvPr/>
          </p:nvSpPr>
          <p:spPr bwMode="auto">
            <a:xfrm>
              <a:off x="82517" y="85859"/>
              <a:ext cx="3656677" cy="2007609"/>
            </a:xfrm>
            <a:prstGeom prst="rect">
              <a:avLst/>
            </a:prstGeom>
            <a:blipFill>
              <a:blip r:embed="rId3" cstate="screen">
                <a:extLst>
                  <a:ext uri="{28A0092B-C50C-407E-A947-70E740481C1C}">
                    <a14:useLocalDpi xmlns:a14="http://schemas.microsoft.com/office/drawing/2010/main"/>
                  </a:ext>
                </a:extLst>
              </a:blip>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itchFamily="34"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pitchFamily="34"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pitchFamily="34"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pitchFamily="34"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pitchFamily="34"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defRPr/>
              </a:pPr>
              <a:endParaRPr lang="zh-CN" altLang="zh-CN" sz="1867" dirty="0">
                <a:solidFill>
                  <a:srgbClr val="FFFFFF"/>
                </a:solidFill>
                <a:sym typeface="Source Han Serif SC" panose="02020400000000000000" pitchFamily="18" charset="-122"/>
              </a:endParaRPr>
            </a:p>
          </p:txBody>
        </p:sp>
        <p:grpSp>
          <p:nvGrpSpPr>
            <p:cNvPr id="8" name="Group 7"/>
            <p:cNvGrpSpPr>
              <a:grpSpLocks/>
            </p:cNvGrpSpPr>
            <p:nvPr/>
          </p:nvGrpSpPr>
          <p:grpSpPr bwMode="auto">
            <a:xfrm>
              <a:off x="0" y="-1"/>
              <a:ext cx="3851441" cy="3048007"/>
              <a:chOff x="0" y="-1"/>
              <a:chExt cx="3851441" cy="3048007"/>
            </a:xfrm>
          </p:grpSpPr>
          <p:grpSp>
            <p:nvGrpSpPr>
              <p:cNvPr id="9" name="Group 8"/>
              <p:cNvGrpSpPr>
                <a:grpSpLocks/>
              </p:cNvGrpSpPr>
              <p:nvPr/>
            </p:nvGrpSpPr>
            <p:grpSpPr bwMode="auto">
              <a:xfrm>
                <a:off x="0" y="-1"/>
                <a:ext cx="3851441" cy="3048007"/>
                <a:chOff x="0" y="-1"/>
                <a:chExt cx="3732582" cy="2953943"/>
              </a:xfrm>
            </p:grpSpPr>
            <p:sp>
              <p:nvSpPr>
                <p:cNvPr id="11" name="圆角矩形 1"/>
                <p:cNvSpPr>
                  <a:spLocks noChangeArrowheads="1"/>
                </p:cNvSpPr>
                <p:nvPr/>
              </p:nvSpPr>
              <p:spPr bwMode="auto">
                <a:xfrm>
                  <a:off x="0" y="0"/>
                  <a:ext cx="3732582" cy="2447190"/>
                </a:xfrm>
                <a:custGeom>
                  <a:avLst/>
                  <a:gdLst>
                    <a:gd name="T0" fmla="*/ 110325 w 5436000"/>
                    <a:gd name="T1" fmla="*/ 105407 h 3564000"/>
                    <a:gd name="T2" fmla="*/ 110325 w 5436000"/>
                    <a:gd name="T3" fmla="*/ 1344447 h 3564000"/>
                    <a:gd name="T4" fmla="*/ 2452619 w 5436000"/>
                    <a:gd name="T5" fmla="*/ 1344447 h 3564000"/>
                    <a:gd name="T6" fmla="*/ 2452619 w 5436000"/>
                    <a:gd name="T7" fmla="*/ 105407 h 3564000"/>
                    <a:gd name="T8" fmla="*/ 110325 w 5436000"/>
                    <a:gd name="T9" fmla="*/ 105407 h 3564000"/>
                    <a:gd name="T10" fmla="*/ 91444 w 5436000"/>
                    <a:gd name="T11" fmla="*/ 0 h 3564000"/>
                    <a:gd name="T12" fmla="*/ 2471501 w 5436000"/>
                    <a:gd name="T13" fmla="*/ 0 h 3564000"/>
                    <a:gd name="T14" fmla="*/ 2562945 w 5436000"/>
                    <a:gd name="T15" fmla="*/ 91444 h 3564000"/>
                    <a:gd name="T16" fmla="*/ 2562945 w 5436000"/>
                    <a:gd name="T17" fmla="*/ 1588898 h 3564000"/>
                    <a:gd name="T18" fmla="*/ 2471501 w 5436000"/>
                    <a:gd name="T19" fmla="*/ 1680342 h 3564000"/>
                    <a:gd name="T20" fmla="*/ 91444 w 5436000"/>
                    <a:gd name="T21" fmla="*/ 1680342 h 3564000"/>
                    <a:gd name="T22" fmla="*/ 0 w 5436000"/>
                    <a:gd name="T23" fmla="*/ 1588898 h 3564000"/>
                    <a:gd name="T24" fmla="*/ 0 w 5436000"/>
                    <a:gd name="T25" fmla="*/ 91444 h 3564000"/>
                    <a:gd name="T26" fmla="*/ 91444 w 5436000"/>
                    <a:gd name="T27" fmla="*/ 0 h 35640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436000"/>
                    <a:gd name="T43" fmla="*/ 0 h 3564000"/>
                    <a:gd name="T44" fmla="*/ 5436000 w 5436000"/>
                    <a:gd name="T45" fmla="*/ 3564000 h 35640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436000" h="3564000">
                      <a:moveTo>
                        <a:pt x="234000" y="223568"/>
                      </a:moveTo>
                      <a:lnTo>
                        <a:pt x="234000" y="2851568"/>
                      </a:lnTo>
                      <a:lnTo>
                        <a:pt x="5202000" y="2851568"/>
                      </a:lnTo>
                      <a:lnTo>
                        <a:pt x="5202000" y="223568"/>
                      </a:lnTo>
                      <a:lnTo>
                        <a:pt x="234000" y="223568"/>
                      </a:lnTo>
                      <a:close/>
                      <a:moveTo>
                        <a:pt x="193953" y="0"/>
                      </a:moveTo>
                      <a:lnTo>
                        <a:pt x="5242047" y="0"/>
                      </a:lnTo>
                      <a:cubicBezTo>
                        <a:pt x="5349164" y="0"/>
                        <a:pt x="5436000" y="86836"/>
                        <a:pt x="5436000" y="193953"/>
                      </a:cubicBezTo>
                      <a:lnTo>
                        <a:pt x="5436000" y="3370047"/>
                      </a:lnTo>
                      <a:cubicBezTo>
                        <a:pt x="5436000" y="3477164"/>
                        <a:pt x="5349164" y="3564000"/>
                        <a:pt x="5242047" y="3564000"/>
                      </a:cubicBezTo>
                      <a:lnTo>
                        <a:pt x="193953" y="3564000"/>
                      </a:lnTo>
                      <a:cubicBezTo>
                        <a:pt x="86836" y="3564000"/>
                        <a:pt x="0" y="3477164"/>
                        <a:pt x="0" y="3370047"/>
                      </a:cubicBezTo>
                      <a:lnTo>
                        <a:pt x="0" y="193953"/>
                      </a:lnTo>
                      <a:cubicBezTo>
                        <a:pt x="0" y="86836"/>
                        <a:pt x="86836" y="0"/>
                        <a:pt x="193953" y="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defTabSz="914273"/>
                  <a:endParaRPr lang="zh-CN" altLang="en-US" sz="1867"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 name="圆角矩形 12"/>
                <p:cNvSpPr>
                  <a:spLocks noChangeArrowheads="1"/>
                </p:cNvSpPr>
                <p:nvPr/>
              </p:nvSpPr>
              <p:spPr bwMode="auto">
                <a:xfrm>
                  <a:off x="0" y="1"/>
                  <a:ext cx="3732582" cy="2111515"/>
                </a:xfrm>
                <a:custGeom>
                  <a:avLst/>
                  <a:gdLst>
                    <a:gd name="T0" fmla="*/ 110325 w 5436000"/>
                    <a:gd name="T1" fmla="*/ 105407 h 3075136"/>
                    <a:gd name="T2" fmla="*/ 110325 w 5436000"/>
                    <a:gd name="T3" fmla="*/ 1344446 h 3075136"/>
                    <a:gd name="T4" fmla="*/ 2452619 w 5436000"/>
                    <a:gd name="T5" fmla="*/ 1344446 h 3075136"/>
                    <a:gd name="T6" fmla="*/ 2452619 w 5436000"/>
                    <a:gd name="T7" fmla="*/ 105407 h 3075136"/>
                    <a:gd name="T8" fmla="*/ 110325 w 5436000"/>
                    <a:gd name="T9" fmla="*/ 105407 h 3075136"/>
                    <a:gd name="T10" fmla="*/ 91444 w 5436000"/>
                    <a:gd name="T11" fmla="*/ 0 h 3075136"/>
                    <a:gd name="T12" fmla="*/ 2471501 w 5436000"/>
                    <a:gd name="T13" fmla="*/ 0 h 3075136"/>
                    <a:gd name="T14" fmla="*/ 2562945 w 5436000"/>
                    <a:gd name="T15" fmla="*/ 91444 h 3075136"/>
                    <a:gd name="T16" fmla="*/ 2562945 w 5436000"/>
                    <a:gd name="T17" fmla="*/ 1449853 h 3075136"/>
                    <a:gd name="T18" fmla="*/ 0 w 5436000"/>
                    <a:gd name="T19" fmla="*/ 1449853 h 3075136"/>
                    <a:gd name="T20" fmla="*/ 0 w 5436000"/>
                    <a:gd name="T21" fmla="*/ 91444 h 3075136"/>
                    <a:gd name="T22" fmla="*/ 91444 w 5436000"/>
                    <a:gd name="T23" fmla="*/ 0 h 30751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436000"/>
                    <a:gd name="T37" fmla="*/ 0 h 3075136"/>
                    <a:gd name="T38" fmla="*/ 5436000 w 5436000"/>
                    <a:gd name="T39" fmla="*/ 3075136 h 30751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436000" h="3075136">
                      <a:moveTo>
                        <a:pt x="234000" y="223568"/>
                      </a:moveTo>
                      <a:lnTo>
                        <a:pt x="234000" y="2851568"/>
                      </a:lnTo>
                      <a:lnTo>
                        <a:pt x="5202000" y="2851568"/>
                      </a:lnTo>
                      <a:lnTo>
                        <a:pt x="5202000" y="223568"/>
                      </a:lnTo>
                      <a:lnTo>
                        <a:pt x="234000" y="223568"/>
                      </a:lnTo>
                      <a:close/>
                      <a:moveTo>
                        <a:pt x="193953" y="0"/>
                      </a:moveTo>
                      <a:lnTo>
                        <a:pt x="5242047" y="0"/>
                      </a:lnTo>
                      <a:cubicBezTo>
                        <a:pt x="5349164" y="0"/>
                        <a:pt x="5436000" y="86836"/>
                        <a:pt x="5436000" y="193953"/>
                      </a:cubicBezTo>
                      <a:lnTo>
                        <a:pt x="5436000" y="3075136"/>
                      </a:lnTo>
                      <a:lnTo>
                        <a:pt x="0" y="3075136"/>
                      </a:lnTo>
                      <a:lnTo>
                        <a:pt x="0" y="193953"/>
                      </a:lnTo>
                      <a:cubicBezTo>
                        <a:pt x="0" y="86836"/>
                        <a:pt x="86836" y="0"/>
                        <a:pt x="193953" y="0"/>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defTabSz="914273"/>
                  <a:endParaRPr lang="zh-CN" altLang="en-US" sz="1867"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矩形 14"/>
                <p:cNvSpPr>
                  <a:spLocks noChangeArrowheads="1"/>
                </p:cNvSpPr>
                <p:nvPr/>
              </p:nvSpPr>
              <p:spPr bwMode="auto">
                <a:xfrm>
                  <a:off x="160674" y="153511"/>
                  <a:ext cx="3411233" cy="1804493"/>
                </a:xfrm>
                <a:custGeom>
                  <a:avLst/>
                  <a:gdLst>
                    <a:gd name="T0" fmla="*/ 8487 w 4968000"/>
                    <a:gd name="T1" fmla="*/ 8487 h 2628000"/>
                    <a:gd name="T2" fmla="*/ 8487 w 4968000"/>
                    <a:gd name="T3" fmla="*/ 1230552 h 2628000"/>
                    <a:gd name="T4" fmla="*/ 2333807 w 4968000"/>
                    <a:gd name="T5" fmla="*/ 1230552 h 2628000"/>
                    <a:gd name="T6" fmla="*/ 2333807 w 4968000"/>
                    <a:gd name="T7" fmla="*/ 8487 h 2628000"/>
                    <a:gd name="T8" fmla="*/ 8487 w 4968000"/>
                    <a:gd name="T9" fmla="*/ 8487 h 2628000"/>
                    <a:gd name="T10" fmla="*/ 0 w 4968000"/>
                    <a:gd name="T11" fmla="*/ 0 h 2628000"/>
                    <a:gd name="T12" fmla="*/ 2342293 w 4968000"/>
                    <a:gd name="T13" fmla="*/ 0 h 2628000"/>
                    <a:gd name="T14" fmla="*/ 2342293 w 4968000"/>
                    <a:gd name="T15" fmla="*/ 1239039 h 2628000"/>
                    <a:gd name="T16" fmla="*/ 0 w 4968000"/>
                    <a:gd name="T17" fmla="*/ 1239039 h 2628000"/>
                    <a:gd name="T18" fmla="*/ 0 w 4968000"/>
                    <a:gd name="T19" fmla="*/ 0 h 26280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68000"/>
                    <a:gd name="T31" fmla="*/ 0 h 2628000"/>
                    <a:gd name="T32" fmla="*/ 4968000 w 4968000"/>
                    <a:gd name="T33" fmla="*/ 2628000 h 26280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68000" h="2628000">
                      <a:moveTo>
                        <a:pt x="18000" y="18000"/>
                      </a:moveTo>
                      <a:lnTo>
                        <a:pt x="18000" y="2610000"/>
                      </a:lnTo>
                      <a:lnTo>
                        <a:pt x="4950000" y="2610000"/>
                      </a:lnTo>
                      <a:lnTo>
                        <a:pt x="4950000" y="18000"/>
                      </a:lnTo>
                      <a:lnTo>
                        <a:pt x="18000" y="18000"/>
                      </a:lnTo>
                      <a:close/>
                      <a:moveTo>
                        <a:pt x="0" y="0"/>
                      </a:moveTo>
                      <a:lnTo>
                        <a:pt x="4968000" y="0"/>
                      </a:lnTo>
                      <a:lnTo>
                        <a:pt x="4968000" y="2628000"/>
                      </a:lnTo>
                      <a:lnTo>
                        <a:pt x="0" y="262800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defTabSz="914273"/>
                  <a:endParaRPr lang="zh-CN" altLang="en-US" sz="1867"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 name="矩形 39"/>
                <p:cNvSpPr>
                  <a:spLocks noChangeArrowheads="1"/>
                </p:cNvSpPr>
                <p:nvPr/>
              </p:nvSpPr>
              <p:spPr bwMode="auto">
                <a:xfrm>
                  <a:off x="1421298" y="2447190"/>
                  <a:ext cx="889986" cy="98887"/>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1867" dirty="0">
                    <a:solidFill>
                      <a:srgbClr val="FFFFFF"/>
                    </a:solidFill>
                    <a:sym typeface="Source Han Serif SC" panose="02020400000000000000" pitchFamily="18" charset="-122"/>
                  </a:endParaRPr>
                </a:p>
              </p:txBody>
            </p:sp>
            <p:sp>
              <p:nvSpPr>
                <p:cNvPr id="15" name="矩形 40"/>
                <p:cNvSpPr>
                  <a:spLocks noChangeArrowheads="1"/>
                </p:cNvSpPr>
                <p:nvPr/>
              </p:nvSpPr>
              <p:spPr bwMode="auto">
                <a:xfrm>
                  <a:off x="1421298" y="2546077"/>
                  <a:ext cx="889986" cy="27191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1867" dirty="0">
                    <a:solidFill>
                      <a:srgbClr val="FFFFFF"/>
                    </a:solidFill>
                    <a:sym typeface="Source Han Serif SC" panose="02020400000000000000" pitchFamily="18" charset="-122"/>
                  </a:endParaRPr>
                </a:p>
              </p:txBody>
            </p:sp>
            <p:sp>
              <p:nvSpPr>
                <p:cNvPr id="16" name="圆角矩形 41"/>
                <p:cNvSpPr>
                  <a:spLocks noChangeArrowheads="1"/>
                </p:cNvSpPr>
                <p:nvPr/>
              </p:nvSpPr>
              <p:spPr bwMode="auto">
                <a:xfrm>
                  <a:off x="1124636" y="2817987"/>
                  <a:ext cx="1483310" cy="135955"/>
                </a:xfrm>
                <a:prstGeom prst="roundRect">
                  <a:avLst>
                    <a:gd name="adj" fmla="val 16667"/>
                  </a:avLst>
                </a:pr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1867" dirty="0">
                    <a:solidFill>
                      <a:srgbClr val="FFFFFF"/>
                    </a:solidFill>
                    <a:sym typeface="Source Han Serif SC" panose="02020400000000000000" pitchFamily="18" charset="-122"/>
                  </a:endParaRPr>
                </a:p>
              </p:txBody>
            </p:sp>
            <p:sp>
              <p:nvSpPr>
                <p:cNvPr id="17" name="椭圆 42"/>
                <p:cNvSpPr>
                  <a:spLocks noChangeArrowheads="1"/>
                </p:cNvSpPr>
                <p:nvPr/>
              </p:nvSpPr>
              <p:spPr bwMode="auto">
                <a:xfrm>
                  <a:off x="1829416" y="41325"/>
                  <a:ext cx="74157" cy="7415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1867" dirty="0">
                    <a:solidFill>
                      <a:srgbClr val="FFFFFF"/>
                    </a:solidFill>
                    <a:sym typeface="Source Han Serif SC" panose="02020400000000000000" pitchFamily="18" charset="-122"/>
                  </a:endParaRPr>
                </a:p>
              </p:txBody>
            </p:sp>
            <p:sp>
              <p:nvSpPr>
                <p:cNvPr id="18" name="矩形 23"/>
                <p:cNvSpPr>
                  <a:spLocks noChangeArrowheads="1"/>
                </p:cNvSpPr>
                <p:nvPr/>
              </p:nvSpPr>
              <p:spPr bwMode="auto">
                <a:xfrm>
                  <a:off x="2042559" y="-1"/>
                  <a:ext cx="1690023" cy="2447190"/>
                </a:xfrm>
                <a:custGeom>
                  <a:avLst/>
                  <a:gdLst>
                    <a:gd name="T0" fmla="*/ 0 w 2461290"/>
                    <a:gd name="T1" fmla="*/ 0 h 3564000"/>
                    <a:gd name="T2" fmla="*/ 1068995 w 2461290"/>
                    <a:gd name="T3" fmla="*/ 0 h 3564000"/>
                    <a:gd name="T4" fmla="*/ 1160439 w 2461290"/>
                    <a:gd name="T5" fmla="*/ 91444 h 3564000"/>
                    <a:gd name="T6" fmla="*/ 1160439 w 2461290"/>
                    <a:gd name="T7" fmla="*/ 1588898 h 3564000"/>
                    <a:gd name="T8" fmla="*/ 1068995 w 2461290"/>
                    <a:gd name="T9" fmla="*/ 1680342 h 3564000"/>
                    <a:gd name="T10" fmla="*/ 782140 w 2461290"/>
                    <a:gd name="T11" fmla="*/ 1680342 h 3564000"/>
                    <a:gd name="T12" fmla="*/ 0 w 2461290"/>
                    <a:gd name="T13" fmla="*/ 0 h 3564000"/>
                    <a:gd name="T14" fmla="*/ 0 60000 65536"/>
                    <a:gd name="T15" fmla="*/ 0 60000 65536"/>
                    <a:gd name="T16" fmla="*/ 0 60000 65536"/>
                    <a:gd name="T17" fmla="*/ 0 60000 65536"/>
                    <a:gd name="T18" fmla="*/ 0 60000 65536"/>
                    <a:gd name="T19" fmla="*/ 0 60000 65536"/>
                    <a:gd name="T20" fmla="*/ 0 60000 65536"/>
                    <a:gd name="T21" fmla="*/ 0 w 2461290"/>
                    <a:gd name="T22" fmla="*/ 0 h 3564000"/>
                    <a:gd name="T23" fmla="*/ 2461290 w 2461290"/>
                    <a:gd name="T24" fmla="*/ 3564000 h 3564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61290" h="3564000">
                      <a:moveTo>
                        <a:pt x="0" y="0"/>
                      </a:moveTo>
                      <a:lnTo>
                        <a:pt x="2267337" y="0"/>
                      </a:lnTo>
                      <a:cubicBezTo>
                        <a:pt x="2374454" y="0"/>
                        <a:pt x="2461290" y="86836"/>
                        <a:pt x="2461290" y="193953"/>
                      </a:cubicBezTo>
                      <a:lnTo>
                        <a:pt x="2461290" y="3370047"/>
                      </a:lnTo>
                      <a:cubicBezTo>
                        <a:pt x="2461290" y="3477164"/>
                        <a:pt x="2374454" y="3564000"/>
                        <a:pt x="2267337" y="3564000"/>
                      </a:cubicBezTo>
                      <a:lnTo>
                        <a:pt x="1658918" y="3564000"/>
                      </a:lnTo>
                      <a:lnTo>
                        <a:pt x="0" y="0"/>
                      </a:ln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defTabSz="914273"/>
                  <a:endParaRPr lang="zh-CN" altLang="en-US" sz="1867"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pic>
            <p:nvPicPr>
              <p:cNvPr id="10" name="图片 34"/>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830577" y="2226718"/>
                <a:ext cx="190285"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9" name="矩形 47"/>
          <p:cNvSpPr>
            <a:spLocks noChangeArrowheads="1"/>
          </p:cNvSpPr>
          <p:nvPr/>
        </p:nvSpPr>
        <p:spPr bwMode="auto">
          <a:xfrm>
            <a:off x="6356021" y="2927100"/>
            <a:ext cx="3780036" cy="892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defTabSz="914273">
              <a:lnSpc>
                <a:spcPct val="130000"/>
              </a:lnSpc>
              <a:spcBef>
                <a:spcPct val="0"/>
              </a:spcBef>
            </a:pPr>
            <a:r>
              <a:rPr lang="zh-CN" altLang="en-US" sz="1333"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rPr>
              <a:t>右键点击图片选择设置图片格式可直接替换图片。您可以点击文字框输入您的描述说明，或者通过复制粘贴，在此录入您的综合描述说明。</a:t>
            </a:r>
            <a:endParaRPr lang="en-US" altLang="zh-CN" sz="1333"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矩形 3"/>
          <p:cNvSpPr>
            <a:spLocks noChangeArrowheads="1"/>
          </p:cNvSpPr>
          <p:nvPr/>
        </p:nvSpPr>
        <p:spPr bwMode="auto">
          <a:xfrm>
            <a:off x="6378052" y="2311762"/>
            <a:ext cx="1620938" cy="52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defTabSz="914273">
              <a:spcBef>
                <a:spcPct val="0"/>
              </a:spcBef>
            </a:pPr>
            <a:r>
              <a:rPr lang="zh-CN" altLang="en-US" sz="2800" b="1" dirty="0">
                <a:solidFill>
                  <a:srgbClr val="3B3838"/>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rPr>
              <a:t>使命宗旨</a:t>
            </a:r>
          </a:p>
        </p:txBody>
      </p:sp>
      <p:sp>
        <p:nvSpPr>
          <p:cNvPr id="21" name="矩形 20"/>
          <p:cNvSpPr/>
          <p:nvPr/>
        </p:nvSpPr>
        <p:spPr>
          <a:xfrm>
            <a:off x="6456882" y="2806159"/>
            <a:ext cx="79973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矩形 21"/>
          <p:cNvSpPr/>
          <p:nvPr/>
        </p:nvSpPr>
        <p:spPr>
          <a:xfrm>
            <a:off x="7276682" y="2806159"/>
            <a:ext cx="1620000" cy="54000"/>
          </a:xfrm>
          <a:prstGeom prst="rect">
            <a:avLst/>
          </a:prstGeom>
          <a:solidFill>
            <a:srgbClr val="DEDEDF"/>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3" name="矩形 47"/>
          <p:cNvSpPr>
            <a:spLocks noChangeArrowheads="1"/>
          </p:cNvSpPr>
          <p:nvPr/>
        </p:nvSpPr>
        <p:spPr bwMode="auto">
          <a:xfrm>
            <a:off x="6356021" y="4997939"/>
            <a:ext cx="3780036" cy="892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defTabSz="914273">
              <a:lnSpc>
                <a:spcPct val="130000"/>
              </a:lnSpc>
              <a:spcBef>
                <a:spcPct val="0"/>
              </a:spcBef>
            </a:pPr>
            <a:r>
              <a:rPr lang="zh-CN" altLang="en-US" sz="1333"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rPr>
              <a:t>右键点击图片选择设置图片格式可直接替换图片。您可以点击文字框输入您的描述说明，或者通过复制粘贴。</a:t>
            </a:r>
            <a:endParaRPr lang="en-US" altLang="zh-CN" sz="1333"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4" name="矩形 3"/>
          <p:cNvSpPr>
            <a:spLocks noChangeArrowheads="1"/>
          </p:cNvSpPr>
          <p:nvPr/>
        </p:nvSpPr>
        <p:spPr bwMode="auto">
          <a:xfrm>
            <a:off x="6378052" y="4382601"/>
            <a:ext cx="1980011" cy="52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defTabSz="914273">
              <a:spcBef>
                <a:spcPct val="0"/>
              </a:spcBef>
            </a:pPr>
            <a:r>
              <a:rPr lang="zh-CN" altLang="en-US" sz="2800" b="1" dirty="0">
                <a:solidFill>
                  <a:srgbClr val="3B3838"/>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rPr>
              <a:t>核心价值观</a:t>
            </a:r>
          </a:p>
        </p:txBody>
      </p:sp>
      <p:sp>
        <p:nvSpPr>
          <p:cNvPr id="25" name="矩形 24"/>
          <p:cNvSpPr/>
          <p:nvPr/>
        </p:nvSpPr>
        <p:spPr>
          <a:xfrm>
            <a:off x="6456882" y="4876998"/>
            <a:ext cx="79973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6" name="矩形 25"/>
          <p:cNvSpPr/>
          <p:nvPr/>
        </p:nvSpPr>
        <p:spPr>
          <a:xfrm>
            <a:off x="7276682" y="4876998"/>
            <a:ext cx="1620000" cy="54000"/>
          </a:xfrm>
          <a:prstGeom prst="rect">
            <a:avLst/>
          </a:prstGeom>
          <a:solidFill>
            <a:srgbClr val="DEDEDF"/>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7" name="组合 26">
            <a:extLst>
              <a:ext uri="{FF2B5EF4-FFF2-40B4-BE49-F238E27FC236}">
                <a16:creationId xmlns:a16="http://schemas.microsoft.com/office/drawing/2014/main" id="{BEF8A8B3-641B-4A05-8747-8E0CC382F7D8}"/>
              </a:ext>
            </a:extLst>
          </p:cNvPr>
          <p:cNvGrpSpPr/>
          <p:nvPr/>
        </p:nvGrpSpPr>
        <p:grpSpPr>
          <a:xfrm>
            <a:off x="3424460" y="220234"/>
            <a:ext cx="5544407" cy="617980"/>
            <a:chOff x="551593" y="497013"/>
            <a:chExt cx="5544407" cy="617980"/>
          </a:xfrm>
        </p:grpSpPr>
        <p:sp>
          <p:nvSpPr>
            <p:cNvPr id="28" name="矩形 27">
              <a:extLst>
                <a:ext uri="{FF2B5EF4-FFF2-40B4-BE49-F238E27FC236}">
                  <a16:creationId xmlns:a16="http://schemas.microsoft.com/office/drawing/2014/main" id="{9F22C6BB-973C-4A1A-BD33-702597A7BC80}"/>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29" name="0 _4">
              <a:extLst>
                <a:ext uri="{FF2B5EF4-FFF2-40B4-BE49-F238E27FC236}">
                  <a16:creationId xmlns:a16="http://schemas.microsoft.com/office/drawing/2014/main" id="{ED9CB4BD-8A7F-4FE1-B39B-ED5ABD600EEC}"/>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39361442"/>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500" fill="hold"/>
                                        <p:tgtEl>
                                          <p:spTgt spid="20"/>
                                        </p:tgtEl>
                                        <p:attrNameLst>
                                          <p:attrName>ppt_w</p:attrName>
                                        </p:attrNameLst>
                                      </p:cBhvr>
                                      <p:tavLst>
                                        <p:tav tm="0">
                                          <p:val>
                                            <p:fltVal val="0"/>
                                          </p:val>
                                        </p:tav>
                                        <p:tav tm="100000">
                                          <p:val>
                                            <p:strVal val="#ppt_w"/>
                                          </p:val>
                                        </p:tav>
                                      </p:tavLst>
                                    </p:anim>
                                    <p:anim calcmode="lin" valueType="num">
                                      <p:cBhvr>
                                        <p:cTn id="14" dur="500" fill="hold"/>
                                        <p:tgtEl>
                                          <p:spTgt spid="20"/>
                                        </p:tgtEl>
                                        <p:attrNameLst>
                                          <p:attrName>ppt_h</p:attrName>
                                        </p:attrNameLst>
                                      </p:cBhvr>
                                      <p:tavLst>
                                        <p:tav tm="0">
                                          <p:val>
                                            <p:fltVal val="0"/>
                                          </p:val>
                                        </p:tav>
                                        <p:tav tm="100000">
                                          <p:val>
                                            <p:strVal val="#ppt_h"/>
                                          </p:val>
                                        </p:tav>
                                      </p:tavLst>
                                    </p:anim>
                                    <p:animEffect transition="in" filter="fade">
                                      <p:cBhvr>
                                        <p:cTn id="15" dur="500"/>
                                        <p:tgtEl>
                                          <p:spTgt spid="20"/>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Effect transition="in" filter="fade">
                                      <p:cBhvr>
                                        <p:cTn id="21" dur="500"/>
                                        <p:tgtEl>
                                          <p:spTgt spid="21"/>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ppt_w</p:attrName>
                                        </p:attrNameLst>
                                      </p:cBhvr>
                                      <p:tavLst>
                                        <p:tav tm="0">
                                          <p:val>
                                            <p:fltVal val="0"/>
                                          </p:val>
                                        </p:tav>
                                        <p:tav tm="100000">
                                          <p:val>
                                            <p:strVal val="#ppt_w"/>
                                          </p:val>
                                        </p:tav>
                                      </p:tavLst>
                                    </p:anim>
                                    <p:anim calcmode="lin" valueType="num">
                                      <p:cBhvr>
                                        <p:cTn id="26" dur="500" fill="hold"/>
                                        <p:tgtEl>
                                          <p:spTgt spid="22"/>
                                        </p:tgtEl>
                                        <p:attrNameLst>
                                          <p:attrName>ppt_h</p:attrName>
                                        </p:attrNameLst>
                                      </p:cBhvr>
                                      <p:tavLst>
                                        <p:tav tm="0">
                                          <p:val>
                                            <p:fltVal val="0"/>
                                          </p:val>
                                        </p:tav>
                                        <p:tav tm="100000">
                                          <p:val>
                                            <p:strVal val="#ppt_h"/>
                                          </p:val>
                                        </p:tav>
                                      </p:tavLst>
                                    </p:anim>
                                    <p:animEffect transition="in" filter="fade">
                                      <p:cBhvr>
                                        <p:cTn id="27" dur="500"/>
                                        <p:tgtEl>
                                          <p:spTgt spid="2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Effect transition="in" filter="fade">
                                      <p:cBhvr>
                                        <p:cTn id="33" dur="500"/>
                                        <p:tgtEl>
                                          <p:spTgt spid="19"/>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ppt_w</p:attrName>
                                        </p:attrNameLst>
                                      </p:cBhvr>
                                      <p:tavLst>
                                        <p:tav tm="0">
                                          <p:val>
                                            <p:fltVal val="0"/>
                                          </p:val>
                                        </p:tav>
                                        <p:tav tm="100000">
                                          <p:val>
                                            <p:strVal val="#ppt_w"/>
                                          </p:val>
                                        </p:tav>
                                      </p:tavLst>
                                    </p:anim>
                                    <p:anim calcmode="lin" valueType="num">
                                      <p:cBhvr>
                                        <p:cTn id="38" dur="500" fill="hold"/>
                                        <p:tgtEl>
                                          <p:spTgt spid="24"/>
                                        </p:tgtEl>
                                        <p:attrNameLst>
                                          <p:attrName>ppt_h</p:attrName>
                                        </p:attrNameLst>
                                      </p:cBhvr>
                                      <p:tavLst>
                                        <p:tav tm="0">
                                          <p:val>
                                            <p:fltVal val="0"/>
                                          </p:val>
                                        </p:tav>
                                        <p:tav tm="100000">
                                          <p:val>
                                            <p:strVal val="#ppt_h"/>
                                          </p:val>
                                        </p:tav>
                                      </p:tavLst>
                                    </p:anim>
                                    <p:animEffect transition="in" filter="fade">
                                      <p:cBhvr>
                                        <p:cTn id="39" dur="500"/>
                                        <p:tgtEl>
                                          <p:spTgt spid="24"/>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p:cTn id="43" dur="500" fill="hold"/>
                                        <p:tgtEl>
                                          <p:spTgt spid="25"/>
                                        </p:tgtEl>
                                        <p:attrNameLst>
                                          <p:attrName>ppt_w</p:attrName>
                                        </p:attrNameLst>
                                      </p:cBhvr>
                                      <p:tavLst>
                                        <p:tav tm="0">
                                          <p:val>
                                            <p:fltVal val="0"/>
                                          </p:val>
                                        </p:tav>
                                        <p:tav tm="100000">
                                          <p:val>
                                            <p:strVal val="#ppt_w"/>
                                          </p:val>
                                        </p:tav>
                                      </p:tavLst>
                                    </p:anim>
                                    <p:anim calcmode="lin" valueType="num">
                                      <p:cBhvr>
                                        <p:cTn id="44" dur="500" fill="hold"/>
                                        <p:tgtEl>
                                          <p:spTgt spid="25"/>
                                        </p:tgtEl>
                                        <p:attrNameLst>
                                          <p:attrName>ppt_h</p:attrName>
                                        </p:attrNameLst>
                                      </p:cBhvr>
                                      <p:tavLst>
                                        <p:tav tm="0">
                                          <p:val>
                                            <p:fltVal val="0"/>
                                          </p:val>
                                        </p:tav>
                                        <p:tav tm="100000">
                                          <p:val>
                                            <p:strVal val="#ppt_h"/>
                                          </p:val>
                                        </p:tav>
                                      </p:tavLst>
                                    </p:anim>
                                    <p:animEffect transition="in" filter="fade">
                                      <p:cBhvr>
                                        <p:cTn id="45" dur="500"/>
                                        <p:tgtEl>
                                          <p:spTgt spid="25"/>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p:cTn id="49" dur="500" fill="hold"/>
                                        <p:tgtEl>
                                          <p:spTgt spid="26"/>
                                        </p:tgtEl>
                                        <p:attrNameLst>
                                          <p:attrName>ppt_w</p:attrName>
                                        </p:attrNameLst>
                                      </p:cBhvr>
                                      <p:tavLst>
                                        <p:tav tm="0">
                                          <p:val>
                                            <p:fltVal val="0"/>
                                          </p:val>
                                        </p:tav>
                                        <p:tav tm="100000">
                                          <p:val>
                                            <p:strVal val="#ppt_w"/>
                                          </p:val>
                                        </p:tav>
                                      </p:tavLst>
                                    </p:anim>
                                    <p:anim calcmode="lin" valueType="num">
                                      <p:cBhvr>
                                        <p:cTn id="50" dur="500" fill="hold"/>
                                        <p:tgtEl>
                                          <p:spTgt spid="26"/>
                                        </p:tgtEl>
                                        <p:attrNameLst>
                                          <p:attrName>ppt_h</p:attrName>
                                        </p:attrNameLst>
                                      </p:cBhvr>
                                      <p:tavLst>
                                        <p:tav tm="0">
                                          <p:val>
                                            <p:fltVal val="0"/>
                                          </p:val>
                                        </p:tav>
                                        <p:tav tm="100000">
                                          <p:val>
                                            <p:strVal val="#ppt_h"/>
                                          </p:val>
                                        </p:tav>
                                      </p:tavLst>
                                    </p:anim>
                                    <p:animEffect transition="in" filter="fade">
                                      <p:cBhvr>
                                        <p:cTn id="51" dur="500"/>
                                        <p:tgtEl>
                                          <p:spTgt spid="26"/>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p:cTn id="55" dur="500" fill="hold"/>
                                        <p:tgtEl>
                                          <p:spTgt spid="23"/>
                                        </p:tgtEl>
                                        <p:attrNameLst>
                                          <p:attrName>ppt_w</p:attrName>
                                        </p:attrNameLst>
                                      </p:cBhvr>
                                      <p:tavLst>
                                        <p:tav tm="0">
                                          <p:val>
                                            <p:fltVal val="0"/>
                                          </p:val>
                                        </p:tav>
                                        <p:tav tm="100000">
                                          <p:val>
                                            <p:strVal val="#ppt_w"/>
                                          </p:val>
                                        </p:tav>
                                      </p:tavLst>
                                    </p:anim>
                                    <p:anim calcmode="lin" valueType="num">
                                      <p:cBhvr>
                                        <p:cTn id="56" dur="500" fill="hold"/>
                                        <p:tgtEl>
                                          <p:spTgt spid="23"/>
                                        </p:tgtEl>
                                        <p:attrNameLst>
                                          <p:attrName>ppt_h</p:attrName>
                                        </p:attrNameLst>
                                      </p:cBhvr>
                                      <p:tavLst>
                                        <p:tav tm="0">
                                          <p:val>
                                            <p:fltVal val="0"/>
                                          </p:val>
                                        </p:tav>
                                        <p:tav tm="100000">
                                          <p:val>
                                            <p:strVal val="#ppt_h"/>
                                          </p:val>
                                        </p:tav>
                                      </p:tavLst>
                                    </p:anim>
                                    <p:animEffect transition="in" filter="fade">
                                      <p:cBhvr>
                                        <p:cTn id="57" dur="500"/>
                                        <p:tgtEl>
                                          <p:spTgt spid="23"/>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27"/>
                                        </p:tgtEl>
                                        <p:attrNameLst>
                                          <p:attrName>style.visibility</p:attrName>
                                        </p:attrNameLst>
                                      </p:cBhvr>
                                      <p:to>
                                        <p:strVal val="visible"/>
                                      </p:to>
                                    </p:set>
                                    <p:anim calcmode="lin" valueType="num">
                                      <p:cBhvr>
                                        <p:cTn id="61" dur="500" fill="hold"/>
                                        <p:tgtEl>
                                          <p:spTgt spid="27"/>
                                        </p:tgtEl>
                                        <p:attrNameLst>
                                          <p:attrName>ppt_w</p:attrName>
                                        </p:attrNameLst>
                                      </p:cBhvr>
                                      <p:tavLst>
                                        <p:tav tm="0">
                                          <p:val>
                                            <p:fltVal val="0"/>
                                          </p:val>
                                        </p:tav>
                                        <p:tav tm="100000">
                                          <p:val>
                                            <p:strVal val="#ppt_w"/>
                                          </p:val>
                                        </p:tav>
                                      </p:tavLst>
                                    </p:anim>
                                    <p:anim calcmode="lin" valueType="num">
                                      <p:cBhvr>
                                        <p:cTn id="62" dur="500" fill="hold"/>
                                        <p:tgtEl>
                                          <p:spTgt spid="27"/>
                                        </p:tgtEl>
                                        <p:attrNameLst>
                                          <p:attrName>ppt_h</p:attrName>
                                        </p:attrNameLst>
                                      </p:cBhvr>
                                      <p:tavLst>
                                        <p:tav tm="0">
                                          <p:val>
                                            <p:fltVal val="0"/>
                                          </p:val>
                                        </p:tav>
                                        <p:tav tm="100000">
                                          <p:val>
                                            <p:strVal val="#ppt_h"/>
                                          </p:val>
                                        </p:tav>
                                      </p:tavLst>
                                    </p:anim>
                                    <p:animEffect transition="in" filter="fade">
                                      <p:cBhvr>
                                        <p:cTn id="6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animBg="1"/>
      <p:bldP spid="22" grpId="0" animBg="1"/>
      <p:bldP spid="23" grpId="0"/>
      <p:bldP spid="24" grpId="0"/>
      <p:bldP spid="25" grpId="0" animBg="1"/>
      <p:bldP spid="2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标注 6"/>
          <p:cNvSpPr/>
          <p:nvPr/>
        </p:nvSpPr>
        <p:spPr>
          <a:xfrm>
            <a:off x="8536174" y="2630763"/>
            <a:ext cx="2694815" cy="1346412"/>
          </a:xfrm>
          <a:prstGeom prst="wedgeRectCallout">
            <a:avLst>
              <a:gd name="adj1" fmla="val 41393"/>
              <a:gd name="adj2" fmla="val -19934"/>
            </a:avLst>
          </a:prstGeom>
          <a:solidFill>
            <a:schemeClr val="accent4"/>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12" tIns="45705" rIns="91412" bIns="45705" rtlCol="0" anchor="ctr"/>
          <a:lstStyle/>
          <a:p>
            <a:pPr defTabSz="1215600">
              <a:spcBef>
                <a:spcPct val="20000"/>
              </a:spcBef>
              <a:defRPr/>
            </a:pPr>
            <a:r>
              <a:rPr lang="zh-CN" altLang="en-US"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     单击编辑标题</a:t>
            </a:r>
            <a:endParaRPr lang="en-US" altLang="zh-CN"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   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   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8" name="矩形标注 7"/>
          <p:cNvSpPr/>
          <p:nvPr/>
        </p:nvSpPr>
        <p:spPr>
          <a:xfrm>
            <a:off x="6041392" y="2630763"/>
            <a:ext cx="2494781" cy="1346412"/>
          </a:xfrm>
          <a:prstGeom prst="wedgeRectCallout">
            <a:avLst>
              <a:gd name="adj1" fmla="val 59514"/>
              <a:gd name="adj2" fmla="val -21196"/>
            </a:avLst>
          </a:prstGeom>
          <a:solidFill>
            <a:schemeClr val="accent3"/>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12" tIns="45705" rIns="91412" bIns="45705" rtlCol="0" anchor="ctr"/>
          <a:lstStyle/>
          <a:p>
            <a:pPr defTabSz="1215600">
              <a:spcBef>
                <a:spcPct val="20000"/>
              </a:spcBef>
              <a:defRPr/>
            </a:pPr>
            <a:r>
              <a:rPr lang="zh-CN" altLang="en-US"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     单击编辑标题</a:t>
            </a:r>
            <a:endParaRPr lang="en-US" altLang="zh-CN"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矩形标注 8"/>
          <p:cNvSpPr/>
          <p:nvPr/>
        </p:nvSpPr>
        <p:spPr>
          <a:xfrm>
            <a:off x="3546612" y="2630763"/>
            <a:ext cx="2494781" cy="1346412"/>
          </a:xfrm>
          <a:prstGeom prst="wedgeRectCallout">
            <a:avLst>
              <a:gd name="adj1" fmla="val 59514"/>
              <a:gd name="adj2" fmla="val -21196"/>
            </a:avLst>
          </a:prstGeom>
          <a:solidFill>
            <a:schemeClr val="accent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12" tIns="45705" rIns="91412" bIns="45705" rtlCol="0" anchor="ctr"/>
          <a:lstStyle/>
          <a:p>
            <a:pPr defTabSz="1215600">
              <a:spcBef>
                <a:spcPct val="20000"/>
              </a:spcBef>
              <a:defRPr/>
            </a:pPr>
            <a:r>
              <a:rPr lang="zh-CN" altLang="en-US"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     单击编辑标题</a:t>
            </a:r>
            <a:endParaRPr lang="en-US" altLang="zh-CN"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 name="矩形标注 9"/>
          <p:cNvSpPr/>
          <p:nvPr/>
        </p:nvSpPr>
        <p:spPr>
          <a:xfrm>
            <a:off x="1051832" y="2630763"/>
            <a:ext cx="2494781" cy="1346412"/>
          </a:xfrm>
          <a:prstGeom prst="wedgeRectCallout">
            <a:avLst>
              <a:gd name="adj1" fmla="val 59514"/>
              <a:gd name="adj2" fmla="val -21196"/>
            </a:avLst>
          </a:prstGeom>
          <a:solidFill>
            <a:schemeClr val="accent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12" tIns="45705" rIns="91412" bIns="45705" rtlCol="0" anchor="ctr"/>
          <a:lstStyle/>
          <a:p>
            <a:pPr defTabSz="1215600">
              <a:spcBef>
                <a:spcPct val="20000"/>
              </a:spcBef>
              <a:defRPr/>
            </a:pPr>
            <a:r>
              <a:rPr lang="zh-CN" altLang="en-US"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单击编辑标题</a:t>
            </a:r>
            <a:endParaRPr lang="en-US" altLang="zh-CN"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 name="文本框 11"/>
          <p:cNvSpPr txBox="1"/>
          <p:nvPr/>
        </p:nvSpPr>
        <p:spPr>
          <a:xfrm>
            <a:off x="961551" y="4968047"/>
            <a:ext cx="10382855" cy="830966"/>
          </a:xfrm>
          <a:prstGeom prst="rect">
            <a:avLst/>
          </a:prstGeom>
          <a:noFill/>
        </p:spPr>
        <p:txBody>
          <a:bodyPr wrap="square" lIns="91412" tIns="45705" rIns="91412" bIns="45705" rtlCol="0">
            <a:spAutoFit/>
          </a:bodyPr>
          <a:lstStyle/>
          <a:p>
            <a:pPr defTabSz="914377">
              <a:defRPr/>
            </a:pPr>
            <a:r>
              <a:rPr lang="zh-CN" altLang="en-US" sz="1200" dirty="0">
                <a:solidFill>
                  <a:prstClr val="black">
                    <a:lumMod val="50000"/>
                    <a:lumOff val="50000"/>
                  </a:prstClr>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请在此粘贴或者输入你的文字内容请在此粘贴或者输入你的文字内容请在此粘贴或者输入你的文字内容请在此粘贴或者输入你的文字内容请在此粘贴或者输入你的文字内容请在此粘贴或者输入你的文字内容</a:t>
            </a:r>
            <a:endParaRPr lang="en-US" altLang="zh-CN" sz="1200" dirty="0">
              <a:solidFill>
                <a:prstClr val="black">
                  <a:lumMod val="50000"/>
                  <a:lumOff val="50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endParaRPr lang="en-US" altLang="zh-CN" sz="1200" dirty="0">
              <a:solidFill>
                <a:prstClr val="black">
                  <a:lumMod val="50000"/>
                  <a:lumOff val="50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endParaRPr lang="en-US" altLang="zh-CN" sz="1200" dirty="0">
              <a:solidFill>
                <a:prstClr val="black">
                  <a:lumMod val="50000"/>
                  <a:lumOff val="50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文本框 12"/>
          <p:cNvSpPr txBox="1"/>
          <p:nvPr/>
        </p:nvSpPr>
        <p:spPr>
          <a:xfrm>
            <a:off x="961553" y="4534389"/>
            <a:ext cx="7625139" cy="338524"/>
          </a:xfrm>
          <a:prstGeom prst="rect">
            <a:avLst/>
          </a:prstGeom>
          <a:noFill/>
        </p:spPr>
        <p:txBody>
          <a:bodyPr wrap="square" lIns="91412" tIns="45705" rIns="91412" bIns="45705" rtlCol="0">
            <a:spAutoFit/>
          </a:bodyPr>
          <a:lstStyle/>
          <a:p>
            <a:pPr defTabSz="1215600">
              <a:spcBef>
                <a:spcPct val="20000"/>
              </a:spcBef>
              <a:defRPr/>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sym typeface="Source Han Serif SC" panose="02020400000000000000" pitchFamily="18" charset="-122"/>
              </a:rPr>
              <a:t>单击编辑标题</a:t>
            </a:r>
            <a:endPar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11" name="组合 10">
            <a:extLst>
              <a:ext uri="{FF2B5EF4-FFF2-40B4-BE49-F238E27FC236}">
                <a16:creationId xmlns:a16="http://schemas.microsoft.com/office/drawing/2014/main" id="{201CEE8A-95BB-405B-8352-CCDD9B19FDEB}"/>
              </a:ext>
            </a:extLst>
          </p:cNvPr>
          <p:cNvGrpSpPr/>
          <p:nvPr/>
        </p:nvGrpSpPr>
        <p:grpSpPr>
          <a:xfrm>
            <a:off x="3424460" y="220234"/>
            <a:ext cx="5544407" cy="617980"/>
            <a:chOff x="551593" y="497013"/>
            <a:chExt cx="5544407" cy="617980"/>
          </a:xfrm>
        </p:grpSpPr>
        <p:sp>
          <p:nvSpPr>
            <p:cNvPr id="14" name="矩形 13">
              <a:extLst>
                <a:ext uri="{FF2B5EF4-FFF2-40B4-BE49-F238E27FC236}">
                  <a16:creationId xmlns:a16="http://schemas.microsoft.com/office/drawing/2014/main" id="{96E01AD2-C131-48CC-AAE8-58FF863B7E8B}"/>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15" name="0 _4">
              <a:extLst>
                <a:ext uri="{FF2B5EF4-FFF2-40B4-BE49-F238E27FC236}">
                  <a16:creationId xmlns:a16="http://schemas.microsoft.com/office/drawing/2014/main" id="{BB45F7E5-B441-4A9A-80A9-DD2830748B88}"/>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6460614"/>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fltVal val="0"/>
                                          </p:val>
                                        </p:tav>
                                        <p:tav tm="100000">
                                          <p:val>
                                            <p:strVal val="#ppt_w"/>
                                          </p:val>
                                        </p:tav>
                                      </p:tavLst>
                                    </p:anim>
                                    <p:anim calcmode="lin" valueType="num">
                                      <p:cBhvr>
                                        <p:cTn id="38" dur="500" fill="hold"/>
                                        <p:tgtEl>
                                          <p:spTgt spid="8"/>
                                        </p:tgtEl>
                                        <p:attrNameLst>
                                          <p:attrName>ppt_h</p:attrName>
                                        </p:attrNameLst>
                                      </p:cBhvr>
                                      <p:tavLst>
                                        <p:tav tm="0">
                                          <p:val>
                                            <p:fltVal val="0"/>
                                          </p:val>
                                        </p:tav>
                                        <p:tav tm="100000">
                                          <p:val>
                                            <p:strVal val="#ppt_h"/>
                                          </p:val>
                                        </p:tav>
                                      </p:tavLst>
                                    </p:anim>
                                    <p:animEffect transition="in" filter="fade">
                                      <p:cBhvr>
                                        <p:cTn id="39" dur="500"/>
                                        <p:tgtEl>
                                          <p:spTgt spid="8"/>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500" fill="hold"/>
                                        <p:tgtEl>
                                          <p:spTgt spid="11"/>
                                        </p:tgtEl>
                                        <p:attrNameLst>
                                          <p:attrName>ppt_w</p:attrName>
                                        </p:attrNameLst>
                                      </p:cBhvr>
                                      <p:tavLst>
                                        <p:tav tm="0">
                                          <p:val>
                                            <p:fltVal val="0"/>
                                          </p:val>
                                        </p:tav>
                                        <p:tav tm="100000">
                                          <p:val>
                                            <p:strVal val="#ppt_w"/>
                                          </p:val>
                                        </p:tav>
                                      </p:tavLst>
                                    </p:anim>
                                    <p:anim calcmode="lin" valueType="num">
                                      <p:cBhvr>
                                        <p:cTn id="44" dur="500" fill="hold"/>
                                        <p:tgtEl>
                                          <p:spTgt spid="11"/>
                                        </p:tgtEl>
                                        <p:attrNameLst>
                                          <p:attrName>ppt_h</p:attrName>
                                        </p:attrNameLst>
                                      </p:cBhvr>
                                      <p:tavLst>
                                        <p:tav tm="0">
                                          <p:val>
                                            <p:fltVal val="0"/>
                                          </p:val>
                                        </p:tav>
                                        <p:tav tm="100000">
                                          <p:val>
                                            <p:strVal val="#ppt_h"/>
                                          </p:val>
                                        </p:tav>
                                      </p:tavLst>
                                    </p:anim>
                                    <p:animEffect transition="in" filter="fade">
                                      <p:cBhvr>
                                        <p:cTn id="4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
          <p:cNvSpPr>
            <a:spLocks noChangeArrowheads="1"/>
          </p:cNvSpPr>
          <p:nvPr/>
        </p:nvSpPr>
        <p:spPr bwMode="auto">
          <a:xfrm>
            <a:off x="7293170" y="1808066"/>
            <a:ext cx="4723288" cy="3603685"/>
          </a:xfrm>
          <a:prstGeom prst="rect">
            <a:avLst/>
          </a:prstGeom>
          <a:solidFill>
            <a:schemeClr val="accent2"/>
          </a:solidFill>
          <a:ln>
            <a:noFill/>
          </a:ln>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8607"/>
              </a:solidFill>
              <a:sym typeface="Source Han Serif SC" panose="02020400000000000000" pitchFamily="18" charset="-122"/>
            </a:endParaRPr>
          </a:p>
        </p:txBody>
      </p:sp>
      <p:grpSp>
        <p:nvGrpSpPr>
          <p:cNvPr id="6" name="组合 5"/>
          <p:cNvGrpSpPr/>
          <p:nvPr/>
        </p:nvGrpSpPr>
        <p:grpSpPr>
          <a:xfrm>
            <a:off x="6817129" y="3160003"/>
            <a:ext cx="795444" cy="794828"/>
            <a:chOff x="4644009" y="1703896"/>
            <a:chExt cx="573732" cy="573732"/>
          </a:xfrm>
        </p:grpSpPr>
        <p:sp>
          <p:nvSpPr>
            <p:cNvPr id="7" name="椭圆 6"/>
            <p:cNvSpPr/>
            <p:nvPr/>
          </p:nvSpPr>
          <p:spPr>
            <a:xfrm>
              <a:off x="4644009" y="1703896"/>
              <a:ext cx="573732" cy="573732"/>
            </a:xfrm>
            <a:prstGeom prst="ellipse">
              <a:avLst/>
            </a:prstGeom>
            <a:solidFill>
              <a:schemeClr val="accent2"/>
            </a:solidFill>
            <a:ln w="25400">
              <a:solidFill>
                <a:srgbClr val="F4F0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8" name="右箭头 7"/>
            <p:cNvSpPr/>
            <p:nvPr/>
          </p:nvSpPr>
          <p:spPr>
            <a:xfrm>
              <a:off x="4860032" y="1860175"/>
              <a:ext cx="216024" cy="261173"/>
            </a:xfrm>
            <a:prstGeom prst="rightArrow">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19" name="TextBox 16"/>
          <p:cNvSpPr txBox="1"/>
          <p:nvPr/>
        </p:nvSpPr>
        <p:spPr bwMode="auto">
          <a:xfrm>
            <a:off x="7690293" y="2454421"/>
            <a:ext cx="4302991" cy="3000821"/>
          </a:xfrm>
          <a:prstGeom prst="rect">
            <a:avLst/>
          </a:prstGeom>
          <a:noFill/>
        </p:spPr>
        <p:txBody>
          <a:bodyPr wrap="square">
            <a:spAutoFit/>
          </a:bodyPr>
          <a:lstStyle/>
          <a:p>
            <a:pPr>
              <a:lnSpc>
                <a:spcPct val="150000"/>
              </a:lnSpc>
            </a:pPr>
            <a:r>
              <a:rPr lang="zh-CN" altLang="en-US" sz="1400"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rPr>
              <a:t>  微软研究院提供一个跨平台框架，用于构建健壮，可扩展的分布式应用程序。</a:t>
            </a:r>
            <a:endParaRPr lang="en-US" altLang="zh-CN" sz="1400"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a:p>
            <a:pPr>
              <a:lnSpc>
                <a:spcPct val="150000"/>
              </a:lnSpc>
            </a:pPr>
            <a:r>
              <a:rPr lang="en-US" altLang="zh-CN" sz="1400"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rPr>
              <a:t>  </a:t>
            </a:r>
            <a:r>
              <a:rPr lang="zh-CN" altLang="en-US" sz="1400" dirty="0">
                <a:solidFill>
                  <a:srgbClr val="FFFFFF"/>
                </a:solidFill>
                <a:latin typeface="微软雅黑" panose="020B0503020204020204" pitchFamily="34" charset="-122"/>
                <a:ea typeface="微软雅黑" panose="020B0503020204020204" pitchFamily="34" charset="-122"/>
              </a:rPr>
              <a:t>自</a:t>
            </a:r>
            <a:r>
              <a:rPr lang="en-US" altLang="zh-CN" sz="1400" dirty="0">
                <a:solidFill>
                  <a:srgbClr val="FFFFFF"/>
                </a:solidFill>
                <a:latin typeface="微软雅黑" panose="020B0503020204020204" pitchFamily="34" charset="-122"/>
                <a:ea typeface="微软雅黑" panose="020B0503020204020204" pitchFamily="34" charset="-122"/>
              </a:rPr>
              <a:t>2011</a:t>
            </a:r>
            <a:r>
              <a:rPr lang="zh-CN" altLang="en-US" sz="1400" dirty="0">
                <a:solidFill>
                  <a:srgbClr val="FFFFFF"/>
                </a:solidFill>
                <a:latin typeface="微软雅黑" panose="020B0503020204020204" pitchFamily="34" charset="-122"/>
                <a:ea typeface="微软雅黑" panose="020B0503020204020204" pitchFamily="34" charset="-122"/>
              </a:rPr>
              <a:t>年以来，它已被多个微软产品组广泛应用于云中和内部，最着名的是游戏工作室，如</a:t>
            </a:r>
            <a:r>
              <a:rPr lang="en-US" altLang="zh-CN" sz="1400" dirty="0">
                <a:solidFill>
                  <a:srgbClr val="FFFFFF"/>
                </a:solidFill>
                <a:latin typeface="微软雅黑" panose="020B0503020204020204" pitchFamily="34" charset="-122"/>
                <a:ea typeface="微软雅黑" panose="020B0503020204020204" pitchFamily="34" charset="-122"/>
              </a:rPr>
              <a:t>343 Industries</a:t>
            </a:r>
            <a:r>
              <a:rPr lang="zh-CN" altLang="en-US" sz="1400" dirty="0">
                <a:solidFill>
                  <a:srgbClr val="FFFFFF"/>
                </a:solidFill>
                <a:latin typeface="微软雅黑" panose="020B0503020204020204" pitchFamily="34" charset="-122"/>
                <a:ea typeface="微软雅黑" panose="020B0503020204020204" pitchFamily="34" charset="-122"/>
              </a:rPr>
              <a:t>和</a:t>
            </a:r>
            <a:r>
              <a:rPr lang="en-US" altLang="zh-CN" sz="1400" dirty="0">
                <a:solidFill>
                  <a:srgbClr val="FFFFFF"/>
                </a:solidFill>
                <a:latin typeface="微软雅黑" panose="020B0503020204020204" pitchFamily="34" charset="-122"/>
                <a:ea typeface="微软雅黑" panose="020B0503020204020204" pitchFamily="34" charset="-122"/>
              </a:rPr>
              <a:t>The Coalition</a:t>
            </a:r>
            <a:r>
              <a:rPr lang="zh-CN" altLang="en-US" sz="1400" dirty="0">
                <a:solidFill>
                  <a:srgbClr val="FFFFFF"/>
                </a:solidFill>
                <a:latin typeface="微软雅黑" panose="020B0503020204020204" pitchFamily="34" charset="-122"/>
                <a:ea typeface="微软雅黑" panose="020B0503020204020204" pitchFamily="34" charset="-122"/>
              </a:rPr>
              <a:t>，作为</a:t>
            </a:r>
            <a:r>
              <a:rPr lang="en-US" altLang="zh-CN" sz="1400" dirty="0">
                <a:solidFill>
                  <a:srgbClr val="FFFFFF"/>
                </a:solidFill>
                <a:latin typeface="微软雅黑" panose="020B0503020204020204" pitchFamily="34" charset="-122"/>
                <a:ea typeface="微软雅黑" panose="020B0503020204020204" pitchFamily="34" charset="-122"/>
              </a:rPr>
              <a:t>Halo 4</a:t>
            </a:r>
            <a:r>
              <a:rPr lang="zh-CN" altLang="en-US" sz="1400" dirty="0">
                <a:solidFill>
                  <a:srgbClr val="FFFFFF"/>
                </a:solidFill>
                <a:latin typeface="微软雅黑" panose="020B0503020204020204" pitchFamily="34" charset="-122"/>
                <a:ea typeface="微软雅黑" panose="020B0503020204020204" pitchFamily="34" charset="-122"/>
              </a:rPr>
              <a:t>和</a:t>
            </a:r>
            <a:r>
              <a:rPr lang="en-US" altLang="zh-CN" sz="1400" dirty="0">
                <a:solidFill>
                  <a:srgbClr val="FFFFFF"/>
                </a:solidFill>
                <a:latin typeface="微软雅黑" panose="020B0503020204020204" pitchFamily="34" charset="-122"/>
                <a:ea typeface="微软雅黑" panose="020B0503020204020204" pitchFamily="34" charset="-122"/>
              </a:rPr>
              <a:t>5</a:t>
            </a:r>
            <a:r>
              <a:rPr lang="zh-CN" altLang="en-US" sz="1400" dirty="0">
                <a:solidFill>
                  <a:srgbClr val="FFFFFF"/>
                </a:solidFill>
                <a:latin typeface="微软雅黑" panose="020B0503020204020204" pitchFamily="34" charset="-122"/>
                <a:ea typeface="微软雅黑" panose="020B0503020204020204" pitchFamily="34" charset="-122"/>
              </a:rPr>
              <a:t>背后的云服务平台，以及战争机器</a:t>
            </a:r>
            <a:r>
              <a:rPr lang="en-US" altLang="zh-CN" sz="1400" dirty="0">
                <a:solidFill>
                  <a:srgbClr val="FFFFFF"/>
                </a:solidFill>
                <a:latin typeface="微软雅黑" panose="020B0503020204020204" pitchFamily="34" charset="-122"/>
                <a:ea typeface="微软雅黑" panose="020B0503020204020204" pitchFamily="34" charset="-122"/>
              </a:rPr>
              <a:t>4 </a:t>
            </a:r>
            <a:r>
              <a:rPr lang="zh-CN" altLang="en-US" sz="1400" dirty="0">
                <a:solidFill>
                  <a:srgbClr val="FFFFFF"/>
                </a:solidFill>
                <a:latin typeface="微软雅黑" panose="020B0503020204020204" pitchFamily="34" charset="-122"/>
                <a:ea typeface="微软雅黑" panose="020B0503020204020204" pitchFamily="34" charset="-122"/>
              </a:rPr>
              <a:t>，以及其他一些公司。</a:t>
            </a:r>
            <a:endParaRPr lang="en-US" altLang="zh-CN" sz="1400" dirty="0">
              <a:solidFill>
                <a:srgbClr val="FFFFFF"/>
              </a:solidFill>
              <a:latin typeface="微软雅黑" panose="020B0503020204020204" pitchFamily="34" charset="-122"/>
              <a:ea typeface="微软雅黑" panose="020B0503020204020204" pitchFamily="34" charset="-122"/>
            </a:endParaRPr>
          </a:p>
          <a:p>
            <a:pPr>
              <a:lnSpc>
                <a:spcPct val="150000"/>
              </a:lnSpc>
            </a:pPr>
            <a:endParaRPr lang="en-US" altLang="zh-CN" sz="1400"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a:p>
            <a:pPr>
              <a:lnSpc>
                <a:spcPct val="150000"/>
              </a:lnSpc>
            </a:pPr>
            <a:r>
              <a:rPr lang="zh-CN" altLang="en-US" sz="1400"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rPr>
              <a:t>关键字：并行，</a:t>
            </a:r>
            <a:r>
              <a:rPr lang="en-US" altLang="zh-CN" sz="1400" dirty="0">
                <a:solidFill>
                  <a:srgbClr val="FFFFFF"/>
                </a:solidFill>
                <a:latin typeface="微软雅黑" panose="020B0503020204020204" pitchFamily="34" charset="-122"/>
                <a:ea typeface="微软雅黑" panose="020B0503020204020204" pitchFamily="34" charset="-122"/>
              </a:rPr>
              <a:t>Actor</a:t>
            </a:r>
            <a:r>
              <a:rPr lang="zh-CN" altLang="en-US" sz="1400" dirty="0">
                <a:solidFill>
                  <a:srgbClr val="FFFFFF"/>
                </a:solidFill>
                <a:latin typeface="微软雅黑" panose="020B0503020204020204" pitchFamily="34" charset="-122"/>
                <a:ea typeface="微软雅黑" panose="020B0503020204020204" pitchFamily="34" charset="-122"/>
              </a:rPr>
              <a:t>模型分布式，</a:t>
            </a:r>
            <a:r>
              <a:rPr lang="en-US" altLang="zh-CN" sz="1400" dirty="0">
                <a:solidFill>
                  <a:srgbClr val="FFFFFF"/>
                </a:solidFill>
                <a:latin typeface="微软雅黑" panose="020B0503020204020204" pitchFamily="34" charset="-122"/>
                <a:ea typeface="微软雅黑" panose="020B0503020204020204" pitchFamily="34" charset="-122"/>
              </a:rPr>
              <a:t>RPC</a:t>
            </a:r>
            <a:r>
              <a:rPr lang="zh-CN" altLang="en-US" sz="1400" dirty="0">
                <a:solidFill>
                  <a:srgbClr val="FFFFFF"/>
                </a:solidFill>
                <a:latin typeface="微软雅黑" panose="020B0503020204020204" pitchFamily="34" charset="-122"/>
                <a:ea typeface="微软雅黑" panose="020B0503020204020204" pitchFamily="34" charset="-122"/>
              </a:rPr>
              <a:t>。</a:t>
            </a:r>
            <a:endParaRPr lang="zh-CN" altLang="en-US" sz="1400"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a:p>
            <a:pPr>
              <a:lnSpc>
                <a:spcPct val="150000"/>
              </a:lnSpc>
            </a:pPr>
            <a:endParaRPr lang="zh-CN" altLang="en-US" sz="1400"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矩形 19"/>
          <p:cNvSpPr/>
          <p:nvPr/>
        </p:nvSpPr>
        <p:spPr bwMode="auto">
          <a:xfrm>
            <a:off x="8509825" y="1818351"/>
            <a:ext cx="2393350" cy="523220"/>
          </a:xfrm>
          <a:prstGeom prst="rect">
            <a:avLst/>
          </a:prstGeom>
          <a:solidFill>
            <a:srgbClr val="FFFFFF"/>
          </a:solidFill>
        </p:spPr>
        <p:txBody>
          <a:bodyPr wrap="square">
            <a:spAutoFit/>
          </a:bodyPr>
          <a:lstStyle/>
          <a:p>
            <a:pPr fontAlgn="auto">
              <a:spcBef>
                <a:spcPts val="0"/>
              </a:spcBef>
              <a:spcAft>
                <a:spcPts val="0"/>
              </a:spcAft>
              <a:defRPr/>
            </a:pPr>
            <a:r>
              <a:rPr lang="en-US" altLang="zh-CN" sz="2800" b="1"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Orleans</a:t>
            </a:r>
            <a:endParaRPr lang="zh-CN" altLang="en-US" sz="2800" b="1"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3" name="组合 22">
            <a:extLst>
              <a:ext uri="{FF2B5EF4-FFF2-40B4-BE49-F238E27FC236}">
                <a16:creationId xmlns:a16="http://schemas.microsoft.com/office/drawing/2014/main" id="{CD0BF2FE-AD70-486C-9E40-6DA8A5FFB49D}"/>
              </a:ext>
            </a:extLst>
          </p:cNvPr>
          <p:cNvGrpSpPr/>
          <p:nvPr/>
        </p:nvGrpSpPr>
        <p:grpSpPr>
          <a:xfrm>
            <a:off x="3424460" y="220234"/>
            <a:ext cx="5544407" cy="617980"/>
            <a:chOff x="551593" y="497013"/>
            <a:chExt cx="5544407" cy="617980"/>
          </a:xfrm>
        </p:grpSpPr>
        <p:sp>
          <p:nvSpPr>
            <p:cNvPr id="24" name="矩形 23">
              <a:extLst>
                <a:ext uri="{FF2B5EF4-FFF2-40B4-BE49-F238E27FC236}">
                  <a16:creationId xmlns:a16="http://schemas.microsoft.com/office/drawing/2014/main" id="{6D3FE4A9-5D53-4415-BB05-92ED58BD2F3E}"/>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平台框架</a:t>
              </a:r>
            </a:p>
          </p:txBody>
        </p:sp>
        <p:cxnSp>
          <p:nvCxnSpPr>
            <p:cNvPr id="25" name="0 _4">
              <a:extLst>
                <a:ext uri="{FF2B5EF4-FFF2-40B4-BE49-F238E27FC236}">
                  <a16:creationId xmlns:a16="http://schemas.microsoft.com/office/drawing/2014/main" id="{27020C56-84A0-4521-A52D-E71D1771142A}"/>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06" y="1293172"/>
            <a:ext cx="6741449" cy="4807306"/>
          </a:xfrm>
          <a:prstGeom prst="rect">
            <a:avLst/>
          </a:prstGeom>
        </p:spPr>
      </p:pic>
    </p:spTree>
    <p:extLst>
      <p:ext uri="{BB962C8B-B14F-4D97-AF65-F5344CB8AC3E}">
        <p14:creationId xmlns:p14="http://schemas.microsoft.com/office/powerpoint/2010/main" val="36543526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randombar(horizontal)">
                                      <p:cBhvr>
                                        <p:cTn id="11" dur="500"/>
                                        <p:tgtEl>
                                          <p:spTgt spid="13"/>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randombar(horizontal)">
                                      <p:cBhvr>
                                        <p:cTn id="15" dur="500"/>
                                        <p:tgtEl>
                                          <p:spTgt spid="20"/>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randombar(horizontal)">
                                      <p:cBhvr>
                                        <p:cTn id="19" dur="500"/>
                                        <p:tgtEl>
                                          <p:spTgt spid="19"/>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randombar(horizontal)">
                                      <p:cBhvr>
                                        <p:cTn id="2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9" grpId="0"/>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1"/>
          <p:cNvSpPr>
            <a:spLocks noChangeArrowheads="1"/>
          </p:cNvSpPr>
          <p:nvPr/>
        </p:nvSpPr>
        <p:spPr bwMode="gray">
          <a:xfrm>
            <a:off x="6082019" y="1827978"/>
            <a:ext cx="5773695" cy="1167987"/>
          </a:xfrm>
          <a:prstGeom prst="roundRect">
            <a:avLst>
              <a:gd name="adj" fmla="val 11505"/>
            </a:avLst>
          </a:prstGeom>
          <a:noFill/>
          <a:ln w="15875" cap="flat" cmpd="sng" algn="ctr">
            <a:solidFill>
              <a:schemeClr val="accent3"/>
            </a:solidFill>
            <a:prstDash val="solid"/>
          </a:ln>
          <a:effectLst/>
        </p:spPr>
        <p:txBody>
          <a:bodyPr lIns="80884" tIns="40441" rIns="80884" bIns="4044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每个节点一个，设备信息的收集，定时提交设备状态。</a:t>
            </a:r>
            <a:endParaRPr lang="zh-CN" altLang="zh-CN"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文本2"/>
          <p:cNvSpPr>
            <a:spLocks noChangeArrowheads="1"/>
          </p:cNvSpPr>
          <p:nvPr/>
        </p:nvSpPr>
        <p:spPr bwMode="gray">
          <a:xfrm>
            <a:off x="6082019" y="3260269"/>
            <a:ext cx="5773695" cy="1164125"/>
          </a:xfrm>
          <a:prstGeom prst="roundRect">
            <a:avLst>
              <a:gd name="adj" fmla="val 11505"/>
            </a:avLst>
          </a:prstGeom>
          <a:noFill/>
          <a:ln w="15875" cap="flat" cmpd="sng" algn="ctr">
            <a:solidFill>
              <a:schemeClr val="accent1"/>
            </a:solidFill>
            <a:prstDash val="solid"/>
          </a:ln>
          <a:effectLst/>
        </p:spPr>
        <p:txBody>
          <a:bodyPr lIns="80884" tIns="40441" rIns="80884" bIns="4044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可重入执行器，提供设备信息，分发设备监听，接收设备变化，通知任务设备变化流。</a:t>
            </a:r>
            <a:endParaRPr lang="zh-CN" altLang="zh-CN"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3" name="文本3"/>
          <p:cNvSpPr>
            <a:spLocks noChangeArrowheads="1"/>
          </p:cNvSpPr>
          <p:nvPr/>
        </p:nvSpPr>
        <p:spPr bwMode="ltGray">
          <a:xfrm>
            <a:off x="6082019" y="4667602"/>
            <a:ext cx="5773695" cy="1153739"/>
          </a:xfrm>
          <a:prstGeom prst="roundRect">
            <a:avLst>
              <a:gd name="adj" fmla="val 11505"/>
            </a:avLst>
          </a:prstGeom>
          <a:noFill/>
          <a:ln w="15875" cap="flat" cmpd="sng" algn="ctr">
            <a:solidFill>
              <a:schemeClr val="accent5"/>
            </a:solidFill>
            <a:prstDash val="solid"/>
          </a:ln>
          <a:effectLst/>
        </p:spPr>
        <p:txBody>
          <a:bodyPr lIns="80884" tIns="40441" rIns="80884" bIns="4044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您的内容打在这里，或者通过复制您的文本后，在此框中选择粘贴，并选择只保留文字。在此录入上述图表的综合描述说明。您的内容打在这里，或者通过复制您的文本后，在此框中选择粘贴，并选择只保留文字。在此录入上述图表的综合描述说明。</a:t>
            </a:r>
            <a:endParaRPr lang="zh-CN" altLang="zh-CN"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0" name="组合 29"/>
          <p:cNvGrpSpPr/>
          <p:nvPr/>
        </p:nvGrpSpPr>
        <p:grpSpPr>
          <a:xfrm>
            <a:off x="4804599" y="1800273"/>
            <a:ext cx="1237983" cy="1223397"/>
            <a:chOff x="3237545" y="4561747"/>
            <a:chExt cx="1146960" cy="1146960"/>
          </a:xfrm>
        </p:grpSpPr>
        <p:sp>
          <p:nvSpPr>
            <p:cNvPr id="31" name="圆角矩形 30"/>
            <p:cNvSpPr/>
            <p:nvPr/>
          </p:nvSpPr>
          <p:spPr>
            <a:xfrm>
              <a:off x="3237545" y="4561747"/>
              <a:ext cx="1146960" cy="1146960"/>
            </a:xfrm>
            <a:prstGeom prst="roundRect">
              <a:avLst>
                <a:gd name="adj" fmla="val 9039"/>
              </a:avLst>
            </a:prstGeom>
            <a:solidFill>
              <a:schemeClr val="accent3"/>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2" name="圆角矩形 31"/>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33" name="Text Placeholder 4"/>
          <p:cNvSpPr txBox="1"/>
          <p:nvPr/>
        </p:nvSpPr>
        <p:spPr>
          <a:xfrm>
            <a:off x="4938005" y="2293156"/>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Device  service</a:t>
            </a:r>
            <a:endParaRPr lang="en-GB"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4" name="组合 33"/>
          <p:cNvGrpSpPr/>
          <p:nvPr/>
        </p:nvGrpSpPr>
        <p:grpSpPr>
          <a:xfrm>
            <a:off x="4805285" y="3228233"/>
            <a:ext cx="1237983" cy="1223397"/>
            <a:chOff x="3237545" y="4561747"/>
            <a:chExt cx="1146960" cy="1146960"/>
          </a:xfrm>
        </p:grpSpPr>
        <p:sp>
          <p:nvSpPr>
            <p:cNvPr id="35" name="圆角矩形 34"/>
            <p:cNvSpPr/>
            <p:nvPr/>
          </p:nvSpPr>
          <p:spPr>
            <a:xfrm>
              <a:off x="3237545" y="4561747"/>
              <a:ext cx="1146960" cy="1146960"/>
            </a:xfrm>
            <a:prstGeom prst="roundRect">
              <a:avLst>
                <a:gd name="adj" fmla="val 9039"/>
              </a:avLst>
            </a:prstGeom>
            <a:solidFill>
              <a:schemeClr val="accent1"/>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6" name="圆角矩形 35"/>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37" name="Text Placeholder 4"/>
          <p:cNvSpPr txBox="1"/>
          <p:nvPr/>
        </p:nvSpPr>
        <p:spPr>
          <a:xfrm>
            <a:off x="4938690" y="3721115"/>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Device data</a:t>
            </a:r>
            <a:endParaRPr lang="en-GB"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8" name="组合 37"/>
          <p:cNvGrpSpPr/>
          <p:nvPr/>
        </p:nvGrpSpPr>
        <p:grpSpPr>
          <a:xfrm>
            <a:off x="4808581" y="4628853"/>
            <a:ext cx="1237983" cy="1223397"/>
            <a:chOff x="3237545" y="4561747"/>
            <a:chExt cx="1146960" cy="1146960"/>
          </a:xfrm>
        </p:grpSpPr>
        <p:sp>
          <p:nvSpPr>
            <p:cNvPr id="39" name="圆角矩形 38"/>
            <p:cNvSpPr/>
            <p:nvPr/>
          </p:nvSpPr>
          <p:spPr>
            <a:xfrm>
              <a:off x="3237545" y="4561747"/>
              <a:ext cx="1146960" cy="1146960"/>
            </a:xfrm>
            <a:prstGeom prst="roundRect">
              <a:avLst>
                <a:gd name="adj" fmla="val 9039"/>
              </a:avLst>
            </a:prstGeom>
            <a:solidFill>
              <a:schemeClr val="accent5"/>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0" name="圆角矩形 39"/>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41" name="Text Placeholder 4"/>
          <p:cNvSpPr txBox="1"/>
          <p:nvPr/>
        </p:nvSpPr>
        <p:spPr>
          <a:xfrm>
            <a:off x="4941985" y="5121736"/>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42" name="组合 41">
            <a:extLst>
              <a:ext uri="{FF2B5EF4-FFF2-40B4-BE49-F238E27FC236}">
                <a16:creationId xmlns:a16="http://schemas.microsoft.com/office/drawing/2014/main" id="{014FF4C0-461C-4326-9E64-6D4C8C5AACC5}"/>
              </a:ext>
            </a:extLst>
          </p:cNvPr>
          <p:cNvGrpSpPr/>
          <p:nvPr/>
        </p:nvGrpSpPr>
        <p:grpSpPr>
          <a:xfrm>
            <a:off x="3424460" y="220234"/>
            <a:ext cx="5544407" cy="617980"/>
            <a:chOff x="551593" y="497013"/>
            <a:chExt cx="5544407" cy="617980"/>
          </a:xfrm>
        </p:grpSpPr>
        <p:sp>
          <p:nvSpPr>
            <p:cNvPr id="43" name="矩形 42">
              <a:extLst>
                <a:ext uri="{FF2B5EF4-FFF2-40B4-BE49-F238E27FC236}">
                  <a16:creationId xmlns:a16="http://schemas.microsoft.com/office/drawing/2014/main" id="{3BB21B3A-2CC2-4A5E-B024-9DB888FDC51B}"/>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设备和汇总</a:t>
              </a:r>
            </a:p>
          </p:txBody>
        </p:sp>
        <p:cxnSp>
          <p:nvCxnSpPr>
            <p:cNvPr id="44" name="0 _4">
              <a:extLst>
                <a:ext uri="{FF2B5EF4-FFF2-40B4-BE49-F238E27FC236}">
                  <a16:creationId xmlns:a16="http://schemas.microsoft.com/office/drawing/2014/main" id="{957AF64B-43B2-4958-94A2-96DDA0EF06A6}"/>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30" y="1187358"/>
            <a:ext cx="4404776" cy="4934086"/>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p:cTn id="13" dur="500" fill="hold"/>
                                        <p:tgtEl>
                                          <p:spTgt spid="33"/>
                                        </p:tgtEl>
                                        <p:attrNameLst>
                                          <p:attrName>ppt_w</p:attrName>
                                        </p:attrNameLst>
                                      </p:cBhvr>
                                      <p:tavLst>
                                        <p:tav tm="0">
                                          <p:val>
                                            <p:fltVal val="0"/>
                                          </p:val>
                                        </p:tav>
                                        <p:tav tm="100000">
                                          <p:val>
                                            <p:strVal val="#ppt_w"/>
                                          </p:val>
                                        </p:tav>
                                      </p:tavLst>
                                    </p:anim>
                                    <p:anim calcmode="lin" valueType="num">
                                      <p:cBhvr>
                                        <p:cTn id="14" dur="500" fill="hold"/>
                                        <p:tgtEl>
                                          <p:spTgt spid="33"/>
                                        </p:tgtEl>
                                        <p:attrNameLst>
                                          <p:attrName>ppt_h</p:attrName>
                                        </p:attrNameLst>
                                      </p:cBhvr>
                                      <p:tavLst>
                                        <p:tav tm="0">
                                          <p:val>
                                            <p:fltVal val="0"/>
                                          </p:val>
                                        </p:tav>
                                        <p:tav tm="100000">
                                          <p:val>
                                            <p:strVal val="#ppt_h"/>
                                          </p:val>
                                        </p:tav>
                                      </p:tavLst>
                                    </p:anim>
                                    <p:animEffect transition="in" filter="fade">
                                      <p:cBhvr>
                                        <p:cTn id="15" dur="500"/>
                                        <p:tgtEl>
                                          <p:spTgt spid="3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Effect transition="in" filter="fade">
                                      <p:cBhvr>
                                        <p:cTn id="21" dur="500"/>
                                        <p:tgtEl>
                                          <p:spTgt spid="21"/>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500" fill="hold"/>
                                        <p:tgtEl>
                                          <p:spTgt spid="34"/>
                                        </p:tgtEl>
                                        <p:attrNameLst>
                                          <p:attrName>ppt_w</p:attrName>
                                        </p:attrNameLst>
                                      </p:cBhvr>
                                      <p:tavLst>
                                        <p:tav tm="0">
                                          <p:val>
                                            <p:fltVal val="0"/>
                                          </p:val>
                                        </p:tav>
                                        <p:tav tm="100000">
                                          <p:val>
                                            <p:strVal val="#ppt_w"/>
                                          </p:val>
                                        </p:tav>
                                      </p:tavLst>
                                    </p:anim>
                                    <p:anim calcmode="lin" valueType="num">
                                      <p:cBhvr>
                                        <p:cTn id="26" dur="500" fill="hold"/>
                                        <p:tgtEl>
                                          <p:spTgt spid="34"/>
                                        </p:tgtEl>
                                        <p:attrNameLst>
                                          <p:attrName>ppt_h</p:attrName>
                                        </p:attrNameLst>
                                      </p:cBhvr>
                                      <p:tavLst>
                                        <p:tav tm="0">
                                          <p:val>
                                            <p:fltVal val="0"/>
                                          </p:val>
                                        </p:tav>
                                        <p:tav tm="100000">
                                          <p:val>
                                            <p:strVal val="#ppt_h"/>
                                          </p:val>
                                        </p:tav>
                                      </p:tavLst>
                                    </p:anim>
                                    <p:animEffect transition="in" filter="fade">
                                      <p:cBhvr>
                                        <p:cTn id="27" dur="500"/>
                                        <p:tgtEl>
                                          <p:spTgt spid="34"/>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p:cTn id="31" dur="500" fill="hold"/>
                                        <p:tgtEl>
                                          <p:spTgt spid="37"/>
                                        </p:tgtEl>
                                        <p:attrNameLst>
                                          <p:attrName>ppt_w</p:attrName>
                                        </p:attrNameLst>
                                      </p:cBhvr>
                                      <p:tavLst>
                                        <p:tav tm="0">
                                          <p:val>
                                            <p:fltVal val="0"/>
                                          </p:val>
                                        </p:tav>
                                        <p:tav tm="100000">
                                          <p:val>
                                            <p:strVal val="#ppt_w"/>
                                          </p:val>
                                        </p:tav>
                                      </p:tavLst>
                                    </p:anim>
                                    <p:anim calcmode="lin" valueType="num">
                                      <p:cBhvr>
                                        <p:cTn id="32" dur="500" fill="hold"/>
                                        <p:tgtEl>
                                          <p:spTgt spid="37"/>
                                        </p:tgtEl>
                                        <p:attrNameLst>
                                          <p:attrName>ppt_h</p:attrName>
                                        </p:attrNameLst>
                                      </p:cBhvr>
                                      <p:tavLst>
                                        <p:tav tm="0">
                                          <p:val>
                                            <p:fltVal val="0"/>
                                          </p:val>
                                        </p:tav>
                                        <p:tav tm="100000">
                                          <p:val>
                                            <p:strVal val="#ppt_h"/>
                                          </p:val>
                                        </p:tav>
                                      </p:tavLst>
                                    </p:anim>
                                    <p:animEffect transition="in" filter="fade">
                                      <p:cBhvr>
                                        <p:cTn id="33" dur="500"/>
                                        <p:tgtEl>
                                          <p:spTgt spid="37"/>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500" fill="hold"/>
                                        <p:tgtEl>
                                          <p:spTgt spid="22"/>
                                        </p:tgtEl>
                                        <p:attrNameLst>
                                          <p:attrName>ppt_w</p:attrName>
                                        </p:attrNameLst>
                                      </p:cBhvr>
                                      <p:tavLst>
                                        <p:tav tm="0">
                                          <p:val>
                                            <p:fltVal val="0"/>
                                          </p:val>
                                        </p:tav>
                                        <p:tav tm="100000">
                                          <p:val>
                                            <p:strVal val="#ppt_w"/>
                                          </p:val>
                                        </p:tav>
                                      </p:tavLst>
                                    </p:anim>
                                    <p:anim calcmode="lin" valueType="num">
                                      <p:cBhvr>
                                        <p:cTn id="38" dur="500" fill="hold"/>
                                        <p:tgtEl>
                                          <p:spTgt spid="22"/>
                                        </p:tgtEl>
                                        <p:attrNameLst>
                                          <p:attrName>ppt_h</p:attrName>
                                        </p:attrNameLst>
                                      </p:cBhvr>
                                      <p:tavLst>
                                        <p:tav tm="0">
                                          <p:val>
                                            <p:fltVal val="0"/>
                                          </p:val>
                                        </p:tav>
                                        <p:tav tm="100000">
                                          <p:val>
                                            <p:strVal val="#ppt_h"/>
                                          </p:val>
                                        </p:tav>
                                      </p:tavLst>
                                    </p:anim>
                                    <p:animEffect transition="in" filter="fade">
                                      <p:cBhvr>
                                        <p:cTn id="39" dur="500"/>
                                        <p:tgtEl>
                                          <p:spTgt spid="22"/>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38"/>
                                        </p:tgtEl>
                                        <p:attrNameLst>
                                          <p:attrName>style.visibility</p:attrName>
                                        </p:attrNameLst>
                                      </p:cBhvr>
                                      <p:to>
                                        <p:strVal val="visible"/>
                                      </p:to>
                                    </p:set>
                                    <p:anim calcmode="lin" valueType="num">
                                      <p:cBhvr>
                                        <p:cTn id="43" dur="500" fill="hold"/>
                                        <p:tgtEl>
                                          <p:spTgt spid="38"/>
                                        </p:tgtEl>
                                        <p:attrNameLst>
                                          <p:attrName>ppt_w</p:attrName>
                                        </p:attrNameLst>
                                      </p:cBhvr>
                                      <p:tavLst>
                                        <p:tav tm="0">
                                          <p:val>
                                            <p:fltVal val="0"/>
                                          </p:val>
                                        </p:tav>
                                        <p:tav tm="100000">
                                          <p:val>
                                            <p:strVal val="#ppt_w"/>
                                          </p:val>
                                        </p:tav>
                                      </p:tavLst>
                                    </p:anim>
                                    <p:anim calcmode="lin" valueType="num">
                                      <p:cBhvr>
                                        <p:cTn id="44" dur="500" fill="hold"/>
                                        <p:tgtEl>
                                          <p:spTgt spid="38"/>
                                        </p:tgtEl>
                                        <p:attrNameLst>
                                          <p:attrName>ppt_h</p:attrName>
                                        </p:attrNameLst>
                                      </p:cBhvr>
                                      <p:tavLst>
                                        <p:tav tm="0">
                                          <p:val>
                                            <p:fltVal val="0"/>
                                          </p:val>
                                        </p:tav>
                                        <p:tav tm="100000">
                                          <p:val>
                                            <p:strVal val="#ppt_h"/>
                                          </p:val>
                                        </p:tav>
                                      </p:tavLst>
                                    </p:anim>
                                    <p:animEffect transition="in" filter="fade">
                                      <p:cBhvr>
                                        <p:cTn id="45" dur="500"/>
                                        <p:tgtEl>
                                          <p:spTgt spid="38"/>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41"/>
                                        </p:tgtEl>
                                        <p:attrNameLst>
                                          <p:attrName>style.visibility</p:attrName>
                                        </p:attrNameLst>
                                      </p:cBhvr>
                                      <p:to>
                                        <p:strVal val="visible"/>
                                      </p:to>
                                    </p:set>
                                    <p:anim calcmode="lin" valueType="num">
                                      <p:cBhvr>
                                        <p:cTn id="49" dur="500" fill="hold"/>
                                        <p:tgtEl>
                                          <p:spTgt spid="41"/>
                                        </p:tgtEl>
                                        <p:attrNameLst>
                                          <p:attrName>ppt_w</p:attrName>
                                        </p:attrNameLst>
                                      </p:cBhvr>
                                      <p:tavLst>
                                        <p:tav tm="0">
                                          <p:val>
                                            <p:fltVal val="0"/>
                                          </p:val>
                                        </p:tav>
                                        <p:tav tm="100000">
                                          <p:val>
                                            <p:strVal val="#ppt_w"/>
                                          </p:val>
                                        </p:tav>
                                      </p:tavLst>
                                    </p:anim>
                                    <p:anim calcmode="lin" valueType="num">
                                      <p:cBhvr>
                                        <p:cTn id="50" dur="500" fill="hold"/>
                                        <p:tgtEl>
                                          <p:spTgt spid="41"/>
                                        </p:tgtEl>
                                        <p:attrNameLst>
                                          <p:attrName>ppt_h</p:attrName>
                                        </p:attrNameLst>
                                      </p:cBhvr>
                                      <p:tavLst>
                                        <p:tav tm="0">
                                          <p:val>
                                            <p:fltVal val="0"/>
                                          </p:val>
                                        </p:tav>
                                        <p:tav tm="100000">
                                          <p:val>
                                            <p:strVal val="#ppt_h"/>
                                          </p:val>
                                        </p:tav>
                                      </p:tavLst>
                                    </p:anim>
                                    <p:animEffect transition="in" filter="fade">
                                      <p:cBhvr>
                                        <p:cTn id="51" dur="500"/>
                                        <p:tgtEl>
                                          <p:spTgt spid="41"/>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p:cTn id="55" dur="500" fill="hold"/>
                                        <p:tgtEl>
                                          <p:spTgt spid="23"/>
                                        </p:tgtEl>
                                        <p:attrNameLst>
                                          <p:attrName>ppt_w</p:attrName>
                                        </p:attrNameLst>
                                      </p:cBhvr>
                                      <p:tavLst>
                                        <p:tav tm="0">
                                          <p:val>
                                            <p:fltVal val="0"/>
                                          </p:val>
                                        </p:tav>
                                        <p:tav tm="100000">
                                          <p:val>
                                            <p:strVal val="#ppt_w"/>
                                          </p:val>
                                        </p:tav>
                                      </p:tavLst>
                                    </p:anim>
                                    <p:anim calcmode="lin" valueType="num">
                                      <p:cBhvr>
                                        <p:cTn id="56" dur="500" fill="hold"/>
                                        <p:tgtEl>
                                          <p:spTgt spid="23"/>
                                        </p:tgtEl>
                                        <p:attrNameLst>
                                          <p:attrName>ppt_h</p:attrName>
                                        </p:attrNameLst>
                                      </p:cBhvr>
                                      <p:tavLst>
                                        <p:tav tm="0">
                                          <p:val>
                                            <p:fltVal val="0"/>
                                          </p:val>
                                        </p:tav>
                                        <p:tav tm="100000">
                                          <p:val>
                                            <p:strVal val="#ppt_h"/>
                                          </p:val>
                                        </p:tav>
                                      </p:tavLst>
                                    </p:anim>
                                    <p:animEffect transition="in" filter="fade">
                                      <p:cBhvr>
                                        <p:cTn id="57" dur="500"/>
                                        <p:tgtEl>
                                          <p:spTgt spid="23"/>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42"/>
                                        </p:tgtEl>
                                        <p:attrNameLst>
                                          <p:attrName>style.visibility</p:attrName>
                                        </p:attrNameLst>
                                      </p:cBhvr>
                                      <p:to>
                                        <p:strVal val="visible"/>
                                      </p:to>
                                    </p:set>
                                    <p:anim calcmode="lin" valueType="num">
                                      <p:cBhvr>
                                        <p:cTn id="61" dur="500" fill="hold"/>
                                        <p:tgtEl>
                                          <p:spTgt spid="42"/>
                                        </p:tgtEl>
                                        <p:attrNameLst>
                                          <p:attrName>ppt_w</p:attrName>
                                        </p:attrNameLst>
                                      </p:cBhvr>
                                      <p:tavLst>
                                        <p:tav tm="0">
                                          <p:val>
                                            <p:fltVal val="0"/>
                                          </p:val>
                                        </p:tav>
                                        <p:tav tm="100000">
                                          <p:val>
                                            <p:strVal val="#ppt_w"/>
                                          </p:val>
                                        </p:tav>
                                      </p:tavLst>
                                    </p:anim>
                                    <p:anim calcmode="lin" valueType="num">
                                      <p:cBhvr>
                                        <p:cTn id="62" dur="500" fill="hold"/>
                                        <p:tgtEl>
                                          <p:spTgt spid="42"/>
                                        </p:tgtEl>
                                        <p:attrNameLst>
                                          <p:attrName>ppt_h</p:attrName>
                                        </p:attrNameLst>
                                      </p:cBhvr>
                                      <p:tavLst>
                                        <p:tav tm="0">
                                          <p:val>
                                            <p:fltVal val="0"/>
                                          </p:val>
                                        </p:tav>
                                        <p:tav tm="100000">
                                          <p:val>
                                            <p:strVal val="#ppt_h"/>
                                          </p:val>
                                        </p:tav>
                                      </p:tavLst>
                                    </p:anim>
                                    <p:animEffect transition="in" filter="fade">
                                      <p:cBhvr>
                                        <p:cTn id="6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33" grpId="0"/>
      <p:bldP spid="37" grpId="0"/>
      <p:bldP spid="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箭头3"/>
          <p:cNvSpPr/>
          <p:nvPr/>
        </p:nvSpPr>
        <p:spPr bwMode="gray">
          <a:xfrm flipV="1">
            <a:off x="1407623" y="1889597"/>
            <a:ext cx="1067427" cy="1127487"/>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2"/>
          </a:solidFill>
          <a:ln>
            <a:noFill/>
          </a:ln>
          <a:effectLst/>
        </p:spPr>
        <p:txBody>
          <a:bodyPr wrap="none" lIns="80884" tIns="40441" rIns="80884" bIns="4044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4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箭头1"/>
          <p:cNvSpPr/>
          <p:nvPr/>
        </p:nvSpPr>
        <p:spPr bwMode="gray">
          <a:xfrm>
            <a:off x="1407623" y="1599619"/>
            <a:ext cx="1067427" cy="1155479"/>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2"/>
          </a:solidFill>
          <a:ln>
            <a:noFill/>
          </a:ln>
          <a:effectLst/>
        </p:spPr>
        <p:txBody>
          <a:bodyPr wrap="none" lIns="80884" tIns="40441" rIns="80884" bIns="4044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4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1" name="文本1"/>
          <p:cNvSpPr>
            <a:spLocks noChangeArrowheads="1"/>
          </p:cNvSpPr>
          <p:nvPr/>
        </p:nvSpPr>
        <p:spPr bwMode="gray">
          <a:xfrm>
            <a:off x="3857511" y="1153079"/>
            <a:ext cx="5675121" cy="1024280"/>
          </a:xfrm>
          <a:prstGeom prst="roundRect">
            <a:avLst>
              <a:gd name="adj" fmla="val 11505"/>
            </a:avLst>
          </a:prstGeom>
          <a:noFill/>
          <a:ln w="15875" cap="flat" cmpd="sng" algn="ctr">
            <a:solidFill>
              <a:schemeClr val="accent3"/>
            </a:solidFill>
            <a:prstDash val="solid"/>
          </a:ln>
          <a:effectLst/>
        </p:spPr>
        <p:txBody>
          <a:bodyPr lIns="80884" tIns="40441" rIns="80884" bIns="4044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您的内容打在这里，或者通过复制您的文本后，在此框中选择粘贴，并选择只保留文字。在此录入上述图表的综合描述说明。您的内容打在这里，或者通过复制您的文本后，在此框中选择粘贴，并选择只保留文字。在此录入上述图表的综合描述说明。</a:t>
            </a:r>
            <a:endParaRPr lang="zh-CN" altLang="zh-CN"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3" name="文本3"/>
          <p:cNvSpPr>
            <a:spLocks noChangeArrowheads="1"/>
          </p:cNvSpPr>
          <p:nvPr/>
        </p:nvSpPr>
        <p:spPr bwMode="ltGray">
          <a:xfrm>
            <a:off x="3857511" y="2378755"/>
            <a:ext cx="5675121" cy="1050245"/>
          </a:xfrm>
          <a:prstGeom prst="roundRect">
            <a:avLst>
              <a:gd name="adj" fmla="val 11505"/>
            </a:avLst>
          </a:prstGeom>
          <a:noFill/>
          <a:ln w="15875" cap="flat" cmpd="sng" algn="ctr">
            <a:solidFill>
              <a:schemeClr val="accent5"/>
            </a:solidFill>
            <a:prstDash val="solid"/>
          </a:ln>
          <a:effectLst/>
        </p:spPr>
        <p:txBody>
          <a:bodyPr lIns="80884" tIns="40441" rIns="80884" bIns="4044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您的内容打在这里，或者通过复制您的文本后，在此框中选择粘贴，并选择只保留文字。在此录入上述图表的综合描述说明。您的内容打在这里，或者通过复制您的文本后，在此框中选择粘贴，并选择只保留文字。在此录入上述图表的综合描述说明。</a:t>
            </a:r>
            <a:endParaRPr lang="zh-CN" altLang="zh-CN"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4" name="组合 23"/>
          <p:cNvGrpSpPr/>
          <p:nvPr/>
        </p:nvGrpSpPr>
        <p:grpSpPr>
          <a:xfrm>
            <a:off x="265189" y="1526638"/>
            <a:ext cx="1501497" cy="1501500"/>
            <a:chOff x="2193192" y="1899414"/>
            <a:chExt cx="2421375" cy="2421376"/>
          </a:xfrm>
          <a:effectLst/>
        </p:grpSpPr>
        <p:sp>
          <p:nvSpPr>
            <p:cNvPr id="25" name="椭圆 24"/>
            <p:cNvSpPr/>
            <p:nvPr/>
          </p:nvSpPr>
          <p:spPr>
            <a:xfrm>
              <a:off x="2193192" y="1899414"/>
              <a:ext cx="2421375" cy="2421376"/>
            </a:xfrm>
            <a:prstGeom prst="ellipse">
              <a:avLst/>
            </a:prstGeom>
            <a:solidFill>
              <a:schemeClr val="accent1"/>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6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6" name="椭圆 25"/>
            <p:cNvSpPr/>
            <p:nvPr/>
          </p:nvSpPr>
          <p:spPr>
            <a:xfrm>
              <a:off x="2386802" y="2093026"/>
              <a:ext cx="2034160" cy="2034160"/>
            </a:xfrm>
            <a:prstGeom prst="ellipse">
              <a:avLst/>
            </a:prstGeom>
            <a:noFill/>
            <a:ln w="50800">
              <a:noFill/>
            </a:ln>
            <a:effectLst>
              <a:outerShdw blurRad="76200" dist="38100" dir="2700000" algn="tl" rotWithShape="0">
                <a:schemeClr val="accent1">
                  <a:lumMod val="50000"/>
                  <a:alpha val="64000"/>
                </a:schemeClr>
              </a:outerShdw>
            </a:effectLst>
            <a:scene3d>
              <a:camera prst="orthographicFront"/>
              <a:lightRig rig="threePt" dir="t"/>
            </a:scene3d>
            <a:sp3d prstMaterial="softEdge">
              <a:bevelT w="317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6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7" name="组合 26"/>
          <p:cNvGrpSpPr/>
          <p:nvPr/>
        </p:nvGrpSpPr>
        <p:grpSpPr>
          <a:xfrm>
            <a:off x="404851" y="1950756"/>
            <a:ext cx="1246014" cy="544305"/>
            <a:chOff x="8931338" y="2437732"/>
            <a:chExt cx="1021060" cy="935231"/>
          </a:xfrm>
        </p:grpSpPr>
        <p:sp>
          <p:nvSpPr>
            <p:cNvPr id="28" name="文本框 37"/>
            <p:cNvSpPr txBox="1"/>
            <p:nvPr/>
          </p:nvSpPr>
          <p:spPr>
            <a:xfrm>
              <a:off x="8931338" y="2437732"/>
              <a:ext cx="1010653" cy="935231"/>
            </a:xfrm>
            <a:prstGeom prst="rect">
              <a:avLst/>
            </a:prstGeom>
            <a:noFill/>
          </p:spPr>
          <p:txBody>
            <a:bodyPr wrap="square" rtlCol="0">
              <a:spAutoFit/>
            </a:bodyPr>
            <a:lstStyle/>
            <a:p>
              <a:pPr algn="ctr"/>
              <a:endParaRPr lang="zh-CN" altLang="en-US" sz="5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9" name="文本框 38"/>
            <p:cNvSpPr txBox="1"/>
            <p:nvPr/>
          </p:nvSpPr>
          <p:spPr>
            <a:xfrm>
              <a:off x="8941745" y="2701350"/>
              <a:ext cx="1010653" cy="346673"/>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任务执行</a:t>
              </a:r>
              <a:endParaRPr lang="en-US" altLang="zh-CN"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0" name="组合 29"/>
          <p:cNvGrpSpPr/>
          <p:nvPr/>
        </p:nvGrpSpPr>
        <p:grpSpPr>
          <a:xfrm>
            <a:off x="2587695" y="1243261"/>
            <a:ext cx="1028021" cy="986276"/>
            <a:chOff x="3237545" y="4561747"/>
            <a:chExt cx="1146960" cy="1146960"/>
          </a:xfrm>
        </p:grpSpPr>
        <p:sp>
          <p:nvSpPr>
            <p:cNvPr id="31" name="圆角矩形 30"/>
            <p:cNvSpPr/>
            <p:nvPr/>
          </p:nvSpPr>
          <p:spPr>
            <a:xfrm>
              <a:off x="3237545" y="4561747"/>
              <a:ext cx="1146960" cy="1146960"/>
            </a:xfrm>
            <a:prstGeom prst="roundRect">
              <a:avLst>
                <a:gd name="adj" fmla="val 9039"/>
              </a:avLst>
            </a:prstGeom>
            <a:solidFill>
              <a:schemeClr val="accent3"/>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2" name="圆角矩形 31"/>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33" name="Text Placeholder 4"/>
          <p:cNvSpPr txBox="1"/>
          <p:nvPr/>
        </p:nvSpPr>
        <p:spPr>
          <a:xfrm>
            <a:off x="2587695" y="1593365"/>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等待调度的任务</a:t>
            </a:r>
            <a:endParaRPr lang="en-GB"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8" name="组合 37"/>
          <p:cNvGrpSpPr/>
          <p:nvPr/>
        </p:nvGrpSpPr>
        <p:grpSpPr>
          <a:xfrm>
            <a:off x="2548290" y="2405482"/>
            <a:ext cx="1067427" cy="961803"/>
            <a:chOff x="3237545" y="4561747"/>
            <a:chExt cx="1146960" cy="1146960"/>
          </a:xfrm>
        </p:grpSpPr>
        <p:sp>
          <p:nvSpPr>
            <p:cNvPr id="39" name="圆角矩形 38"/>
            <p:cNvSpPr/>
            <p:nvPr/>
          </p:nvSpPr>
          <p:spPr>
            <a:xfrm>
              <a:off x="3237545" y="4561747"/>
              <a:ext cx="1146960" cy="1146960"/>
            </a:xfrm>
            <a:prstGeom prst="roundRect">
              <a:avLst>
                <a:gd name="adj" fmla="val 9039"/>
              </a:avLst>
            </a:prstGeom>
            <a:solidFill>
              <a:schemeClr val="accent5"/>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0" name="圆角矩形 39"/>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41" name="Text Placeholder 4"/>
          <p:cNvSpPr txBox="1"/>
          <p:nvPr/>
        </p:nvSpPr>
        <p:spPr>
          <a:xfrm>
            <a:off x="2615069" y="2753103"/>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立即执行的任务</a:t>
            </a:r>
            <a:endParaRPr lang="en-GB"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42" name="组合 41">
            <a:extLst>
              <a:ext uri="{FF2B5EF4-FFF2-40B4-BE49-F238E27FC236}">
                <a16:creationId xmlns:a16="http://schemas.microsoft.com/office/drawing/2014/main" id="{014FF4C0-461C-4326-9E64-6D4C8C5AACC5}"/>
              </a:ext>
            </a:extLst>
          </p:cNvPr>
          <p:cNvGrpSpPr/>
          <p:nvPr/>
        </p:nvGrpSpPr>
        <p:grpSpPr>
          <a:xfrm>
            <a:off x="3424460" y="220234"/>
            <a:ext cx="5544407" cy="617980"/>
            <a:chOff x="551593" y="497013"/>
            <a:chExt cx="5544407" cy="617980"/>
          </a:xfrm>
        </p:grpSpPr>
        <p:sp>
          <p:nvSpPr>
            <p:cNvPr id="43" name="矩形 42">
              <a:extLst>
                <a:ext uri="{FF2B5EF4-FFF2-40B4-BE49-F238E27FC236}">
                  <a16:creationId xmlns:a16="http://schemas.microsoft.com/office/drawing/2014/main" id="{3BB21B3A-2CC2-4A5E-B024-9DB888FDC51B}"/>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任务</a:t>
              </a: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和分发</a:t>
              </a:r>
            </a:p>
          </p:txBody>
        </p:sp>
        <p:cxnSp>
          <p:nvCxnSpPr>
            <p:cNvPr id="44" name="0 _4">
              <a:extLst>
                <a:ext uri="{FF2B5EF4-FFF2-40B4-BE49-F238E27FC236}">
                  <a16:creationId xmlns:a16="http://schemas.microsoft.com/office/drawing/2014/main" id="{957AF64B-43B2-4958-94A2-96DDA0EF06A6}"/>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pic>
        <p:nvPicPr>
          <p:cNvPr id="3" name="图片 2">
            <a:extLst>
              <a:ext uri="{FF2B5EF4-FFF2-40B4-BE49-F238E27FC236}">
                <a16:creationId xmlns:a16="http://schemas.microsoft.com/office/drawing/2014/main" id="{F922C06D-61E9-4307-9981-E90CD6FC16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8541" y="3551704"/>
            <a:ext cx="8054109" cy="3270169"/>
          </a:xfrm>
          <a:prstGeom prst="rect">
            <a:avLst/>
          </a:prstGeom>
        </p:spPr>
      </p:pic>
    </p:spTree>
    <p:extLst>
      <p:ext uri="{BB962C8B-B14F-4D97-AF65-F5344CB8AC3E}">
        <p14:creationId xmlns:p14="http://schemas.microsoft.com/office/powerpoint/2010/main" val="9518715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p:cTn id="13" dur="500" fill="hold"/>
                                        <p:tgtEl>
                                          <p:spTgt spid="27"/>
                                        </p:tgtEl>
                                        <p:attrNameLst>
                                          <p:attrName>ppt_w</p:attrName>
                                        </p:attrNameLst>
                                      </p:cBhvr>
                                      <p:tavLst>
                                        <p:tav tm="0">
                                          <p:val>
                                            <p:fltVal val="0"/>
                                          </p:val>
                                        </p:tav>
                                        <p:tav tm="100000">
                                          <p:val>
                                            <p:strVal val="#ppt_w"/>
                                          </p:val>
                                        </p:tav>
                                      </p:tavLst>
                                    </p:anim>
                                    <p:anim calcmode="lin" valueType="num">
                                      <p:cBhvr>
                                        <p:cTn id="14" dur="500" fill="hold"/>
                                        <p:tgtEl>
                                          <p:spTgt spid="27"/>
                                        </p:tgtEl>
                                        <p:attrNameLst>
                                          <p:attrName>ppt_h</p:attrName>
                                        </p:attrNameLst>
                                      </p:cBhvr>
                                      <p:tavLst>
                                        <p:tav tm="0">
                                          <p:val>
                                            <p:fltVal val="0"/>
                                          </p:val>
                                        </p:tav>
                                        <p:tav tm="100000">
                                          <p:val>
                                            <p:strVal val="#ppt_h"/>
                                          </p:val>
                                        </p:tav>
                                      </p:tavLst>
                                    </p:anim>
                                    <p:animEffect transition="in" filter="fade">
                                      <p:cBhvr>
                                        <p:cTn id="15" dur="500"/>
                                        <p:tgtEl>
                                          <p:spTgt spid="27"/>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fltVal val="0"/>
                                          </p:val>
                                        </p:tav>
                                        <p:tav tm="100000">
                                          <p:val>
                                            <p:strVal val="#ppt_h"/>
                                          </p:val>
                                        </p:tav>
                                      </p:tavLst>
                                    </p:anim>
                                    <p:animEffect transition="in" filter="fade">
                                      <p:cBhvr>
                                        <p:cTn id="21" dur="500"/>
                                        <p:tgtEl>
                                          <p:spTgt spid="20"/>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500" fill="hold"/>
                                        <p:tgtEl>
                                          <p:spTgt spid="18"/>
                                        </p:tgtEl>
                                        <p:attrNameLst>
                                          <p:attrName>ppt_w</p:attrName>
                                        </p:attrNameLst>
                                      </p:cBhvr>
                                      <p:tavLst>
                                        <p:tav tm="0">
                                          <p:val>
                                            <p:fltVal val="0"/>
                                          </p:val>
                                        </p:tav>
                                        <p:tav tm="100000">
                                          <p:val>
                                            <p:strVal val="#ppt_w"/>
                                          </p:val>
                                        </p:tav>
                                      </p:tavLst>
                                    </p:anim>
                                    <p:anim calcmode="lin" valueType="num">
                                      <p:cBhvr>
                                        <p:cTn id="26" dur="500" fill="hold"/>
                                        <p:tgtEl>
                                          <p:spTgt spid="18"/>
                                        </p:tgtEl>
                                        <p:attrNameLst>
                                          <p:attrName>ppt_h</p:attrName>
                                        </p:attrNameLst>
                                      </p:cBhvr>
                                      <p:tavLst>
                                        <p:tav tm="0">
                                          <p:val>
                                            <p:fltVal val="0"/>
                                          </p:val>
                                        </p:tav>
                                        <p:tav tm="100000">
                                          <p:val>
                                            <p:strVal val="#ppt_h"/>
                                          </p:val>
                                        </p:tav>
                                      </p:tavLst>
                                    </p:anim>
                                    <p:animEffect transition="in" filter="fade">
                                      <p:cBhvr>
                                        <p:cTn id="27" dur="500"/>
                                        <p:tgtEl>
                                          <p:spTgt spid="18"/>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p:cTn id="31" dur="500" fill="hold"/>
                                        <p:tgtEl>
                                          <p:spTgt spid="30"/>
                                        </p:tgtEl>
                                        <p:attrNameLst>
                                          <p:attrName>ppt_w</p:attrName>
                                        </p:attrNameLst>
                                      </p:cBhvr>
                                      <p:tavLst>
                                        <p:tav tm="0">
                                          <p:val>
                                            <p:fltVal val="0"/>
                                          </p:val>
                                        </p:tav>
                                        <p:tav tm="100000">
                                          <p:val>
                                            <p:strVal val="#ppt_w"/>
                                          </p:val>
                                        </p:tav>
                                      </p:tavLst>
                                    </p:anim>
                                    <p:anim calcmode="lin" valueType="num">
                                      <p:cBhvr>
                                        <p:cTn id="32" dur="500" fill="hold"/>
                                        <p:tgtEl>
                                          <p:spTgt spid="30"/>
                                        </p:tgtEl>
                                        <p:attrNameLst>
                                          <p:attrName>ppt_h</p:attrName>
                                        </p:attrNameLst>
                                      </p:cBhvr>
                                      <p:tavLst>
                                        <p:tav tm="0">
                                          <p:val>
                                            <p:fltVal val="0"/>
                                          </p:val>
                                        </p:tav>
                                        <p:tav tm="100000">
                                          <p:val>
                                            <p:strVal val="#ppt_h"/>
                                          </p:val>
                                        </p:tav>
                                      </p:tavLst>
                                    </p:anim>
                                    <p:animEffect transition="in" filter="fade">
                                      <p:cBhvr>
                                        <p:cTn id="33" dur="500"/>
                                        <p:tgtEl>
                                          <p:spTgt spid="30"/>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p:cTn id="37" dur="500" fill="hold"/>
                                        <p:tgtEl>
                                          <p:spTgt spid="33"/>
                                        </p:tgtEl>
                                        <p:attrNameLst>
                                          <p:attrName>ppt_w</p:attrName>
                                        </p:attrNameLst>
                                      </p:cBhvr>
                                      <p:tavLst>
                                        <p:tav tm="0">
                                          <p:val>
                                            <p:fltVal val="0"/>
                                          </p:val>
                                        </p:tav>
                                        <p:tav tm="100000">
                                          <p:val>
                                            <p:strVal val="#ppt_w"/>
                                          </p:val>
                                        </p:tav>
                                      </p:tavLst>
                                    </p:anim>
                                    <p:anim calcmode="lin" valueType="num">
                                      <p:cBhvr>
                                        <p:cTn id="38" dur="500" fill="hold"/>
                                        <p:tgtEl>
                                          <p:spTgt spid="33"/>
                                        </p:tgtEl>
                                        <p:attrNameLst>
                                          <p:attrName>ppt_h</p:attrName>
                                        </p:attrNameLst>
                                      </p:cBhvr>
                                      <p:tavLst>
                                        <p:tav tm="0">
                                          <p:val>
                                            <p:fltVal val="0"/>
                                          </p:val>
                                        </p:tav>
                                        <p:tav tm="100000">
                                          <p:val>
                                            <p:strVal val="#ppt_h"/>
                                          </p:val>
                                        </p:tav>
                                      </p:tavLst>
                                    </p:anim>
                                    <p:animEffect transition="in" filter="fade">
                                      <p:cBhvr>
                                        <p:cTn id="39" dur="500"/>
                                        <p:tgtEl>
                                          <p:spTgt spid="33"/>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p:cTn id="43" dur="500" fill="hold"/>
                                        <p:tgtEl>
                                          <p:spTgt spid="21"/>
                                        </p:tgtEl>
                                        <p:attrNameLst>
                                          <p:attrName>ppt_w</p:attrName>
                                        </p:attrNameLst>
                                      </p:cBhvr>
                                      <p:tavLst>
                                        <p:tav tm="0">
                                          <p:val>
                                            <p:fltVal val="0"/>
                                          </p:val>
                                        </p:tav>
                                        <p:tav tm="100000">
                                          <p:val>
                                            <p:strVal val="#ppt_w"/>
                                          </p:val>
                                        </p:tav>
                                      </p:tavLst>
                                    </p:anim>
                                    <p:anim calcmode="lin" valueType="num">
                                      <p:cBhvr>
                                        <p:cTn id="44" dur="500" fill="hold"/>
                                        <p:tgtEl>
                                          <p:spTgt spid="21"/>
                                        </p:tgtEl>
                                        <p:attrNameLst>
                                          <p:attrName>ppt_h</p:attrName>
                                        </p:attrNameLst>
                                      </p:cBhvr>
                                      <p:tavLst>
                                        <p:tav tm="0">
                                          <p:val>
                                            <p:fltVal val="0"/>
                                          </p:val>
                                        </p:tav>
                                        <p:tav tm="100000">
                                          <p:val>
                                            <p:strVal val="#ppt_h"/>
                                          </p:val>
                                        </p:tav>
                                      </p:tavLst>
                                    </p:anim>
                                    <p:animEffect transition="in" filter="fade">
                                      <p:cBhvr>
                                        <p:cTn id="45" dur="500"/>
                                        <p:tgtEl>
                                          <p:spTgt spid="21"/>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38"/>
                                        </p:tgtEl>
                                        <p:attrNameLst>
                                          <p:attrName>style.visibility</p:attrName>
                                        </p:attrNameLst>
                                      </p:cBhvr>
                                      <p:to>
                                        <p:strVal val="visible"/>
                                      </p:to>
                                    </p:set>
                                    <p:anim calcmode="lin" valueType="num">
                                      <p:cBhvr>
                                        <p:cTn id="49" dur="500" fill="hold"/>
                                        <p:tgtEl>
                                          <p:spTgt spid="38"/>
                                        </p:tgtEl>
                                        <p:attrNameLst>
                                          <p:attrName>ppt_w</p:attrName>
                                        </p:attrNameLst>
                                      </p:cBhvr>
                                      <p:tavLst>
                                        <p:tav tm="0">
                                          <p:val>
                                            <p:fltVal val="0"/>
                                          </p:val>
                                        </p:tav>
                                        <p:tav tm="100000">
                                          <p:val>
                                            <p:strVal val="#ppt_w"/>
                                          </p:val>
                                        </p:tav>
                                      </p:tavLst>
                                    </p:anim>
                                    <p:anim calcmode="lin" valueType="num">
                                      <p:cBhvr>
                                        <p:cTn id="50" dur="500" fill="hold"/>
                                        <p:tgtEl>
                                          <p:spTgt spid="38"/>
                                        </p:tgtEl>
                                        <p:attrNameLst>
                                          <p:attrName>ppt_h</p:attrName>
                                        </p:attrNameLst>
                                      </p:cBhvr>
                                      <p:tavLst>
                                        <p:tav tm="0">
                                          <p:val>
                                            <p:fltVal val="0"/>
                                          </p:val>
                                        </p:tav>
                                        <p:tav tm="100000">
                                          <p:val>
                                            <p:strVal val="#ppt_h"/>
                                          </p:val>
                                        </p:tav>
                                      </p:tavLst>
                                    </p:anim>
                                    <p:animEffect transition="in" filter="fade">
                                      <p:cBhvr>
                                        <p:cTn id="51" dur="500"/>
                                        <p:tgtEl>
                                          <p:spTgt spid="38"/>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41"/>
                                        </p:tgtEl>
                                        <p:attrNameLst>
                                          <p:attrName>style.visibility</p:attrName>
                                        </p:attrNameLst>
                                      </p:cBhvr>
                                      <p:to>
                                        <p:strVal val="visible"/>
                                      </p:to>
                                    </p:set>
                                    <p:anim calcmode="lin" valueType="num">
                                      <p:cBhvr>
                                        <p:cTn id="55" dur="500" fill="hold"/>
                                        <p:tgtEl>
                                          <p:spTgt spid="41"/>
                                        </p:tgtEl>
                                        <p:attrNameLst>
                                          <p:attrName>ppt_w</p:attrName>
                                        </p:attrNameLst>
                                      </p:cBhvr>
                                      <p:tavLst>
                                        <p:tav tm="0">
                                          <p:val>
                                            <p:fltVal val="0"/>
                                          </p:val>
                                        </p:tav>
                                        <p:tav tm="100000">
                                          <p:val>
                                            <p:strVal val="#ppt_w"/>
                                          </p:val>
                                        </p:tav>
                                      </p:tavLst>
                                    </p:anim>
                                    <p:anim calcmode="lin" valueType="num">
                                      <p:cBhvr>
                                        <p:cTn id="56" dur="500" fill="hold"/>
                                        <p:tgtEl>
                                          <p:spTgt spid="41"/>
                                        </p:tgtEl>
                                        <p:attrNameLst>
                                          <p:attrName>ppt_h</p:attrName>
                                        </p:attrNameLst>
                                      </p:cBhvr>
                                      <p:tavLst>
                                        <p:tav tm="0">
                                          <p:val>
                                            <p:fltVal val="0"/>
                                          </p:val>
                                        </p:tav>
                                        <p:tav tm="100000">
                                          <p:val>
                                            <p:strVal val="#ppt_h"/>
                                          </p:val>
                                        </p:tav>
                                      </p:tavLst>
                                    </p:anim>
                                    <p:animEffect transition="in" filter="fade">
                                      <p:cBhvr>
                                        <p:cTn id="57" dur="500"/>
                                        <p:tgtEl>
                                          <p:spTgt spid="41"/>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p:cTn id="61" dur="500" fill="hold"/>
                                        <p:tgtEl>
                                          <p:spTgt spid="23"/>
                                        </p:tgtEl>
                                        <p:attrNameLst>
                                          <p:attrName>ppt_w</p:attrName>
                                        </p:attrNameLst>
                                      </p:cBhvr>
                                      <p:tavLst>
                                        <p:tav tm="0">
                                          <p:val>
                                            <p:fltVal val="0"/>
                                          </p:val>
                                        </p:tav>
                                        <p:tav tm="100000">
                                          <p:val>
                                            <p:strVal val="#ppt_w"/>
                                          </p:val>
                                        </p:tav>
                                      </p:tavLst>
                                    </p:anim>
                                    <p:anim calcmode="lin" valueType="num">
                                      <p:cBhvr>
                                        <p:cTn id="62" dur="500" fill="hold"/>
                                        <p:tgtEl>
                                          <p:spTgt spid="23"/>
                                        </p:tgtEl>
                                        <p:attrNameLst>
                                          <p:attrName>ppt_h</p:attrName>
                                        </p:attrNameLst>
                                      </p:cBhvr>
                                      <p:tavLst>
                                        <p:tav tm="0">
                                          <p:val>
                                            <p:fltVal val="0"/>
                                          </p:val>
                                        </p:tav>
                                        <p:tav tm="100000">
                                          <p:val>
                                            <p:strVal val="#ppt_h"/>
                                          </p:val>
                                        </p:tav>
                                      </p:tavLst>
                                    </p:anim>
                                    <p:animEffect transition="in" filter="fade">
                                      <p:cBhvr>
                                        <p:cTn id="63" dur="500"/>
                                        <p:tgtEl>
                                          <p:spTgt spid="23"/>
                                        </p:tgtEl>
                                      </p:cBhvr>
                                    </p:animEffect>
                                  </p:childTnLst>
                                </p:cTn>
                              </p:par>
                            </p:childTnLst>
                          </p:cTn>
                        </p:par>
                        <p:par>
                          <p:cTn id="64" fill="hold">
                            <p:stCondLst>
                              <p:cond delay="5000"/>
                            </p:stCondLst>
                            <p:childTnLst>
                              <p:par>
                                <p:cTn id="65" presetID="53" presetClass="entr" presetSubtype="16" fill="hold" nodeType="afterEffect">
                                  <p:stCondLst>
                                    <p:cond delay="0"/>
                                  </p:stCondLst>
                                  <p:childTnLst>
                                    <p:set>
                                      <p:cBhvr>
                                        <p:cTn id="66" dur="1" fill="hold">
                                          <p:stCondLst>
                                            <p:cond delay="0"/>
                                          </p:stCondLst>
                                        </p:cTn>
                                        <p:tgtEl>
                                          <p:spTgt spid="42"/>
                                        </p:tgtEl>
                                        <p:attrNameLst>
                                          <p:attrName>style.visibility</p:attrName>
                                        </p:attrNameLst>
                                      </p:cBhvr>
                                      <p:to>
                                        <p:strVal val="visible"/>
                                      </p:to>
                                    </p:set>
                                    <p:anim calcmode="lin" valueType="num">
                                      <p:cBhvr>
                                        <p:cTn id="67" dur="500" fill="hold"/>
                                        <p:tgtEl>
                                          <p:spTgt spid="42"/>
                                        </p:tgtEl>
                                        <p:attrNameLst>
                                          <p:attrName>ppt_w</p:attrName>
                                        </p:attrNameLst>
                                      </p:cBhvr>
                                      <p:tavLst>
                                        <p:tav tm="0">
                                          <p:val>
                                            <p:fltVal val="0"/>
                                          </p:val>
                                        </p:tav>
                                        <p:tav tm="100000">
                                          <p:val>
                                            <p:strVal val="#ppt_w"/>
                                          </p:val>
                                        </p:tav>
                                      </p:tavLst>
                                    </p:anim>
                                    <p:anim calcmode="lin" valueType="num">
                                      <p:cBhvr>
                                        <p:cTn id="68" dur="500" fill="hold"/>
                                        <p:tgtEl>
                                          <p:spTgt spid="42"/>
                                        </p:tgtEl>
                                        <p:attrNameLst>
                                          <p:attrName>ppt_h</p:attrName>
                                        </p:attrNameLst>
                                      </p:cBhvr>
                                      <p:tavLst>
                                        <p:tav tm="0">
                                          <p:val>
                                            <p:fltVal val="0"/>
                                          </p:val>
                                        </p:tav>
                                        <p:tav tm="100000">
                                          <p:val>
                                            <p:strVal val="#ppt_h"/>
                                          </p:val>
                                        </p:tav>
                                      </p:tavLst>
                                    </p:anim>
                                    <p:animEffect transition="in" filter="fade">
                                      <p:cBhvr>
                                        <p:cTn id="6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1" grpId="0" animBg="1"/>
      <p:bldP spid="23" grpId="0" animBg="1"/>
      <p:bldP spid="33" grpId="0"/>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箭头3"/>
          <p:cNvSpPr/>
          <p:nvPr/>
        </p:nvSpPr>
        <p:spPr bwMode="gray">
          <a:xfrm flipV="1">
            <a:off x="2489585" y="3825456"/>
            <a:ext cx="1067427" cy="148510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2"/>
          </a:solidFill>
          <a:ln>
            <a:noFill/>
          </a:ln>
          <a:effectLst/>
        </p:spPr>
        <p:txBody>
          <a:bodyPr wrap="none" lIns="80884" tIns="40441" rIns="80884" bIns="4044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4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9" name="箭头2"/>
          <p:cNvSpPr/>
          <p:nvPr/>
        </p:nvSpPr>
        <p:spPr bwMode="gray">
          <a:xfrm rot="16200000">
            <a:off x="2770858" y="3207399"/>
            <a:ext cx="317257" cy="1268784"/>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accent2"/>
          </a:solidFill>
          <a:ln>
            <a:noFill/>
          </a:ln>
          <a:effectLst/>
        </p:spPr>
        <p:txBody>
          <a:bodyPr wrap="none" lIns="80884" tIns="40441" rIns="80884" bIns="4044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4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箭头1"/>
          <p:cNvSpPr/>
          <p:nvPr/>
        </p:nvSpPr>
        <p:spPr bwMode="gray">
          <a:xfrm>
            <a:off x="2482721" y="2203140"/>
            <a:ext cx="1067427" cy="172034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2"/>
          </a:solidFill>
          <a:ln>
            <a:noFill/>
          </a:ln>
          <a:effectLst/>
        </p:spPr>
        <p:txBody>
          <a:bodyPr wrap="none" lIns="80884" tIns="40441" rIns="80884" bIns="4044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4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1" name="文本1"/>
          <p:cNvSpPr>
            <a:spLocks noChangeArrowheads="1"/>
          </p:cNvSpPr>
          <p:nvPr/>
        </p:nvSpPr>
        <p:spPr bwMode="gray">
          <a:xfrm>
            <a:off x="4893831" y="1810561"/>
            <a:ext cx="5773695" cy="1167987"/>
          </a:xfrm>
          <a:prstGeom prst="roundRect">
            <a:avLst>
              <a:gd name="adj" fmla="val 11505"/>
            </a:avLst>
          </a:prstGeom>
          <a:noFill/>
          <a:ln w="15875" cap="flat" cmpd="sng" algn="ctr">
            <a:solidFill>
              <a:schemeClr val="accent3"/>
            </a:solidFill>
            <a:prstDash val="solid"/>
          </a:ln>
          <a:effectLst/>
        </p:spPr>
        <p:txBody>
          <a:bodyPr lIns="80884" tIns="40441" rIns="80884" bIns="4044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您的内容打在这里，或者通过复制您的文本后，在此框中选择粘贴，并选择只保留文字。在此录入上述图表的综合描述说明。您的内容打在这里，或者通过复制您的文本后，在此框中选择粘贴，并选择只保留文字。在此录入上述图表的综合描述说明。</a:t>
            </a:r>
            <a:endParaRPr lang="zh-CN" altLang="zh-CN"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文本2"/>
          <p:cNvSpPr>
            <a:spLocks noChangeArrowheads="1"/>
          </p:cNvSpPr>
          <p:nvPr/>
        </p:nvSpPr>
        <p:spPr bwMode="gray">
          <a:xfrm>
            <a:off x="4893831" y="3242852"/>
            <a:ext cx="5773695" cy="1164125"/>
          </a:xfrm>
          <a:prstGeom prst="roundRect">
            <a:avLst>
              <a:gd name="adj" fmla="val 11505"/>
            </a:avLst>
          </a:prstGeom>
          <a:noFill/>
          <a:ln w="15875" cap="flat" cmpd="sng" algn="ctr">
            <a:solidFill>
              <a:schemeClr val="accent1"/>
            </a:solidFill>
            <a:prstDash val="solid"/>
          </a:ln>
          <a:effectLst/>
        </p:spPr>
        <p:txBody>
          <a:bodyPr lIns="80884" tIns="40441" rIns="80884" bIns="4044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您的内容打在这里，或者通过复制您的文本后，在此框中选择粘贴，并选择只保留文字。在此录入上述图表的综合描述说明。您的内容打在这里，或者通过复制您的文本后，在此框中选择粘贴，并选择只保留文字。在此录入上述图表的综合描述说明。</a:t>
            </a:r>
            <a:endParaRPr lang="zh-CN" altLang="zh-CN"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3" name="文本3"/>
          <p:cNvSpPr>
            <a:spLocks noChangeArrowheads="1"/>
          </p:cNvSpPr>
          <p:nvPr/>
        </p:nvSpPr>
        <p:spPr bwMode="ltGray">
          <a:xfrm>
            <a:off x="4893831" y="4650185"/>
            <a:ext cx="5773695" cy="1153739"/>
          </a:xfrm>
          <a:prstGeom prst="roundRect">
            <a:avLst>
              <a:gd name="adj" fmla="val 11505"/>
            </a:avLst>
          </a:prstGeom>
          <a:noFill/>
          <a:ln w="15875" cap="flat" cmpd="sng" algn="ctr">
            <a:solidFill>
              <a:schemeClr val="accent5"/>
            </a:solidFill>
            <a:prstDash val="solid"/>
          </a:ln>
          <a:effectLst/>
        </p:spPr>
        <p:txBody>
          <a:bodyPr lIns="80884" tIns="40441" rIns="80884" bIns="4044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您的内容打在这里，或者通过复制您的文本后，在此框中选择粘贴，并选择只保留文字。在此录入上述图表的综合描述说明。您的内容打在这里，或者通过复制您的文本后，在此框中选择粘贴，并选择只保留文字。在此录入上述图表的综合描述说明。</a:t>
            </a:r>
            <a:endParaRPr lang="zh-CN" altLang="zh-CN"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4" name="组合 23"/>
          <p:cNvGrpSpPr/>
          <p:nvPr/>
        </p:nvGrpSpPr>
        <p:grpSpPr>
          <a:xfrm>
            <a:off x="1641292" y="3092347"/>
            <a:ext cx="1501497" cy="1501500"/>
            <a:chOff x="2193192" y="1899414"/>
            <a:chExt cx="2421375" cy="2421376"/>
          </a:xfrm>
          <a:effectLst/>
        </p:grpSpPr>
        <p:sp>
          <p:nvSpPr>
            <p:cNvPr id="25" name="椭圆 24"/>
            <p:cNvSpPr/>
            <p:nvPr/>
          </p:nvSpPr>
          <p:spPr>
            <a:xfrm>
              <a:off x="2193192" y="1899414"/>
              <a:ext cx="2421375" cy="2421376"/>
            </a:xfrm>
            <a:prstGeom prst="ellipse">
              <a:avLst/>
            </a:prstGeom>
            <a:solidFill>
              <a:schemeClr val="accent1"/>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6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6" name="椭圆 25"/>
            <p:cNvSpPr/>
            <p:nvPr/>
          </p:nvSpPr>
          <p:spPr>
            <a:xfrm>
              <a:off x="2386802" y="2093026"/>
              <a:ext cx="2034160" cy="2034160"/>
            </a:xfrm>
            <a:prstGeom prst="ellipse">
              <a:avLst/>
            </a:prstGeom>
            <a:noFill/>
            <a:ln w="50800">
              <a:noFill/>
            </a:ln>
            <a:effectLst>
              <a:outerShdw blurRad="76200" dist="38100" dir="2700000" algn="tl" rotWithShape="0">
                <a:schemeClr val="accent1">
                  <a:lumMod val="50000"/>
                  <a:alpha val="64000"/>
                </a:schemeClr>
              </a:outerShdw>
            </a:effectLst>
            <a:scene3d>
              <a:camera prst="orthographicFront"/>
              <a:lightRig rig="threePt" dir="t"/>
            </a:scene3d>
            <a:sp3d prstMaterial="softEdge">
              <a:bevelT w="317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6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7" name="组合 26"/>
          <p:cNvGrpSpPr/>
          <p:nvPr/>
        </p:nvGrpSpPr>
        <p:grpSpPr>
          <a:xfrm>
            <a:off x="1769812" y="3516465"/>
            <a:ext cx="1244457" cy="913327"/>
            <a:chOff x="8922207" y="2437732"/>
            <a:chExt cx="1019784" cy="935231"/>
          </a:xfrm>
        </p:grpSpPr>
        <p:sp>
          <p:nvSpPr>
            <p:cNvPr id="28" name="文本框 37"/>
            <p:cNvSpPr txBox="1"/>
            <p:nvPr/>
          </p:nvSpPr>
          <p:spPr>
            <a:xfrm>
              <a:off x="8931338" y="2437732"/>
              <a:ext cx="1010653" cy="935231"/>
            </a:xfrm>
            <a:prstGeom prst="rect">
              <a:avLst/>
            </a:prstGeom>
            <a:noFill/>
          </p:spPr>
          <p:txBody>
            <a:bodyPr wrap="square" rtlCol="0">
              <a:spAutoFit/>
            </a:bodyPr>
            <a:lstStyle/>
            <a:p>
              <a:pPr algn="ctr"/>
              <a:endParaRPr lang="zh-CN" altLang="en-US" sz="5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9" name="文本框 38"/>
            <p:cNvSpPr txBox="1"/>
            <p:nvPr/>
          </p:nvSpPr>
          <p:spPr>
            <a:xfrm>
              <a:off x="8922207" y="2445047"/>
              <a:ext cx="1010653" cy="346673"/>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任务执行</a:t>
              </a:r>
              <a:endParaRPr lang="en-US" altLang="zh-CN"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0" name="组合 29"/>
          <p:cNvGrpSpPr/>
          <p:nvPr/>
        </p:nvGrpSpPr>
        <p:grpSpPr>
          <a:xfrm>
            <a:off x="3616411" y="1782856"/>
            <a:ext cx="1237983" cy="1223397"/>
            <a:chOff x="3237545" y="4561747"/>
            <a:chExt cx="1146960" cy="1146960"/>
          </a:xfrm>
        </p:grpSpPr>
        <p:sp>
          <p:nvSpPr>
            <p:cNvPr id="31" name="圆角矩形 30"/>
            <p:cNvSpPr/>
            <p:nvPr/>
          </p:nvSpPr>
          <p:spPr>
            <a:xfrm>
              <a:off x="3237545" y="4561747"/>
              <a:ext cx="1146960" cy="1146960"/>
            </a:xfrm>
            <a:prstGeom prst="roundRect">
              <a:avLst>
                <a:gd name="adj" fmla="val 9039"/>
              </a:avLst>
            </a:prstGeom>
            <a:solidFill>
              <a:schemeClr val="accent3"/>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2" name="圆角矩形 31"/>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33" name="Text Placeholder 4"/>
          <p:cNvSpPr txBox="1"/>
          <p:nvPr/>
        </p:nvSpPr>
        <p:spPr>
          <a:xfrm>
            <a:off x="3749817" y="2275739"/>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等待调度任务</a:t>
            </a:r>
            <a:endParaRPr lang="en-GB"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4" name="组合 33"/>
          <p:cNvGrpSpPr/>
          <p:nvPr/>
        </p:nvGrpSpPr>
        <p:grpSpPr>
          <a:xfrm>
            <a:off x="3617097" y="3210816"/>
            <a:ext cx="1237983" cy="1223397"/>
            <a:chOff x="3237545" y="4561747"/>
            <a:chExt cx="1146960" cy="1146960"/>
          </a:xfrm>
        </p:grpSpPr>
        <p:sp>
          <p:nvSpPr>
            <p:cNvPr id="35" name="圆角矩形 34"/>
            <p:cNvSpPr/>
            <p:nvPr/>
          </p:nvSpPr>
          <p:spPr>
            <a:xfrm>
              <a:off x="3237545" y="4561747"/>
              <a:ext cx="1146960" cy="1146960"/>
            </a:xfrm>
            <a:prstGeom prst="roundRect">
              <a:avLst>
                <a:gd name="adj" fmla="val 9039"/>
              </a:avLst>
            </a:prstGeom>
            <a:solidFill>
              <a:schemeClr val="accent1"/>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6" name="圆角矩形 35"/>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37" name="Text Placeholder 4"/>
          <p:cNvSpPr txBox="1"/>
          <p:nvPr/>
        </p:nvSpPr>
        <p:spPr>
          <a:xfrm>
            <a:off x="3750502" y="3703698"/>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8" name="组合 37"/>
          <p:cNvGrpSpPr/>
          <p:nvPr/>
        </p:nvGrpSpPr>
        <p:grpSpPr>
          <a:xfrm>
            <a:off x="3620393" y="4611436"/>
            <a:ext cx="1237983" cy="1223397"/>
            <a:chOff x="3237545" y="4561747"/>
            <a:chExt cx="1146960" cy="1146960"/>
          </a:xfrm>
        </p:grpSpPr>
        <p:sp>
          <p:nvSpPr>
            <p:cNvPr id="39" name="圆角矩形 38"/>
            <p:cNvSpPr/>
            <p:nvPr/>
          </p:nvSpPr>
          <p:spPr>
            <a:xfrm>
              <a:off x="3237545" y="4561747"/>
              <a:ext cx="1146960" cy="1146960"/>
            </a:xfrm>
            <a:prstGeom prst="roundRect">
              <a:avLst>
                <a:gd name="adj" fmla="val 9039"/>
              </a:avLst>
            </a:prstGeom>
            <a:solidFill>
              <a:schemeClr val="accent5"/>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0" name="圆角矩形 39"/>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41" name="Text Placeholder 4"/>
          <p:cNvSpPr txBox="1"/>
          <p:nvPr/>
        </p:nvSpPr>
        <p:spPr>
          <a:xfrm>
            <a:off x="3753797" y="5104319"/>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立即执行任务</a:t>
            </a:r>
            <a:endParaRPr lang="en-GB"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42" name="组合 41">
            <a:extLst>
              <a:ext uri="{FF2B5EF4-FFF2-40B4-BE49-F238E27FC236}">
                <a16:creationId xmlns:a16="http://schemas.microsoft.com/office/drawing/2014/main" id="{014FF4C0-461C-4326-9E64-6D4C8C5AACC5}"/>
              </a:ext>
            </a:extLst>
          </p:cNvPr>
          <p:cNvGrpSpPr/>
          <p:nvPr/>
        </p:nvGrpSpPr>
        <p:grpSpPr>
          <a:xfrm>
            <a:off x="3424460" y="220234"/>
            <a:ext cx="5544407" cy="617980"/>
            <a:chOff x="551593" y="497013"/>
            <a:chExt cx="5544407" cy="617980"/>
          </a:xfrm>
        </p:grpSpPr>
        <p:sp>
          <p:nvSpPr>
            <p:cNvPr id="43" name="矩形 42">
              <a:extLst>
                <a:ext uri="{FF2B5EF4-FFF2-40B4-BE49-F238E27FC236}">
                  <a16:creationId xmlns:a16="http://schemas.microsoft.com/office/drawing/2014/main" id="{3BB21B3A-2CC2-4A5E-B024-9DB888FDC51B}"/>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任务</a:t>
              </a: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和分发</a:t>
              </a:r>
            </a:p>
          </p:txBody>
        </p:sp>
        <p:cxnSp>
          <p:nvCxnSpPr>
            <p:cNvPr id="44" name="0 _4">
              <a:extLst>
                <a:ext uri="{FF2B5EF4-FFF2-40B4-BE49-F238E27FC236}">
                  <a16:creationId xmlns:a16="http://schemas.microsoft.com/office/drawing/2014/main" id="{957AF64B-43B2-4958-94A2-96DDA0EF06A6}"/>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819943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p:cTn id="13" dur="500" fill="hold"/>
                                        <p:tgtEl>
                                          <p:spTgt spid="27"/>
                                        </p:tgtEl>
                                        <p:attrNameLst>
                                          <p:attrName>ppt_w</p:attrName>
                                        </p:attrNameLst>
                                      </p:cBhvr>
                                      <p:tavLst>
                                        <p:tav tm="0">
                                          <p:val>
                                            <p:fltVal val="0"/>
                                          </p:val>
                                        </p:tav>
                                        <p:tav tm="100000">
                                          <p:val>
                                            <p:strVal val="#ppt_w"/>
                                          </p:val>
                                        </p:tav>
                                      </p:tavLst>
                                    </p:anim>
                                    <p:anim calcmode="lin" valueType="num">
                                      <p:cBhvr>
                                        <p:cTn id="14" dur="500" fill="hold"/>
                                        <p:tgtEl>
                                          <p:spTgt spid="27"/>
                                        </p:tgtEl>
                                        <p:attrNameLst>
                                          <p:attrName>ppt_h</p:attrName>
                                        </p:attrNameLst>
                                      </p:cBhvr>
                                      <p:tavLst>
                                        <p:tav tm="0">
                                          <p:val>
                                            <p:fltVal val="0"/>
                                          </p:val>
                                        </p:tav>
                                        <p:tav tm="100000">
                                          <p:val>
                                            <p:strVal val="#ppt_h"/>
                                          </p:val>
                                        </p:tav>
                                      </p:tavLst>
                                    </p:anim>
                                    <p:animEffect transition="in" filter="fade">
                                      <p:cBhvr>
                                        <p:cTn id="15" dur="500"/>
                                        <p:tgtEl>
                                          <p:spTgt spid="27"/>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fltVal val="0"/>
                                          </p:val>
                                        </p:tav>
                                        <p:tav tm="100000">
                                          <p:val>
                                            <p:strVal val="#ppt_h"/>
                                          </p:val>
                                        </p:tav>
                                      </p:tavLst>
                                    </p:anim>
                                    <p:animEffect transition="in" filter="fade">
                                      <p:cBhvr>
                                        <p:cTn id="21" dur="500"/>
                                        <p:tgtEl>
                                          <p:spTgt spid="20"/>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animEffect transition="in" filter="fade">
                                      <p:cBhvr>
                                        <p:cTn id="27" dur="500"/>
                                        <p:tgtEl>
                                          <p:spTgt spid="19"/>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500" fill="hold"/>
                                        <p:tgtEl>
                                          <p:spTgt spid="30"/>
                                        </p:tgtEl>
                                        <p:attrNameLst>
                                          <p:attrName>ppt_w</p:attrName>
                                        </p:attrNameLst>
                                      </p:cBhvr>
                                      <p:tavLst>
                                        <p:tav tm="0">
                                          <p:val>
                                            <p:fltVal val="0"/>
                                          </p:val>
                                        </p:tav>
                                        <p:tav tm="100000">
                                          <p:val>
                                            <p:strVal val="#ppt_w"/>
                                          </p:val>
                                        </p:tav>
                                      </p:tavLst>
                                    </p:anim>
                                    <p:anim calcmode="lin" valueType="num">
                                      <p:cBhvr>
                                        <p:cTn id="38" dur="500" fill="hold"/>
                                        <p:tgtEl>
                                          <p:spTgt spid="30"/>
                                        </p:tgtEl>
                                        <p:attrNameLst>
                                          <p:attrName>ppt_h</p:attrName>
                                        </p:attrNameLst>
                                      </p:cBhvr>
                                      <p:tavLst>
                                        <p:tav tm="0">
                                          <p:val>
                                            <p:fltVal val="0"/>
                                          </p:val>
                                        </p:tav>
                                        <p:tav tm="100000">
                                          <p:val>
                                            <p:strVal val="#ppt_h"/>
                                          </p:val>
                                        </p:tav>
                                      </p:tavLst>
                                    </p:anim>
                                    <p:animEffect transition="in" filter="fade">
                                      <p:cBhvr>
                                        <p:cTn id="39" dur="500"/>
                                        <p:tgtEl>
                                          <p:spTgt spid="30"/>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p:cTn id="43" dur="500" fill="hold"/>
                                        <p:tgtEl>
                                          <p:spTgt spid="33"/>
                                        </p:tgtEl>
                                        <p:attrNameLst>
                                          <p:attrName>ppt_w</p:attrName>
                                        </p:attrNameLst>
                                      </p:cBhvr>
                                      <p:tavLst>
                                        <p:tav tm="0">
                                          <p:val>
                                            <p:fltVal val="0"/>
                                          </p:val>
                                        </p:tav>
                                        <p:tav tm="100000">
                                          <p:val>
                                            <p:strVal val="#ppt_w"/>
                                          </p:val>
                                        </p:tav>
                                      </p:tavLst>
                                    </p:anim>
                                    <p:anim calcmode="lin" valueType="num">
                                      <p:cBhvr>
                                        <p:cTn id="44" dur="500" fill="hold"/>
                                        <p:tgtEl>
                                          <p:spTgt spid="33"/>
                                        </p:tgtEl>
                                        <p:attrNameLst>
                                          <p:attrName>ppt_h</p:attrName>
                                        </p:attrNameLst>
                                      </p:cBhvr>
                                      <p:tavLst>
                                        <p:tav tm="0">
                                          <p:val>
                                            <p:fltVal val="0"/>
                                          </p:val>
                                        </p:tav>
                                        <p:tav tm="100000">
                                          <p:val>
                                            <p:strVal val="#ppt_h"/>
                                          </p:val>
                                        </p:tav>
                                      </p:tavLst>
                                    </p:anim>
                                    <p:animEffect transition="in" filter="fade">
                                      <p:cBhvr>
                                        <p:cTn id="45" dur="500"/>
                                        <p:tgtEl>
                                          <p:spTgt spid="33"/>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p:cTn id="49" dur="500" fill="hold"/>
                                        <p:tgtEl>
                                          <p:spTgt spid="21"/>
                                        </p:tgtEl>
                                        <p:attrNameLst>
                                          <p:attrName>ppt_w</p:attrName>
                                        </p:attrNameLst>
                                      </p:cBhvr>
                                      <p:tavLst>
                                        <p:tav tm="0">
                                          <p:val>
                                            <p:fltVal val="0"/>
                                          </p:val>
                                        </p:tav>
                                        <p:tav tm="100000">
                                          <p:val>
                                            <p:strVal val="#ppt_w"/>
                                          </p:val>
                                        </p:tav>
                                      </p:tavLst>
                                    </p:anim>
                                    <p:anim calcmode="lin" valueType="num">
                                      <p:cBhvr>
                                        <p:cTn id="50" dur="500" fill="hold"/>
                                        <p:tgtEl>
                                          <p:spTgt spid="21"/>
                                        </p:tgtEl>
                                        <p:attrNameLst>
                                          <p:attrName>ppt_h</p:attrName>
                                        </p:attrNameLst>
                                      </p:cBhvr>
                                      <p:tavLst>
                                        <p:tav tm="0">
                                          <p:val>
                                            <p:fltVal val="0"/>
                                          </p:val>
                                        </p:tav>
                                        <p:tav tm="100000">
                                          <p:val>
                                            <p:strVal val="#ppt_h"/>
                                          </p:val>
                                        </p:tav>
                                      </p:tavLst>
                                    </p:anim>
                                    <p:animEffect transition="in" filter="fade">
                                      <p:cBhvr>
                                        <p:cTn id="51" dur="500"/>
                                        <p:tgtEl>
                                          <p:spTgt spid="21"/>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p:cTn id="55" dur="500" fill="hold"/>
                                        <p:tgtEl>
                                          <p:spTgt spid="34"/>
                                        </p:tgtEl>
                                        <p:attrNameLst>
                                          <p:attrName>ppt_w</p:attrName>
                                        </p:attrNameLst>
                                      </p:cBhvr>
                                      <p:tavLst>
                                        <p:tav tm="0">
                                          <p:val>
                                            <p:fltVal val="0"/>
                                          </p:val>
                                        </p:tav>
                                        <p:tav tm="100000">
                                          <p:val>
                                            <p:strVal val="#ppt_w"/>
                                          </p:val>
                                        </p:tav>
                                      </p:tavLst>
                                    </p:anim>
                                    <p:anim calcmode="lin" valueType="num">
                                      <p:cBhvr>
                                        <p:cTn id="56" dur="500" fill="hold"/>
                                        <p:tgtEl>
                                          <p:spTgt spid="34"/>
                                        </p:tgtEl>
                                        <p:attrNameLst>
                                          <p:attrName>ppt_h</p:attrName>
                                        </p:attrNameLst>
                                      </p:cBhvr>
                                      <p:tavLst>
                                        <p:tav tm="0">
                                          <p:val>
                                            <p:fltVal val="0"/>
                                          </p:val>
                                        </p:tav>
                                        <p:tav tm="100000">
                                          <p:val>
                                            <p:strVal val="#ppt_h"/>
                                          </p:val>
                                        </p:tav>
                                      </p:tavLst>
                                    </p:anim>
                                    <p:animEffect transition="in" filter="fade">
                                      <p:cBhvr>
                                        <p:cTn id="57" dur="500"/>
                                        <p:tgtEl>
                                          <p:spTgt spid="34"/>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p:cTn id="61" dur="500" fill="hold"/>
                                        <p:tgtEl>
                                          <p:spTgt spid="37"/>
                                        </p:tgtEl>
                                        <p:attrNameLst>
                                          <p:attrName>ppt_w</p:attrName>
                                        </p:attrNameLst>
                                      </p:cBhvr>
                                      <p:tavLst>
                                        <p:tav tm="0">
                                          <p:val>
                                            <p:fltVal val="0"/>
                                          </p:val>
                                        </p:tav>
                                        <p:tav tm="100000">
                                          <p:val>
                                            <p:strVal val="#ppt_w"/>
                                          </p:val>
                                        </p:tav>
                                      </p:tavLst>
                                    </p:anim>
                                    <p:anim calcmode="lin" valueType="num">
                                      <p:cBhvr>
                                        <p:cTn id="62" dur="500" fill="hold"/>
                                        <p:tgtEl>
                                          <p:spTgt spid="37"/>
                                        </p:tgtEl>
                                        <p:attrNameLst>
                                          <p:attrName>ppt_h</p:attrName>
                                        </p:attrNameLst>
                                      </p:cBhvr>
                                      <p:tavLst>
                                        <p:tav tm="0">
                                          <p:val>
                                            <p:fltVal val="0"/>
                                          </p:val>
                                        </p:tav>
                                        <p:tav tm="100000">
                                          <p:val>
                                            <p:strVal val="#ppt_h"/>
                                          </p:val>
                                        </p:tav>
                                      </p:tavLst>
                                    </p:anim>
                                    <p:animEffect transition="in" filter="fade">
                                      <p:cBhvr>
                                        <p:cTn id="63" dur="500"/>
                                        <p:tgtEl>
                                          <p:spTgt spid="37"/>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p:cTn id="67" dur="500" fill="hold"/>
                                        <p:tgtEl>
                                          <p:spTgt spid="22"/>
                                        </p:tgtEl>
                                        <p:attrNameLst>
                                          <p:attrName>ppt_w</p:attrName>
                                        </p:attrNameLst>
                                      </p:cBhvr>
                                      <p:tavLst>
                                        <p:tav tm="0">
                                          <p:val>
                                            <p:fltVal val="0"/>
                                          </p:val>
                                        </p:tav>
                                        <p:tav tm="100000">
                                          <p:val>
                                            <p:strVal val="#ppt_w"/>
                                          </p:val>
                                        </p:tav>
                                      </p:tavLst>
                                    </p:anim>
                                    <p:anim calcmode="lin" valueType="num">
                                      <p:cBhvr>
                                        <p:cTn id="68" dur="500" fill="hold"/>
                                        <p:tgtEl>
                                          <p:spTgt spid="22"/>
                                        </p:tgtEl>
                                        <p:attrNameLst>
                                          <p:attrName>ppt_h</p:attrName>
                                        </p:attrNameLst>
                                      </p:cBhvr>
                                      <p:tavLst>
                                        <p:tav tm="0">
                                          <p:val>
                                            <p:fltVal val="0"/>
                                          </p:val>
                                        </p:tav>
                                        <p:tav tm="100000">
                                          <p:val>
                                            <p:strVal val="#ppt_h"/>
                                          </p:val>
                                        </p:tav>
                                      </p:tavLst>
                                    </p:anim>
                                    <p:animEffect transition="in" filter="fade">
                                      <p:cBhvr>
                                        <p:cTn id="69" dur="500"/>
                                        <p:tgtEl>
                                          <p:spTgt spid="22"/>
                                        </p:tgtEl>
                                      </p:cBhvr>
                                    </p:animEffect>
                                  </p:childTnLst>
                                </p:cTn>
                              </p:par>
                            </p:childTnLst>
                          </p:cTn>
                        </p:par>
                        <p:par>
                          <p:cTn id="70" fill="hold">
                            <p:stCondLst>
                              <p:cond delay="5500"/>
                            </p:stCondLst>
                            <p:childTnLst>
                              <p:par>
                                <p:cTn id="71" presetID="53" presetClass="entr" presetSubtype="16" fill="hold" nodeType="afterEffect">
                                  <p:stCondLst>
                                    <p:cond delay="0"/>
                                  </p:stCondLst>
                                  <p:childTnLst>
                                    <p:set>
                                      <p:cBhvr>
                                        <p:cTn id="72" dur="1" fill="hold">
                                          <p:stCondLst>
                                            <p:cond delay="0"/>
                                          </p:stCondLst>
                                        </p:cTn>
                                        <p:tgtEl>
                                          <p:spTgt spid="38"/>
                                        </p:tgtEl>
                                        <p:attrNameLst>
                                          <p:attrName>style.visibility</p:attrName>
                                        </p:attrNameLst>
                                      </p:cBhvr>
                                      <p:to>
                                        <p:strVal val="visible"/>
                                      </p:to>
                                    </p:set>
                                    <p:anim calcmode="lin" valueType="num">
                                      <p:cBhvr>
                                        <p:cTn id="73" dur="500" fill="hold"/>
                                        <p:tgtEl>
                                          <p:spTgt spid="38"/>
                                        </p:tgtEl>
                                        <p:attrNameLst>
                                          <p:attrName>ppt_w</p:attrName>
                                        </p:attrNameLst>
                                      </p:cBhvr>
                                      <p:tavLst>
                                        <p:tav tm="0">
                                          <p:val>
                                            <p:fltVal val="0"/>
                                          </p:val>
                                        </p:tav>
                                        <p:tav tm="100000">
                                          <p:val>
                                            <p:strVal val="#ppt_w"/>
                                          </p:val>
                                        </p:tav>
                                      </p:tavLst>
                                    </p:anim>
                                    <p:anim calcmode="lin" valueType="num">
                                      <p:cBhvr>
                                        <p:cTn id="74" dur="500" fill="hold"/>
                                        <p:tgtEl>
                                          <p:spTgt spid="38"/>
                                        </p:tgtEl>
                                        <p:attrNameLst>
                                          <p:attrName>ppt_h</p:attrName>
                                        </p:attrNameLst>
                                      </p:cBhvr>
                                      <p:tavLst>
                                        <p:tav tm="0">
                                          <p:val>
                                            <p:fltVal val="0"/>
                                          </p:val>
                                        </p:tav>
                                        <p:tav tm="100000">
                                          <p:val>
                                            <p:strVal val="#ppt_h"/>
                                          </p:val>
                                        </p:tav>
                                      </p:tavLst>
                                    </p:anim>
                                    <p:animEffect transition="in" filter="fade">
                                      <p:cBhvr>
                                        <p:cTn id="75" dur="500"/>
                                        <p:tgtEl>
                                          <p:spTgt spid="38"/>
                                        </p:tgtEl>
                                      </p:cBhvr>
                                    </p:animEffect>
                                  </p:childTnLst>
                                </p:cTn>
                              </p:par>
                            </p:childTnLst>
                          </p:cTn>
                        </p:par>
                        <p:par>
                          <p:cTn id="76" fill="hold">
                            <p:stCondLst>
                              <p:cond delay="6000"/>
                            </p:stCondLst>
                            <p:childTnLst>
                              <p:par>
                                <p:cTn id="77" presetID="53" presetClass="entr" presetSubtype="16" fill="hold" grpId="0" nodeType="afterEffect">
                                  <p:stCondLst>
                                    <p:cond delay="0"/>
                                  </p:stCondLst>
                                  <p:childTnLst>
                                    <p:set>
                                      <p:cBhvr>
                                        <p:cTn id="78" dur="1" fill="hold">
                                          <p:stCondLst>
                                            <p:cond delay="0"/>
                                          </p:stCondLst>
                                        </p:cTn>
                                        <p:tgtEl>
                                          <p:spTgt spid="41"/>
                                        </p:tgtEl>
                                        <p:attrNameLst>
                                          <p:attrName>style.visibility</p:attrName>
                                        </p:attrNameLst>
                                      </p:cBhvr>
                                      <p:to>
                                        <p:strVal val="visible"/>
                                      </p:to>
                                    </p:set>
                                    <p:anim calcmode="lin" valueType="num">
                                      <p:cBhvr>
                                        <p:cTn id="79" dur="500" fill="hold"/>
                                        <p:tgtEl>
                                          <p:spTgt spid="41"/>
                                        </p:tgtEl>
                                        <p:attrNameLst>
                                          <p:attrName>ppt_w</p:attrName>
                                        </p:attrNameLst>
                                      </p:cBhvr>
                                      <p:tavLst>
                                        <p:tav tm="0">
                                          <p:val>
                                            <p:fltVal val="0"/>
                                          </p:val>
                                        </p:tav>
                                        <p:tav tm="100000">
                                          <p:val>
                                            <p:strVal val="#ppt_w"/>
                                          </p:val>
                                        </p:tav>
                                      </p:tavLst>
                                    </p:anim>
                                    <p:anim calcmode="lin" valueType="num">
                                      <p:cBhvr>
                                        <p:cTn id="80" dur="500" fill="hold"/>
                                        <p:tgtEl>
                                          <p:spTgt spid="41"/>
                                        </p:tgtEl>
                                        <p:attrNameLst>
                                          <p:attrName>ppt_h</p:attrName>
                                        </p:attrNameLst>
                                      </p:cBhvr>
                                      <p:tavLst>
                                        <p:tav tm="0">
                                          <p:val>
                                            <p:fltVal val="0"/>
                                          </p:val>
                                        </p:tav>
                                        <p:tav tm="100000">
                                          <p:val>
                                            <p:strVal val="#ppt_h"/>
                                          </p:val>
                                        </p:tav>
                                      </p:tavLst>
                                    </p:anim>
                                    <p:animEffect transition="in" filter="fade">
                                      <p:cBhvr>
                                        <p:cTn id="81" dur="500"/>
                                        <p:tgtEl>
                                          <p:spTgt spid="41"/>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23"/>
                                        </p:tgtEl>
                                        <p:attrNameLst>
                                          <p:attrName>style.visibility</p:attrName>
                                        </p:attrNameLst>
                                      </p:cBhvr>
                                      <p:to>
                                        <p:strVal val="visible"/>
                                      </p:to>
                                    </p:set>
                                    <p:anim calcmode="lin" valueType="num">
                                      <p:cBhvr>
                                        <p:cTn id="85" dur="500" fill="hold"/>
                                        <p:tgtEl>
                                          <p:spTgt spid="23"/>
                                        </p:tgtEl>
                                        <p:attrNameLst>
                                          <p:attrName>ppt_w</p:attrName>
                                        </p:attrNameLst>
                                      </p:cBhvr>
                                      <p:tavLst>
                                        <p:tav tm="0">
                                          <p:val>
                                            <p:fltVal val="0"/>
                                          </p:val>
                                        </p:tav>
                                        <p:tav tm="100000">
                                          <p:val>
                                            <p:strVal val="#ppt_w"/>
                                          </p:val>
                                        </p:tav>
                                      </p:tavLst>
                                    </p:anim>
                                    <p:anim calcmode="lin" valueType="num">
                                      <p:cBhvr>
                                        <p:cTn id="86" dur="500" fill="hold"/>
                                        <p:tgtEl>
                                          <p:spTgt spid="23"/>
                                        </p:tgtEl>
                                        <p:attrNameLst>
                                          <p:attrName>ppt_h</p:attrName>
                                        </p:attrNameLst>
                                      </p:cBhvr>
                                      <p:tavLst>
                                        <p:tav tm="0">
                                          <p:val>
                                            <p:fltVal val="0"/>
                                          </p:val>
                                        </p:tav>
                                        <p:tav tm="100000">
                                          <p:val>
                                            <p:strVal val="#ppt_h"/>
                                          </p:val>
                                        </p:tav>
                                      </p:tavLst>
                                    </p:anim>
                                    <p:animEffect transition="in" filter="fade">
                                      <p:cBhvr>
                                        <p:cTn id="87" dur="500"/>
                                        <p:tgtEl>
                                          <p:spTgt spid="23"/>
                                        </p:tgtEl>
                                      </p:cBhvr>
                                    </p:animEffect>
                                  </p:childTnLst>
                                </p:cTn>
                              </p:par>
                            </p:childTnLst>
                          </p:cTn>
                        </p:par>
                        <p:par>
                          <p:cTn id="88" fill="hold">
                            <p:stCondLst>
                              <p:cond delay="7000"/>
                            </p:stCondLst>
                            <p:childTnLst>
                              <p:par>
                                <p:cTn id="89" presetID="53" presetClass="entr" presetSubtype="16" fill="hold" nodeType="afterEffect">
                                  <p:stCondLst>
                                    <p:cond delay="0"/>
                                  </p:stCondLst>
                                  <p:childTnLst>
                                    <p:set>
                                      <p:cBhvr>
                                        <p:cTn id="90" dur="1" fill="hold">
                                          <p:stCondLst>
                                            <p:cond delay="0"/>
                                          </p:stCondLst>
                                        </p:cTn>
                                        <p:tgtEl>
                                          <p:spTgt spid="42"/>
                                        </p:tgtEl>
                                        <p:attrNameLst>
                                          <p:attrName>style.visibility</p:attrName>
                                        </p:attrNameLst>
                                      </p:cBhvr>
                                      <p:to>
                                        <p:strVal val="visible"/>
                                      </p:to>
                                    </p:set>
                                    <p:anim calcmode="lin" valueType="num">
                                      <p:cBhvr>
                                        <p:cTn id="91" dur="500" fill="hold"/>
                                        <p:tgtEl>
                                          <p:spTgt spid="42"/>
                                        </p:tgtEl>
                                        <p:attrNameLst>
                                          <p:attrName>ppt_w</p:attrName>
                                        </p:attrNameLst>
                                      </p:cBhvr>
                                      <p:tavLst>
                                        <p:tav tm="0">
                                          <p:val>
                                            <p:fltVal val="0"/>
                                          </p:val>
                                        </p:tav>
                                        <p:tav tm="100000">
                                          <p:val>
                                            <p:strVal val="#ppt_w"/>
                                          </p:val>
                                        </p:tav>
                                      </p:tavLst>
                                    </p:anim>
                                    <p:anim calcmode="lin" valueType="num">
                                      <p:cBhvr>
                                        <p:cTn id="92" dur="500" fill="hold"/>
                                        <p:tgtEl>
                                          <p:spTgt spid="42"/>
                                        </p:tgtEl>
                                        <p:attrNameLst>
                                          <p:attrName>ppt_h</p:attrName>
                                        </p:attrNameLst>
                                      </p:cBhvr>
                                      <p:tavLst>
                                        <p:tav tm="0">
                                          <p:val>
                                            <p:fltVal val="0"/>
                                          </p:val>
                                        </p:tav>
                                        <p:tav tm="100000">
                                          <p:val>
                                            <p:strVal val="#ppt_h"/>
                                          </p:val>
                                        </p:tav>
                                      </p:tavLst>
                                    </p:anim>
                                    <p:animEffect transition="in" filter="fade">
                                      <p:cBhvr>
                                        <p:cTn id="9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33" grpId="0"/>
      <p:bldP spid="37" grpId="0"/>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p:cNvGrpSpPr/>
          <p:nvPr/>
        </p:nvGrpSpPr>
        <p:grpSpPr>
          <a:xfrm>
            <a:off x="5379145" y="3062299"/>
            <a:ext cx="1414667" cy="1619124"/>
            <a:chOff x="5379142" y="2991066"/>
            <a:chExt cx="1414667" cy="1619124"/>
          </a:xfrm>
          <a:solidFill>
            <a:schemeClr val="accent1"/>
          </a:solidFill>
        </p:grpSpPr>
        <p:sp>
          <p:nvSpPr>
            <p:cNvPr id="3" name="Shape 1723"/>
            <p:cNvSpPr/>
            <p:nvPr/>
          </p:nvSpPr>
          <p:spPr>
            <a:xfrm rot="18900000">
              <a:off x="5379143" y="2991066"/>
              <a:ext cx="1414666" cy="1414666"/>
            </a:xfrm>
            <a:prstGeom prst="roundRect">
              <a:avLst>
                <a:gd name="adj" fmla="val 15000"/>
              </a:avLst>
            </a:prstGeom>
            <a:solidFill>
              <a:schemeClr val="bg1">
                <a:lumMod val="85000"/>
              </a:schemeClr>
            </a:solidFill>
            <a:ln w="12700">
              <a:noFill/>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 name="Shape 1726"/>
            <p:cNvSpPr/>
            <p:nvPr/>
          </p:nvSpPr>
          <p:spPr>
            <a:xfrm rot="18900000">
              <a:off x="5379142" y="3195523"/>
              <a:ext cx="1414666" cy="1414667"/>
            </a:xfrm>
            <a:prstGeom prst="roundRect">
              <a:avLst>
                <a:gd name="adj" fmla="val 15000"/>
              </a:avLst>
            </a:prstGeom>
            <a:grpFill/>
            <a:ln w="381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5" name="Group 12"/>
          <p:cNvGrpSpPr/>
          <p:nvPr/>
        </p:nvGrpSpPr>
        <p:grpSpPr>
          <a:xfrm>
            <a:off x="3563873" y="3270643"/>
            <a:ext cx="1414667" cy="1619124"/>
            <a:chOff x="3563871" y="3199409"/>
            <a:chExt cx="1414666" cy="1619124"/>
          </a:xfrm>
          <a:solidFill>
            <a:schemeClr val="accent1"/>
          </a:solidFill>
        </p:grpSpPr>
        <p:sp>
          <p:nvSpPr>
            <p:cNvPr id="6" name="Shape 1722"/>
            <p:cNvSpPr/>
            <p:nvPr/>
          </p:nvSpPr>
          <p:spPr>
            <a:xfrm rot="8100000">
              <a:off x="3563871" y="3403867"/>
              <a:ext cx="1414666" cy="1414666"/>
            </a:xfrm>
            <a:prstGeom prst="roundRect">
              <a:avLst>
                <a:gd name="adj" fmla="val 15000"/>
              </a:avLst>
            </a:prstGeom>
            <a:solidFill>
              <a:schemeClr val="bg1">
                <a:lumMod val="85000"/>
              </a:schemeClr>
            </a:solidFill>
            <a:ln w="12700">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7" name="Shape 1729"/>
            <p:cNvSpPr/>
            <p:nvPr/>
          </p:nvSpPr>
          <p:spPr>
            <a:xfrm rot="8100000">
              <a:off x="3563871" y="3199409"/>
              <a:ext cx="1414666" cy="1414667"/>
            </a:xfrm>
            <a:prstGeom prst="roundRect">
              <a:avLst>
                <a:gd name="adj" fmla="val 15000"/>
              </a:avLst>
            </a:prstGeom>
            <a:solidFill>
              <a:schemeClr val="accent2"/>
            </a:solidFill>
            <a:ln w="381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8" name="Group 11"/>
          <p:cNvGrpSpPr/>
          <p:nvPr/>
        </p:nvGrpSpPr>
        <p:grpSpPr>
          <a:xfrm>
            <a:off x="1674444" y="3045311"/>
            <a:ext cx="1414667" cy="1619124"/>
            <a:chOff x="1743076" y="2991066"/>
            <a:chExt cx="1414666" cy="1619124"/>
          </a:xfrm>
          <a:solidFill>
            <a:schemeClr val="accent1"/>
          </a:solidFill>
        </p:grpSpPr>
        <p:sp>
          <p:nvSpPr>
            <p:cNvPr id="9" name="Shape 1721"/>
            <p:cNvSpPr/>
            <p:nvPr/>
          </p:nvSpPr>
          <p:spPr>
            <a:xfrm rot="18900000">
              <a:off x="1743076" y="2991066"/>
              <a:ext cx="1414666" cy="1414666"/>
            </a:xfrm>
            <a:prstGeom prst="roundRect">
              <a:avLst>
                <a:gd name="adj" fmla="val 15000"/>
              </a:avLst>
            </a:prstGeom>
            <a:solidFill>
              <a:schemeClr val="bg1">
                <a:lumMod val="85000"/>
              </a:schemeClr>
            </a:solidFill>
            <a:ln w="12700">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 name="Shape 1732"/>
            <p:cNvSpPr/>
            <p:nvPr/>
          </p:nvSpPr>
          <p:spPr>
            <a:xfrm rot="18900000">
              <a:off x="1743076" y="3195523"/>
              <a:ext cx="1414666" cy="1414667"/>
            </a:xfrm>
            <a:prstGeom prst="roundRect">
              <a:avLst>
                <a:gd name="adj" fmla="val 15000"/>
              </a:avLst>
            </a:prstGeom>
            <a:grpFill/>
            <a:ln w="508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11" name="Group 15"/>
          <p:cNvGrpSpPr/>
          <p:nvPr/>
        </p:nvGrpSpPr>
        <p:grpSpPr>
          <a:xfrm>
            <a:off x="7199937" y="3270644"/>
            <a:ext cx="1414667" cy="1619125"/>
            <a:chOff x="7199937" y="3199409"/>
            <a:chExt cx="1414666" cy="1619125"/>
          </a:xfrm>
          <a:solidFill>
            <a:schemeClr val="accent1"/>
          </a:solidFill>
        </p:grpSpPr>
        <p:sp>
          <p:nvSpPr>
            <p:cNvPr id="12" name="Shape 1724"/>
            <p:cNvSpPr/>
            <p:nvPr/>
          </p:nvSpPr>
          <p:spPr>
            <a:xfrm rot="8100000">
              <a:off x="7199937" y="3403868"/>
              <a:ext cx="1414666" cy="1414666"/>
            </a:xfrm>
            <a:prstGeom prst="roundRect">
              <a:avLst>
                <a:gd name="adj" fmla="val 15000"/>
              </a:avLst>
            </a:prstGeom>
            <a:solidFill>
              <a:schemeClr val="bg1">
                <a:lumMod val="85000"/>
              </a:schemeClr>
            </a:solidFill>
            <a:ln w="12700">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Shape 1735"/>
            <p:cNvSpPr/>
            <p:nvPr/>
          </p:nvSpPr>
          <p:spPr>
            <a:xfrm rot="8100000">
              <a:off x="7199937" y="3199409"/>
              <a:ext cx="1414666" cy="1414667"/>
            </a:xfrm>
            <a:prstGeom prst="roundRect">
              <a:avLst>
                <a:gd name="adj" fmla="val 15000"/>
              </a:avLst>
            </a:prstGeom>
            <a:solidFill>
              <a:schemeClr val="accent2"/>
            </a:solidFill>
            <a:ln w="381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14" name="Group 16"/>
          <p:cNvGrpSpPr/>
          <p:nvPr/>
        </p:nvGrpSpPr>
        <p:grpSpPr>
          <a:xfrm>
            <a:off x="9015209" y="3062299"/>
            <a:ext cx="1414667" cy="1619124"/>
            <a:chOff x="9015209" y="2991066"/>
            <a:chExt cx="1414666" cy="1619124"/>
          </a:xfrm>
          <a:solidFill>
            <a:schemeClr val="accent1"/>
          </a:solidFill>
        </p:grpSpPr>
        <p:sp>
          <p:nvSpPr>
            <p:cNvPr id="15" name="Shape 1725"/>
            <p:cNvSpPr/>
            <p:nvPr/>
          </p:nvSpPr>
          <p:spPr>
            <a:xfrm rot="18900000">
              <a:off x="9015209" y="2991066"/>
              <a:ext cx="1414666" cy="1414666"/>
            </a:xfrm>
            <a:prstGeom prst="roundRect">
              <a:avLst>
                <a:gd name="adj" fmla="val 15000"/>
              </a:avLst>
            </a:prstGeom>
            <a:solidFill>
              <a:schemeClr val="bg1">
                <a:lumMod val="85000"/>
              </a:schemeClr>
            </a:solidFill>
            <a:ln w="12700">
              <a:noFill/>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 name="Shape 1738"/>
            <p:cNvSpPr/>
            <p:nvPr/>
          </p:nvSpPr>
          <p:spPr>
            <a:xfrm rot="18900000">
              <a:off x="9015209" y="3195523"/>
              <a:ext cx="1414666" cy="1414667"/>
            </a:xfrm>
            <a:prstGeom prst="roundRect">
              <a:avLst>
                <a:gd name="adj" fmla="val 15000"/>
              </a:avLst>
            </a:prstGeom>
            <a:grpFill/>
            <a:ln w="381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17" name="Text Placeholder 4"/>
          <p:cNvSpPr txBox="1"/>
          <p:nvPr/>
        </p:nvSpPr>
        <p:spPr>
          <a:xfrm>
            <a:off x="1781433" y="3840207"/>
            <a:ext cx="1210819" cy="26776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8" name="Text Placeholder 4"/>
          <p:cNvSpPr txBox="1"/>
          <p:nvPr/>
        </p:nvSpPr>
        <p:spPr>
          <a:xfrm>
            <a:off x="3663033" y="3840207"/>
            <a:ext cx="1210819" cy="26776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9" name="Text Placeholder 4"/>
          <p:cNvSpPr txBox="1"/>
          <p:nvPr/>
        </p:nvSpPr>
        <p:spPr>
          <a:xfrm>
            <a:off x="5480353" y="3840207"/>
            <a:ext cx="1210819" cy="26776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Text Placeholder 4"/>
          <p:cNvSpPr txBox="1"/>
          <p:nvPr/>
        </p:nvSpPr>
        <p:spPr>
          <a:xfrm>
            <a:off x="7298385" y="3840207"/>
            <a:ext cx="1210819" cy="26776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1" name="Text Placeholder 4"/>
          <p:cNvSpPr txBox="1"/>
          <p:nvPr/>
        </p:nvSpPr>
        <p:spPr>
          <a:xfrm>
            <a:off x="9117133" y="3840207"/>
            <a:ext cx="1210819" cy="26776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TextBox 127"/>
          <p:cNvSpPr txBox="1"/>
          <p:nvPr/>
        </p:nvSpPr>
        <p:spPr>
          <a:xfrm>
            <a:off x="1295470" y="1747264"/>
            <a:ext cx="2328369" cy="986167"/>
          </a:xfrm>
          <a:prstGeom prst="rect">
            <a:avLst/>
          </a:prstGeom>
          <a:noFill/>
        </p:spPr>
        <p:txBody>
          <a:bodyPr wrap="square" lIns="0" tIns="0" rIns="0" bIns="0" rtlCol="0">
            <a:spAutoFit/>
          </a:bodyPr>
          <a:lstStyle/>
          <a:p>
            <a:pPr algn="just">
              <a:lnSpc>
                <a:spcPct val="120000"/>
              </a:lnSpc>
            </a:pP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详写内容</a:t>
            </a:r>
            <a:r>
              <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a:t>
            </a: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点击输入本栏的具体文字，简明扼要的说明分项内容，此为概念图解，请根据您的具体内容酌情修改。</a:t>
            </a:r>
            <a:endPar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3" name="TextBox 128"/>
          <p:cNvSpPr txBox="1"/>
          <p:nvPr/>
        </p:nvSpPr>
        <p:spPr>
          <a:xfrm>
            <a:off x="3119673" y="5228424"/>
            <a:ext cx="2328369" cy="986167"/>
          </a:xfrm>
          <a:prstGeom prst="rect">
            <a:avLst/>
          </a:prstGeom>
          <a:noFill/>
        </p:spPr>
        <p:txBody>
          <a:bodyPr wrap="square" lIns="0" tIns="0" rIns="0" bIns="0" rtlCol="0">
            <a:spAutoFit/>
          </a:bodyPr>
          <a:lstStyle/>
          <a:p>
            <a:pPr algn="just">
              <a:lnSpc>
                <a:spcPct val="120000"/>
              </a:lnSpc>
            </a:pP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详写内容</a:t>
            </a:r>
            <a:r>
              <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a:t>
            </a: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点击输入本栏的具体文字，简明扼要的说明分项内容，此为概念图解，请根据您的具体内容酌情修改。</a:t>
            </a:r>
            <a:endPar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4" name="TextBox 129"/>
          <p:cNvSpPr txBox="1"/>
          <p:nvPr/>
        </p:nvSpPr>
        <p:spPr>
          <a:xfrm>
            <a:off x="4936090" y="1747264"/>
            <a:ext cx="2328369" cy="986167"/>
          </a:xfrm>
          <a:prstGeom prst="rect">
            <a:avLst/>
          </a:prstGeom>
          <a:noFill/>
        </p:spPr>
        <p:txBody>
          <a:bodyPr wrap="square" lIns="0" tIns="0" rIns="0" bIns="0" rtlCol="0">
            <a:spAutoFit/>
          </a:bodyPr>
          <a:lstStyle/>
          <a:p>
            <a:pPr algn="just">
              <a:lnSpc>
                <a:spcPct val="120000"/>
              </a:lnSpc>
            </a:pP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详写内容</a:t>
            </a:r>
            <a:r>
              <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a:t>
            </a: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点击输入本栏的具体文字，简明扼要的说明分项内容，此为概念图解，请根据您的具体内容酌情修改。</a:t>
            </a:r>
            <a:endPar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5" name="TextBox 130"/>
          <p:cNvSpPr txBox="1"/>
          <p:nvPr/>
        </p:nvSpPr>
        <p:spPr>
          <a:xfrm>
            <a:off x="6753877" y="5228424"/>
            <a:ext cx="2328369" cy="986167"/>
          </a:xfrm>
          <a:prstGeom prst="rect">
            <a:avLst/>
          </a:prstGeom>
          <a:noFill/>
        </p:spPr>
        <p:txBody>
          <a:bodyPr wrap="square" lIns="0" tIns="0" rIns="0" bIns="0" rtlCol="0">
            <a:spAutoFit/>
          </a:bodyPr>
          <a:lstStyle/>
          <a:p>
            <a:pPr algn="just">
              <a:lnSpc>
                <a:spcPct val="120000"/>
              </a:lnSpc>
            </a:pP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详写内容</a:t>
            </a:r>
            <a:r>
              <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a:t>
            </a: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点击输入本栏的具体文字，简明扼要的说明分项内容，此为概念图解，请根据您的具体内容酌情修改。</a:t>
            </a:r>
            <a:endPar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6" name="TextBox 131"/>
          <p:cNvSpPr txBox="1"/>
          <p:nvPr/>
        </p:nvSpPr>
        <p:spPr>
          <a:xfrm>
            <a:off x="8552760" y="1747264"/>
            <a:ext cx="2328369" cy="986167"/>
          </a:xfrm>
          <a:prstGeom prst="rect">
            <a:avLst/>
          </a:prstGeom>
          <a:noFill/>
        </p:spPr>
        <p:txBody>
          <a:bodyPr wrap="square" lIns="0" tIns="0" rIns="0" bIns="0" rtlCol="0">
            <a:spAutoFit/>
          </a:bodyPr>
          <a:lstStyle/>
          <a:p>
            <a:pPr algn="just">
              <a:lnSpc>
                <a:spcPct val="120000"/>
              </a:lnSpc>
            </a:pP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详写内容</a:t>
            </a:r>
            <a:r>
              <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a:t>
            </a: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点击输入本栏的具体文字，简明扼要的说明分项内容，此为概念图解，请根据您的具体内容酌情修改。</a:t>
            </a:r>
            <a:endPar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7" name="组合 26">
            <a:extLst>
              <a:ext uri="{FF2B5EF4-FFF2-40B4-BE49-F238E27FC236}">
                <a16:creationId xmlns:a16="http://schemas.microsoft.com/office/drawing/2014/main" id="{6B10E724-3B3C-4301-8F20-6928748DD85E}"/>
              </a:ext>
            </a:extLst>
          </p:cNvPr>
          <p:cNvGrpSpPr/>
          <p:nvPr/>
        </p:nvGrpSpPr>
        <p:grpSpPr>
          <a:xfrm>
            <a:off x="3424460" y="220234"/>
            <a:ext cx="5544407" cy="617980"/>
            <a:chOff x="551593" y="497013"/>
            <a:chExt cx="5544407" cy="617980"/>
          </a:xfrm>
        </p:grpSpPr>
        <p:sp>
          <p:nvSpPr>
            <p:cNvPr id="28" name="矩形 27">
              <a:extLst>
                <a:ext uri="{FF2B5EF4-FFF2-40B4-BE49-F238E27FC236}">
                  <a16:creationId xmlns:a16="http://schemas.microsoft.com/office/drawing/2014/main" id="{FDC3945B-D3C4-46E0-B987-B8B05F87C8A3}"/>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Dashboard</a:t>
              </a:r>
              <a:endPar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29" name="0 _4">
              <a:extLst>
                <a:ext uri="{FF2B5EF4-FFF2-40B4-BE49-F238E27FC236}">
                  <a16:creationId xmlns:a16="http://schemas.microsoft.com/office/drawing/2014/main" id="{152CEC40-56BD-47AA-94AA-3D7B6E2FDFF3}"/>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fltVal val="0"/>
                                          </p:val>
                                        </p:tav>
                                        <p:tav tm="100000">
                                          <p:val>
                                            <p:strVal val="#ppt_w"/>
                                          </p:val>
                                        </p:tav>
                                      </p:tavLst>
                                    </p:anim>
                                    <p:anim calcmode="lin" valueType="num">
                                      <p:cBhvr>
                                        <p:cTn id="14" dur="500" fill="hold"/>
                                        <p:tgtEl>
                                          <p:spTgt spid="17"/>
                                        </p:tgtEl>
                                        <p:attrNameLst>
                                          <p:attrName>ppt_h</p:attrName>
                                        </p:attrNameLst>
                                      </p:cBhvr>
                                      <p:tavLst>
                                        <p:tav tm="0">
                                          <p:val>
                                            <p:fltVal val="0"/>
                                          </p:val>
                                        </p:tav>
                                        <p:tav tm="100000">
                                          <p:val>
                                            <p:strVal val="#ppt_h"/>
                                          </p:val>
                                        </p:tav>
                                      </p:tavLst>
                                    </p:anim>
                                    <p:animEffect transition="in" filter="fade">
                                      <p:cBhvr>
                                        <p:cTn id="15" dur="500"/>
                                        <p:tgtEl>
                                          <p:spTgt spid="17"/>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500" fill="hold"/>
                                        <p:tgtEl>
                                          <p:spTgt spid="22"/>
                                        </p:tgtEl>
                                        <p:attrNameLst>
                                          <p:attrName>ppt_w</p:attrName>
                                        </p:attrNameLst>
                                      </p:cBhvr>
                                      <p:tavLst>
                                        <p:tav tm="0">
                                          <p:val>
                                            <p:fltVal val="0"/>
                                          </p:val>
                                        </p:tav>
                                        <p:tav tm="100000">
                                          <p:val>
                                            <p:strVal val="#ppt_w"/>
                                          </p:val>
                                        </p:tav>
                                      </p:tavLst>
                                    </p:anim>
                                    <p:anim calcmode="lin" valueType="num">
                                      <p:cBhvr>
                                        <p:cTn id="20" dur="500" fill="hold"/>
                                        <p:tgtEl>
                                          <p:spTgt spid="22"/>
                                        </p:tgtEl>
                                        <p:attrNameLst>
                                          <p:attrName>ppt_h</p:attrName>
                                        </p:attrNameLst>
                                      </p:cBhvr>
                                      <p:tavLst>
                                        <p:tav tm="0">
                                          <p:val>
                                            <p:fltVal val="0"/>
                                          </p:val>
                                        </p:tav>
                                        <p:tav tm="100000">
                                          <p:val>
                                            <p:strVal val="#ppt_h"/>
                                          </p:val>
                                        </p:tav>
                                      </p:tavLst>
                                    </p:anim>
                                    <p:animEffect transition="in" filter="fade">
                                      <p:cBhvr>
                                        <p:cTn id="21" dur="500"/>
                                        <p:tgtEl>
                                          <p:spTgt spid="22"/>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p:cTn id="37" dur="500" fill="hold"/>
                                        <p:tgtEl>
                                          <p:spTgt spid="23"/>
                                        </p:tgtEl>
                                        <p:attrNameLst>
                                          <p:attrName>ppt_w</p:attrName>
                                        </p:attrNameLst>
                                      </p:cBhvr>
                                      <p:tavLst>
                                        <p:tav tm="0">
                                          <p:val>
                                            <p:fltVal val="0"/>
                                          </p:val>
                                        </p:tav>
                                        <p:tav tm="100000">
                                          <p:val>
                                            <p:strVal val="#ppt_w"/>
                                          </p:val>
                                        </p:tav>
                                      </p:tavLst>
                                    </p:anim>
                                    <p:anim calcmode="lin" valueType="num">
                                      <p:cBhvr>
                                        <p:cTn id="38" dur="500" fill="hold"/>
                                        <p:tgtEl>
                                          <p:spTgt spid="23"/>
                                        </p:tgtEl>
                                        <p:attrNameLst>
                                          <p:attrName>ppt_h</p:attrName>
                                        </p:attrNameLst>
                                      </p:cBhvr>
                                      <p:tavLst>
                                        <p:tav tm="0">
                                          <p:val>
                                            <p:fltVal val="0"/>
                                          </p:val>
                                        </p:tav>
                                        <p:tav tm="100000">
                                          <p:val>
                                            <p:strVal val="#ppt_h"/>
                                          </p:val>
                                        </p:tav>
                                      </p:tavLst>
                                    </p:anim>
                                    <p:animEffect transition="in" filter="fade">
                                      <p:cBhvr>
                                        <p:cTn id="39" dur="500"/>
                                        <p:tgtEl>
                                          <p:spTgt spid="23"/>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p:cTn id="43" dur="500" fill="hold"/>
                                        <p:tgtEl>
                                          <p:spTgt spid="2"/>
                                        </p:tgtEl>
                                        <p:attrNameLst>
                                          <p:attrName>ppt_w</p:attrName>
                                        </p:attrNameLst>
                                      </p:cBhvr>
                                      <p:tavLst>
                                        <p:tav tm="0">
                                          <p:val>
                                            <p:fltVal val="0"/>
                                          </p:val>
                                        </p:tav>
                                        <p:tav tm="100000">
                                          <p:val>
                                            <p:strVal val="#ppt_w"/>
                                          </p:val>
                                        </p:tav>
                                      </p:tavLst>
                                    </p:anim>
                                    <p:anim calcmode="lin" valueType="num">
                                      <p:cBhvr>
                                        <p:cTn id="44" dur="500" fill="hold"/>
                                        <p:tgtEl>
                                          <p:spTgt spid="2"/>
                                        </p:tgtEl>
                                        <p:attrNameLst>
                                          <p:attrName>ppt_h</p:attrName>
                                        </p:attrNameLst>
                                      </p:cBhvr>
                                      <p:tavLst>
                                        <p:tav tm="0">
                                          <p:val>
                                            <p:fltVal val="0"/>
                                          </p:val>
                                        </p:tav>
                                        <p:tav tm="100000">
                                          <p:val>
                                            <p:strVal val="#ppt_h"/>
                                          </p:val>
                                        </p:tav>
                                      </p:tavLst>
                                    </p:anim>
                                    <p:animEffect transition="in" filter="fade">
                                      <p:cBhvr>
                                        <p:cTn id="45" dur="500"/>
                                        <p:tgtEl>
                                          <p:spTgt spid="2"/>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animEffect transition="in" filter="fade">
                                      <p:cBhvr>
                                        <p:cTn id="51" dur="500"/>
                                        <p:tgtEl>
                                          <p:spTgt spid="19"/>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p:cTn id="55" dur="500" fill="hold"/>
                                        <p:tgtEl>
                                          <p:spTgt spid="24"/>
                                        </p:tgtEl>
                                        <p:attrNameLst>
                                          <p:attrName>ppt_w</p:attrName>
                                        </p:attrNameLst>
                                      </p:cBhvr>
                                      <p:tavLst>
                                        <p:tav tm="0">
                                          <p:val>
                                            <p:fltVal val="0"/>
                                          </p:val>
                                        </p:tav>
                                        <p:tav tm="100000">
                                          <p:val>
                                            <p:strVal val="#ppt_w"/>
                                          </p:val>
                                        </p:tav>
                                      </p:tavLst>
                                    </p:anim>
                                    <p:anim calcmode="lin" valueType="num">
                                      <p:cBhvr>
                                        <p:cTn id="56" dur="500" fill="hold"/>
                                        <p:tgtEl>
                                          <p:spTgt spid="24"/>
                                        </p:tgtEl>
                                        <p:attrNameLst>
                                          <p:attrName>ppt_h</p:attrName>
                                        </p:attrNameLst>
                                      </p:cBhvr>
                                      <p:tavLst>
                                        <p:tav tm="0">
                                          <p:val>
                                            <p:fltVal val="0"/>
                                          </p:val>
                                        </p:tav>
                                        <p:tav tm="100000">
                                          <p:val>
                                            <p:strVal val="#ppt_h"/>
                                          </p:val>
                                        </p:tav>
                                      </p:tavLst>
                                    </p:anim>
                                    <p:animEffect transition="in" filter="fade">
                                      <p:cBhvr>
                                        <p:cTn id="57" dur="500"/>
                                        <p:tgtEl>
                                          <p:spTgt spid="24"/>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Effect transition="in" filter="fade">
                                      <p:cBhvr>
                                        <p:cTn id="63" dur="500"/>
                                        <p:tgtEl>
                                          <p:spTgt spid="11"/>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Effect transition="in" filter="fade">
                                      <p:cBhvr>
                                        <p:cTn id="69" dur="500"/>
                                        <p:tgtEl>
                                          <p:spTgt spid="20"/>
                                        </p:tgtEl>
                                      </p:cBhvr>
                                    </p:animEffect>
                                  </p:childTnLst>
                                </p:cTn>
                              </p:par>
                            </p:childTnLst>
                          </p:cTn>
                        </p:par>
                        <p:par>
                          <p:cTn id="70" fill="hold">
                            <p:stCondLst>
                              <p:cond delay="5500"/>
                            </p:stCondLst>
                            <p:childTnLst>
                              <p:par>
                                <p:cTn id="71" presetID="53" presetClass="entr" presetSubtype="16" fill="hold" grpId="0" nodeType="afterEffect">
                                  <p:stCondLst>
                                    <p:cond delay="0"/>
                                  </p:stCondLst>
                                  <p:childTnLst>
                                    <p:set>
                                      <p:cBhvr>
                                        <p:cTn id="72" dur="1" fill="hold">
                                          <p:stCondLst>
                                            <p:cond delay="0"/>
                                          </p:stCondLst>
                                        </p:cTn>
                                        <p:tgtEl>
                                          <p:spTgt spid="25"/>
                                        </p:tgtEl>
                                        <p:attrNameLst>
                                          <p:attrName>style.visibility</p:attrName>
                                        </p:attrNameLst>
                                      </p:cBhvr>
                                      <p:to>
                                        <p:strVal val="visible"/>
                                      </p:to>
                                    </p:set>
                                    <p:anim calcmode="lin" valueType="num">
                                      <p:cBhvr>
                                        <p:cTn id="73" dur="500" fill="hold"/>
                                        <p:tgtEl>
                                          <p:spTgt spid="25"/>
                                        </p:tgtEl>
                                        <p:attrNameLst>
                                          <p:attrName>ppt_w</p:attrName>
                                        </p:attrNameLst>
                                      </p:cBhvr>
                                      <p:tavLst>
                                        <p:tav tm="0">
                                          <p:val>
                                            <p:fltVal val="0"/>
                                          </p:val>
                                        </p:tav>
                                        <p:tav tm="100000">
                                          <p:val>
                                            <p:strVal val="#ppt_w"/>
                                          </p:val>
                                        </p:tav>
                                      </p:tavLst>
                                    </p:anim>
                                    <p:anim calcmode="lin" valueType="num">
                                      <p:cBhvr>
                                        <p:cTn id="74" dur="500" fill="hold"/>
                                        <p:tgtEl>
                                          <p:spTgt spid="25"/>
                                        </p:tgtEl>
                                        <p:attrNameLst>
                                          <p:attrName>ppt_h</p:attrName>
                                        </p:attrNameLst>
                                      </p:cBhvr>
                                      <p:tavLst>
                                        <p:tav tm="0">
                                          <p:val>
                                            <p:fltVal val="0"/>
                                          </p:val>
                                        </p:tav>
                                        <p:tav tm="100000">
                                          <p:val>
                                            <p:strVal val="#ppt_h"/>
                                          </p:val>
                                        </p:tav>
                                      </p:tavLst>
                                    </p:anim>
                                    <p:animEffect transition="in" filter="fade">
                                      <p:cBhvr>
                                        <p:cTn id="75" dur="500"/>
                                        <p:tgtEl>
                                          <p:spTgt spid="25"/>
                                        </p:tgtEl>
                                      </p:cBhvr>
                                    </p:animEffect>
                                  </p:childTnLst>
                                </p:cTn>
                              </p:par>
                            </p:childTnLst>
                          </p:cTn>
                        </p:par>
                        <p:par>
                          <p:cTn id="76" fill="hold">
                            <p:stCondLst>
                              <p:cond delay="6000"/>
                            </p:stCondLst>
                            <p:childTnLst>
                              <p:par>
                                <p:cTn id="77" presetID="53" presetClass="entr" presetSubtype="16" fill="hold" nodeType="afterEffect">
                                  <p:stCondLst>
                                    <p:cond delay="0"/>
                                  </p:stCondLst>
                                  <p:childTnLst>
                                    <p:set>
                                      <p:cBhvr>
                                        <p:cTn id="78" dur="1" fill="hold">
                                          <p:stCondLst>
                                            <p:cond delay="0"/>
                                          </p:stCondLst>
                                        </p:cTn>
                                        <p:tgtEl>
                                          <p:spTgt spid="14"/>
                                        </p:tgtEl>
                                        <p:attrNameLst>
                                          <p:attrName>style.visibility</p:attrName>
                                        </p:attrNameLst>
                                      </p:cBhvr>
                                      <p:to>
                                        <p:strVal val="visible"/>
                                      </p:to>
                                    </p:set>
                                    <p:anim calcmode="lin" valueType="num">
                                      <p:cBhvr>
                                        <p:cTn id="79" dur="500" fill="hold"/>
                                        <p:tgtEl>
                                          <p:spTgt spid="14"/>
                                        </p:tgtEl>
                                        <p:attrNameLst>
                                          <p:attrName>ppt_w</p:attrName>
                                        </p:attrNameLst>
                                      </p:cBhvr>
                                      <p:tavLst>
                                        <p:tav tm="0">
                                          <p:val>
                                            <p:fltVal val="0"/>
                                          </p:val>
                                        </p:tav>
                                        <p:tav tm="100000">
                                          <p:val>
                                            <p:strVal val="#ppt_w"/>
                                          </p:val>
                                        </p:tav>
                                      </p:tavLst>
                                    </p:anim>
                                    <p:anim calcmode="lin" valueType="num">
                                      <p:cBhvr>
                                        <p:cTn id="80" dur="500" fill="hold"/>
                                        <p:tgtEl>
                                          <p:spTgt spid="14"/>
                                        </p:tgtEl>
                                        <p:attrNameLst>
                                          <p:attrName>ppt_h</p:attrName>
                                        </p:attrNameLst>
                                      </p:cBhvr>
                                      <p:tavLst>
                                        <p:tav tm="0">
                                          <p:val>
                                            <p:fltVal val="0"/>
                                          </p:val>
                                        </p:tav>
                                        <p:tav tm="100000">
                                          <p:val>
                                            <p:strVal val="#ppt_h"/>
                                          </p:val>
                                        </p:tav>
                                      </p:tavLst>
                                    </p:anim>
                                    <p:animEffect transition="in" filter="fade">
                                      <p:cBhvr>
                                        <p:cTn id="81" dur="500"/>
                                        <p:tgtEl>
                                          <p:spTgt spid="14"/>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21"/>
                                        </p:tgtEl>
                                        <p:attrNameLst>
                                          <p:attrName>style.visibility</p:attrName>
                                        </p:attrNameLst>
                                      </p:cBhvr>
                                      <p:to>
                                        <p:strVal val="visible"/>
                                      </p:to>
                                    </p:set>
                                    <p:anim calcmode="lin" valueType="num">
                                      <p:cBhvr>
                                        <p:cTn id="85" dur="500" fill="hold"/>
                                        <p:tgtEl>
                                          <p:spTgt spid="21"/>
                                        </p:tgtEl>
                                        <p:attrNameLst>
                                          <p:attrName>ppt_w</p:attrName>
                                        </p:attrNameLst>
                                      </p:cBhvr>
                                      <p:tavLst>
                                        <p:tav tm="0">
                                          <p:val>
                                            <p:fltVal val="0"/>
                                          </p:val>
                                        </p:tav>
                                        <p:tav tm="100000">
                                          <p:val>
                                            <p:strVal val="#ppt_w"/>
                                          </p:val>
                                        </p:tav>
                                      </p:tavLst>
                                    </p:anim>
                                    <p:anim calcmode="lin" valueType="num">
                                      <p:cBhvr>
                                        <p:cTn id="86" dur="500" fill="hold"/>
                                        <p:tgtEl>
                                          <p:spTgt spid="21"/>
                                        </p:tgtEl>
                                        <p:attrNameLst>
                                          <p:attrName>ppt_h</p:attrName>
                                        </p:attrNameLst>
                                      </p:cBhvr>
                                      <p:tavLst>
                                        <p:tav tm="0">
                                          <p:val>
                                            <p:fltVal val="0"/>
                                          </p:val>
                                        </p:tav>
                                        <p:tav tm="100000">
                                          <p:val>
                                            <p:strVal val="#ppt_h"/>
                                          </p:val>
                                        </p:tav>
                                      </p:tavLst>
                                    </p:anim>
                                    <p:animEffect transition="in" filter="fade">
                                      <p:cBhvr>
                                        <p:cTn id="87" dur="500"/>
                                        <p:tgtEl>
                                          <p:spTgt spid="21"/>
                                        </p:tgtEl>
                                      </p:cBhvr>
                                    </p:animEffect>
                                  </p:childTnLst>
                                </p:cTn>
                              </p:par>
                            </p:childTnLst>
                          </p:cTn>
                        </p:par>
                        <p:par>
                          <p:cTn id="88" fill="hold">
                            <p:stCondLst>
                              <p:cond delay="7000"/>
                            </p:stCondLst>
                            <p:childTnLst>
                              <p:par>
                                <p:cTn id="89" presetID="53" presetClass="entr" presetSubtype="16" fill="hold" grpId="0" nodeType="afterEffect">
                                  <p:stCondLst>
                                    <p:cond delay="0"/>
                                  </p:stCondLst>
                                  <p:childTnLst>
                                    <p:set>
                                      <p:cBhvr>
                                        <p:cTn id="90" dur="1" fill="hold">
                                          <p:stCondLst>
                                            <p:cond delay="0"/>
                                          </p:stCondLst>
                                        </p:cTn>
                                        <p:tgtEl>
                                          <p:spTgt spid="26"/>
                                        </p:tgtEl>
                                        <p:attrNameLst>
                                          <p:attrName>style.visibility</p:attrName>
                                        </p:attrNameLst>
                                      </p:cBhvr>
                                      <p:to>
                                        <p:strVal val="visible"/>
                                      </p:to>
                                    </p:set>
                                    <p:anim calcmode="lin" valueType="num">
                                      <p:cBhvr>
                                        <p:cTn id="91" dur="500" fill="hold"/>
                                        <p:tgtEl>
                                          <p:spTgt spid="26"/>
                                        </p:tgtEl>
                                        <p:attrNameLst>
                                          <p:attrName>ppt_w</p:attrName>
                                        </p:attrNameLst>
                                      </p:cBhvr>
                                      <p:tavLst>
                                        <p:tav tm="0">
                                          <p:val>
                                            <p:fltVal val="0"/>
                                          </p:val>
                                        </p:tav>
                                        <p:tav tm="100000">
                                          <p:val>
                                            <p:strVal val="#ppt_w"/>
                                          </p:val>
                                        </p:tav>
                                      </p:tavLst>
                                    </p:anim>
                                    <p:anim calcmode="lin" valueType="num">
                                      <p:cBhvr>
                                        <p:cTn id="92" dur="500" fill="hold"/>
                                        <p:tgtEl>
                                          <p:spTgt spid="26"/>
                                        </p:tgtEl>
                                        <p:attrNameLst>
                                          <p:attrName>ppt_h</p:attrName>
                                        </p:attrNameLst>
                                      </p:cBhvr>
                                      <p:tavLst>
                                        <p:tav tm="0">
                                          <p:val>
                                            <p:fltVal val="0"/>
                                          </p:val>
                                        </p:tav>
                                        <p:tav tm="100000">
                                          <p:val>
                                            <p:strVal val="#ppt_h"/>
                                          </p:val>
                                        </p:tav>
                                      </p:tavLst>
                                    </p:anim>
                                    <p:animEffect transition="in" filter="fade">
                                      <p:cBhvr>
                                        <p:cTn id="93" dur="500"/>
                                        <p:tgtEl>
                                          <p:spTgt spid="26"/>
                                        </p:tgtEl>
                                      </p:cBhvr>
                                    </p:animEffect>
                                  </p:childTnLst>
                                </p:cTn>
                              </p:par>
                            </p:childTnLst>
                          </p:cTn>
                        </p:par>
                        <p:par>
                          <p:cTn id="94" fill="hold">
                            <p:stCondLst>
                              <p:cond delay="7500"/>
                            </p:stCondLst>
                            <p:childTnLst>
                              <p:par>
                                <p:cTn id="95" presetID="53" presetClass="entr" presetSubtype="16" fill="hold" nodeType="after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p:cTn id="97" dur="500" fill="hold"/>
                                        <p:tgtEl>
                                          <p:spTgt spid="27"/>
                                        </p:tgtEl>
                                        <p:attrNameLst>
                                          <p:attrName>ppt_w</p:attrName>
                                        </p:attrNameLst>
                                      </p:cBhvr>
                                      <p:tavLst>
                                        <p:tav tm="0">
                                          <p:val>
                                            <p:fltVal val="0"/>
                                          </p:val>
                                        </p:tav>
                                        <p:tav tm="100000">
                                          <p:val>
                                            <p:strVal val="#ppt_w"/>
                                          </p:val>
                                        </p:tav>
                                      </p:tavLst>
                                    </p:anim>
                                    <p:anim calcmode="lin" valueType="num">
                                      <p:cBhvr>
                                        <p:cTn id="98" dur="500" fill="hold"/>
                                        <p:tgtEl>
                                          <p:spTgt spid="27"/>
                                        </p:tgtEl>
                                        <p:attrNameLst>
                                          <p:attrName>ppt_h</p:attrName>
                                        </p:attrNameLst>
                                      </p:cBhvr>
                                      <p:tavLst>
                                        <p:tav tm="0">
                                          <p:val>
                                            <p:fltVal val="0"/>
                                          </p:val>
                                        </p:tav>
                                        <p:tav tm="100000">
                                          <p:val>
                                            <p:strVal val="#ppt_h"/>
                                          </p:val>
                                        </p:tav>
                                      </p:tavLst>
                                    </p:anim>
                                    <p:animEffect transition="in" filter="fade">
                                      <p:cBhvr>
                                        <p:cTn id="9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P spid="24" grpId="0"/>
      <p:bldP spid="25" grpId="0"/>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 name="组合 95"/>
          <p:cNvGrpSpPr/>
          <p:nvPr/>
        </p:nvGrpSpPr>
        <p:grpSpPr>
          <a:xfrm>
            <a:off x="1907024" y="4117611"/>
            <a:ext cx="2230653" cy="1630572"/>
            <a:chOff x="1458841" y="2943034"/>
            <a:chExt cx="1887144" cy="1379472"/>
          </a:xfrm>
          <a:solidFill>
            <a:schemeClr val="bg2"/>
          </a:solidFill>
          <a:effectLst/>
        </p:grpSpPr>
        <p:sp>
          <p:nvSpPr>
            <p:cNvPr id="97" name="矩形 7"/>
            <p:cNvSpPr/>
            <p:nvPr/>
          </p:nvSpPr>
          <p:spPr>
            <a:xfrm flipH="1" flipV="1">
              <a:off x="1458841" y="2943034"/>
              <a:ext cx="1862287" cy="1379472"/>
            </a:xfrm>
            <a:custGeom>
              <a:avLst/>
              <a:gdLst/>
              <a:ahLst/>
              <a:cxnLst/>
              <a:rect l="l" t="t" r="r" b="b"/>
              <a:pathLst>
                <a:path w="4824536" h="2880320">
                  <a:moveTo>
                    <a:pt x="3763347" y="2880320"/>
                  </a:moveTo>
                  <a:lnTo>
                    <a:pt x="2646548" y="2880320"/>
                  </a:lnTo>
                  <a:lnTo>
                    <a:pt x="1529749" y="2880320"/>
                  </a:lnTo>
                  <a:lnTo>
                    <a:pt x="0" y="2880320"/>
                  </a:lnTo>
                  <a:lnTo>
                    <a:pt x="0" y="1584176"/>
                  </a:lnTo>
                  <a:lnTo>
                    <a:pt x="0" y="1296144"/>
                  </a:lnTo>
                  <a:lnTo>
                    <a:pt x="0" y="1061189"/>
                  </a:lnTo>
                  <a:cubicBezTo>
                    <a:pt x="0" y="475110"/>
                    <a:pt x="475110" y="0"/>
                    <a:pt x="1061189" y="0"/>
                  </a:cubicBezTo>
                  <a:lnTo>
                    <a:pt x="2177988" y="0"/>
                  </a:lnTo>
                  <a:lnTo>
                    <a:pt x="3294787" y="0"/>
                  </a:lnTo>
                  <a:lnTo>
                    <a:pt x="4824536" y="0"/>
                  </a:lnTo>
                  <a:lnTo>
                    <a:pt x="4824536" y="1296144"/>
                  </a:lnTo>
                  <a:lnTo>
                    <a:pt x="4824536" y="1584176"/>
                  </a:lnTo>
                  <a:lnTo>
                    <a:pt x="4824536" y="1819131"/>
                  </a:lnTo>
                  <a:cubicBezTo>
                    <a:pt x="4824536" y="2405210"/>
                    <a:pt x="4349426" y="2880320"/>
                    <a:pt x="3763347" y="2880320"/>
                  </a:cubicBezTo>
                  <a:close/>
                </a:path>
              </a:pathLst>
            </a:custGeom>
            <a:solidFill>
              <a:schemeClr val="accent2"/>
            </a:solidFill>
            <a:ln w="28575" cap="flat" cmpd="sng" algn="ctr">
              <a:noFill/>
              <a:prstDash val="solid"/>
            </a:ln>
            <a:effectLst/>
          </p:spPr>
          <p:txBody>
            <a:bodyPr rtlCol="0" anchor="ctr"/>
            <a:lstStyle/>
            <a:p>
              <a:pPr algn="ctr">
                <a:defRPr/>
              </a:pPr>
              <a:endParaRPr lang="en-US" sz="2400"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98" name="直接连接符 97"/>
            <p:cNvCxnSpPr/>
            <p:nvPr/>
          </p:nvCxnSpPr>
          <p:spPr>
            <a:xfrm flipH="1">
              <a:off x="1639942" y="4060156"/>
              <a:ext cx="1706043" cy="0"/>
            </a:xfrm>
            <a:prstGeom prst="line">
              <a:avLst/>
            </a:prstGeom>
            <a:grpFill/>
            <a:ln w="19050" cap="flat" cmpd="sng" algn="ctr">
              <a:noFill/>
              <a:prstDash val="sysDash"/>
            </a:ln>
            <a:effectLst/>
          </p:spPr>
        </p:cxnSp>
        <p:sp>
          <p:nvSpPr>
            <p:cNvPr id="103" name="TextBox 102"/>
            <p:cNvSpPr txBox="1"/>
            <p:nvPr/>
          </p:nvSpPr>
          <p:spPr>
            <a:xfrm>
              <a:off x="1780574" y="3240784"/>
              <a:ext cx="1198749" cy="304917"/>
            </a:xfrm>
            <a:prstGeom prst="rect">
              <a:avLst/>
            </a:prstGeom>
            <a:noFill/>
            <a:ln>
              <a:noFill/>
            </a:ln>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defRPr/>
              </a:pPr>
              <a:r>
                <a:rPr lang="zh-CN" altLang="en-US" sz="2135" b="0" dirty="0">
                  <a:solidFill>
                    <a:schemeClr val="bg1"/>
                  </a:solidFill>
                  <a:latin typeface="微软雅黑" panose="020B0503020204020204" pitchFamily="34" charset="-122"/>
                  <a:cs typeface="Times New Roman" panose="02020603050405020304" pitchFamily="18" charset="0"/>
                  <a:sym typeface="Source Han Serif SC" panose="02020400000000000000" pitchFamily="18" charset="-122"/>
                </a:rPr>
                <a:t>标题文字</a:t>
              </a:r>
            </a:p>
          </p:txBody>
        </p:sp>
        <p:sp>
          <p:nvSpPr>
            <p:cNvPr id="104" name="TextBox 103"/>
            <p:cNvSpPr txBox="1"/>
            <p:nvPr/>
          </p:nvSpPr>
          <p:spPr>
            <a:xfrm>
              <a:off x="1671500" y="3486992"/>
              <a:ext cx="1462734" cy="425722"/>
            </a:xfrm>
            <a:prstGeom prst="rect">
              <a:avLst/>
            </a:prstGeom>
            <a:noFill/>
            <a:ln>
              <a:noFill/>
            </a:ln>
          </p:spPr>
          <p:txBody>
            <a:bodyPr wrap="square" rtlCol="0">
              <a:spAutoFit/>
            </a:bodyPr>
            <a:lstStyle/>
            <a:p>
              <a:pPr>
                <a:defRPr/>
              </a:pPr>
              <a:r>
                <a:rPr lang="zh-CN" altLang="en-US" sz="1335"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单击此处添加段落文本单击字单击</a:t>
              </a:r>
            </a:p>
          </p:txBody>
        </p:sp>
      </p:grpSp>
      <p:grpSp>
        <p:nvGrpSpPr>
          <p:cNvPr id="105" name="组合 104"/>
          <p:cNvGrpSpPr/>
          <p:nvPr/>
        </p:nvGrpSpPr>
        <p:grpSpPr>
          <a:xfrm>
            <a:off x="1045148" y="1813359"/>
            <a:ext cx="3007592" cy="2170207"/>
            <a:chOff x="685067" y="915566"/>
            <a:chExt cx="2728160" cy="1968576"/>
          </a:xfrm>
          <a:solidFill>
            <a:schemeClr val="bg1"/>
          </a:solidFill>
          <a:effectLst/>
        </p:grpSpPr>
        <p:sp>
          <p:nvSpPr>
            <p:cNvPr id="106" name="矩形 7"/>
            <p:cNvSpPr/>
            <p:nvPr/>
          </p:nvSpPr>
          <p:spPr>
            <a:xfrm flipH="1">
              <a:off x="685067" y="915566"/>
              <a:ext cx="2728160" cy="1968576"/>
            </a:xfrm>
            <a:custGeom>
              <a:avLst/>
              <a:gdLst/>
              <a:ahLst/>
              <a:cxnLst/>
              <a:rect l="l" t="t" r="r" b="b"/>
              <a:pathLst>
                <a:path w="4824536" h="2880320">
                  <a:moveTo>
                    <a:pt x="3763347" y="2880320"/>
                  </a:moveTo>
                  <a:lnTo>
                    <a:pt x="2646548" y="2880320"/>
                  </a:lnTo>
                  <a:lnTo>
                    <a:pt x="1529749" y="2880320"/>
                  </a:lnTo>
                  <a:lnTo>
                    <a:pt x="0" y="2880320"/>
                  </a:lnTo>
                  <a:lnTo>
                    <a:pt x="0" y="1584176"/>
                  </a:lnTo>
                  <a:lnTo>
                    <a:pt x="0" y="1296144"/>
                  </a:lnTo>
                  <a:lnTo>
                    <a:pt x="0" y="1061189"/>
                  </a:lnTo>
                  <a:cubicBezTo>
                    <a:pt x="0" y="475110"/>
                    <a:pt x="475110" y="0"/>
                    <a:pt x="1061189" y="0"/>
                  </a:cubicBezTo>
                  <a:lnTo>
                    <a:pt x="2177988" y="0"/>
                  </a:lnTo>
                  <a:lnTo>
                    <a:pt x="3294787" y="0"/>
                  </a:lnTo>
                  <a:lnTo>
                    <a:pt x="4824536" y="0"/>
                  </a:lnTo>
                  <a:lnTo>
                    <a:pt x="4824536" y="1296144"/>
                  </a:lnTo>
                  <a:lnTo>
                    <a:pt x="4824536" y="1584176"/>
                  </a:lnTo>
                  <a:lnTo>
                    <a:pt x="4824536" y="1819131"/>
                  </a:lnTo>
                  <a:cubicBezTo>
                    <a:pt x="4824536" y="2405210"/>
                    <a:pt x="4349426" y="2880320"/>
                    <a:pt x="3763347" y="2880320"/>
                  </a:cubicBezTo>
                  <a:close/>
                </a:path>
              </a:pathLst>
            </a:custGeom>
            <a:solidFill>
              <a:schemeClr val="accent1"/>
            </a:solidFill>
            <a:ln w="28575" cap="flat" cmpd="sng" algn="ctr">
              <a:noFill/>
              <a:prstDash val="solid"/>
            </a:ln>
            <a:effectLst/>
          </p:spPr>
          <p:txBody>
            <a:bodyPr rtlCol="0" anchor="ctr"/>
            <a:lstStyle/>
            <a:p>
              <a:pPr algn="ctr">
                <a:defRPr/>
              </a:pPr>
              <a:endParaRPr lang="en-US" sz="2400"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7" name="TextBox 106"/>
            <p:cNvSpPr txBox="1"/>
            <p:nvPr/>
          </p:nvSpPr>
          <p:spPr>
            <a:xfrm>
              <a:off x="755576" y="1351018"/>
              <a:ext cx="1825587" cy="326934"/>
            </a:xfrm>
            <a:prstGeom prst="rect">
              <a:avLst/>
            </a:prstGeom>
            <a:noFill/>
            <a:ln>
              <a:noFill/>
            </a:ln>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defRPr/>
              </a:pPr>
              <a:r>
                <a:rPr lang="zh-CN" altLang="en-US" sz="2135" b="0" dirty="0">
                  <a:solidFill>
                    <a:schemeClr val="bg1"/>
                  </a:solidFill>
                  <a:latin typeface="微软雅黑" panose="020B0503020204020204" pitchFamily="34" charset="-122"/>
                  <a:cs typeface="Times New Roman" panose="02020603050405020304" pitchFamily="18" charset="0"/>
                  <a:sym typeface="Source Han Serif SC" panose="02020400000000000000" pitchFamily="18" charset="-122"/>
                </a:rPr>
                <a:t>标题文字</a:t>
              </a:r>
            </a:p>
          </p:txBody>
        </p:sp>
        <p:sp>
          <p:nvSpPr>
            <p:cNvPr id="108" name="TextBox 107"/>
            <p:cNvSpPr txBox="1"/>
            <p:nvPr/>
          </p:nvSpPr>
          <p:spPr>
            <a:xfrm>
              <a:off x="915027" y="1635645"/>
              <a:ext cx="2062774" cy="829169"/>
            </a:xfrm>
            <a:prstGeom prst="rect">
              <a:avLst/>
            </a:prstGeom>
            <a:noFill/>
            <a:ln>
              <a:noFill/>
            </a:ln>
          </p:spPr>
          <p:txBody>
            <a:bodyPr wrap="square" rtlCol="0">
              <a:spAutoFit/>
            </a:bodyPr>
            <a:lstStyle/>
            <a:p>
              <a:pPr>
                <a:defRPr/>
              </a:pPr>
              <a:r>
                <a:rPr lang="zh-CN" altLang="en-US" sz="1335"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单击此处添加段落文本单击字单击此处添加段落文本单击字单击此处此处添加单击此处添加</a:t>
              </a:r>
            </a:p>
          </p:txBody>
        </p:sp>
      </p:grpSp>
      <p:grpSp>
        <p:nvGrpSpPr>
          <p:cNvPr id="109" name="组合 108"/>
          <p:cNvGrpSpPr/>
          <p:nvPr/>
        </p:nvGrpSpPr>
        <p:grpSpPr>
          <a:xfrm>
            <a:off x="4178028" y="4095384"/>
            <a:ext cx="2636281" cy="1972661"/>
            <a:chOff x="3390310" y="2983512"/>
            <a:chExt cx="2333818" cy="1746336"/>
          </a:xfrm>
          <a:effectLst/>
        </p:grpSpPr>
        <p:sp>
          <p:nvSpPr>
            <p:cNvPr id="110" name="矩形 7"/>
            <p:cNvSpPr/>
            <p:nvPr/>
          </p:nvSpPr>
          <p:spPr>
            <a:xfrm flipH="1">
              <a:off x="3390310" y="2983512"/>
              <a:ext cx="2333818" cy="1746336"/>
            </a:xfrm>
            <a:custGeom>
              <a:avLst/>
              <a:gdLst/>
              <a:ahLst/>
              <a:cxnLst/>
              <a:rect l="l" t="t" r="r" b="b"/>
              <a:pathLst>
                <a:path w="4824536" h="2880320">
                  <a:moveTo>
                    <a:pt x="3763347" y="2880320"/>
                  </a:moveTo>
                  <a:lnTo>
                    <a:pt x="2646548" y="2880320"/>
                  </a:lnTo>
                  <a:lnTo>
                    <a:pt x="1529749" y="2880320"/>
                  </a:lnTo>
                  <a:lnTo>
                    <a:pt x="0" y="2880320"/>
                  </a:lnTo>
                  <a:lnTo>
                    <a:pt x="0" y="1584176"/>
                  </a:lnTo>
                  <a:lnTo>
                    <a:pt x="0" y="1296144"/>
                  </a:lnTo>
                  <a:lnTo>
                    <a:pt x="0" y="1061189"/>
                  </a:lnTo>
                  <a:cubicBezTo>
                    <a:pt x="0" y="475110"/>
                    <a:pt x="475110" y="0"/>
                    <a:pt x="1061189" y="0"/>
                  </a:cubicBezTo>
                  <a:lnTo>
                    <a:pt x="2177988" y="0"/>
                  </a:lnTo>
                  <a:lnTo>
                    <a:pt x="3294787" y="0"/>
                  </a:lnTo>
                  <a:lnTo>
                    <a:pt x="4824536" y="0"/>
                  </a:lnTo>
                  <a:lnTo>
                    <a:pt x="4824536" y="1296144"/>
                  </a:lnTo>
                  <a:lnTo>
                    <a:pt x="4824536" y="1584176"/>
                  </a:lnTo>
                  <a:lnTo>
                    <a:pt x="4824536" y="1819131"/>
                  </a:lnTo>
                  <a:cubicBezTo>
                    <a:pt x="4824536" y="2405210"/>
                    <a:pt x="4349426" y="2880320"/>
                    <a:pt x="3763347" y="2880320"/>
                  </a:cubicBezTo>
                  <a:close/>
                </a:path>
              </a:pathLst>
            </a:custGeom>
            <a:solidFill>
              <a:schemeClr val="accent1"/>
            </a:solidFill>
            <a:ln w="28575" cap="flat" cmpd="sng" algn="ctr">
              <a:noFill/>
              <a:prstDash val="solid"/>
            </a:ln>
            <a:effectLst/>
          </p:spPr>
          <p:txBody>
            <a:bodyPr rtlCol="0" anchor="ctr"/>
            <a:lstStyle/>
            <a:p>
              <a:pPr algn="ctr">
                <a:defRPr/>
              </a:pPr>
              <a:endParaRPr lang="en-US" sz="2400"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1" name="TextBox 110"/>
            <p:cNvSpPr txBox="1"/>
            <p:nvPr/>
          </p:nvSpPr>
          <p:spPr>
            <a:xfrm>
              <a:off x="3640702" y="3281209"/>
              <a:ext cx="1352006" cy="319069"/>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defRPr/>
              </a:pPr>
              <a:r>
                <a:rPr lang="zh-CN" altLang="en-US" sz="2135" b="0" dirty="0">
                  <a:solidFill>
                    <a:schemeClr val="bg1"/>
                  </a:solidFill>
                  <a:latin typeface="微软雅黑" panose="020B0503020204020204" pitchFamily="34" charset="-122"/>
                  <a:cs typeface="Times New Roman" panose="02020603050405020304" pitchFamily="18" charset="0"/>
                  <a:sym typeface="Source Han Serif SC" panose="02020400000000000000" pitchFamily="18" charset="-122"/>
                </a:rPr>
                <a:t>标题文字</a:t>
              </a:r>
            </a:p>
          </p:txBody>
        </p:sp>
        <p:sp>
          <p:nvSpPr>
            <p:cNvPr id="112" name="TextBox 111"/>
            <p:cNvSpPr txBox="1"/>
            <p:nvPr/>
          </p:nvSpPr>
          <p:spPr>
            <a:xfrm>
              <a:off x="3540613" y="3598912"/>
              <a:ext cx="2062773" cy="627351"/>
            </a:xfrm>
            <a:prstGeom prst="rect">
              <a:avLst/>
            </a:prstGeom>
            <a:noFill/>
          </p:spPr>
          <p:txBody>
            <a:bodyPr wrap="square" rtlCol="0">
              <a:spAutoFit/>
            </a:bodyPr>
            <a:lstStyle/>
            <a:p>
              <a:pPr>
                <a:defRPr/>
              </a:pPr>
              <a:r>
                <a:rPr lang="zh-CN" altLang="en-US" sz="1335"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单击此处添加段落文本单击字单击此处添加段落文本单击字单击此处</a:t>
              </a:r>
            </a:p>
          </p:txBody>
        </p:sp>
      </p:grpSp>
      <p:grpSp>
        <p:nvGrpSpPr>
          <p:cNvPr id="113" name="组合 112"/>
          <p:cNvGrpSpPr/>
          <p:nvPr/>
        </p:nvGrpSpPr>
        <p:grpSpPr>
          <a:xfrm>
            <a:off x="4175794" y="2353612"/>
            <a:ext cx="2201273" cy="1630572"/>
            <a:chOff x="3467029" y="1542643"/>
            <a:chExt cx="1862287" cy="1379472"/>
          </a:xfrm>
          <a:effectLst/>
        </p:grpSpPr>
        <p:sp>
          <p:nvSpPr>
            <p:cNvPr id="114" name="矩形 7"/>
            <p:cNvSpPr/>
            <p:nvPr/>
          </p:nvSpPr>
          <p:spPr>
            <a:xfrm flipH="1" flipV="1">
              <a:off x="3467029" y="1542643"/>
              <a:ext cx="1862287" cy="1379472"/>
            </a:xfrm>
            <a:custGeom>
              <a:avLst/>
              <a:gdLst/>
              <a:ahLst/>
              <a:cxnLst/>
              <a:rect l="l" t="t" r="r" b="b"/>
              <a:pathLst>
                <a:path w="4824536" h="2880320">
                  <a:moveTo>
                    <a:pt x="3763347" y="2880320"/>
                  </a:moveTo>
                  <a:lnTo>
                    <a:pt x="2646548" y="2880320"/>
                  </a:lnTo>
                  <a:lnTo>
                    <a:pt x="1529749" y="2880320"/>
                  </a:lnTo>
                  <a:lnTo>
                    <a:pt x="0" y="2880320"/>
                  </a:lnTo>
                  <a:lnTo>
                    <a:pt x="0" y="1584176"/>
                  </a:lnTo>
                  <a:lnTo>
                    <a:pt x="0" y="1296144"/>
                  </a:lnTo>
                  <a:lnTo>
                    <a:pt x="0" y="1061189"/>
                  </a:lnTo>
                  <a:cubicBezTo>
                    <a:pt x="0" y="475110"/>
                    <a:pt x="475110" y="0"/>
                    <a:pt x="1061189" y="0"/>
                  </a:cubicBezTo>
                  <a:lnTo>
                    <a:pt x="2177988" y="0"/>
                  </a:lnTo>
                  <a:lnTo>
                    <a:pt x="3294787" y="0"/>
                  </a:lnTo>
                  <a:lnTo>
                    <a:pt x="4824536" y="0"/>
                  </a:lnTo>
                  <a:lnTo>
                    <a:pt x="4824536" y="1296144"/>
                  </a:lnTo>
                  <a:lnTo>
                    <a:pt x="4824536" y="1584176"/>
                  </a:lnTo>
                  <a:lnTo>
                    <a:pt x="4824536" y="1819131"/>
                  </a:lnTo>
                  <a:cubicBezTo>
                    <a:pt x="4824536" y="2405210"/>
                    <a:pt x="4349426" y="2880320"/>
                    <a:pt x="3763347" y="2880320"/>
                  </a:cubicBezTo>
                  <a:close/>
                </a:path>
              </a:pathLst>
            </a:custGeom>
            <a:solidFill>
              <a:schemeClr val="accent2"/>
            </a:solidFill>
            <a:ln w="28575" cap="flat" cmpd="sng" algn="ctr">
              <a:noFill/>
              <a:prstDash val="solid"/>
            </a:ln>
            <a:effectLst/>
          </p:spPr>
          <p:txBody>
            <a:bodyPr rtlCol="0" anchor="ctr"/>
            <a:lstStyle/>
            <a:p>
              <a:pPr algn="ctr">
                <a:defRPr/>
              </a:pPr>
              <a:endParaRPr lang="en-US" sz="2400"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5" name="TextBox 114"/>
            <p:cNvSpPr txBox="1"/>
            <p:nvPr/>
          </p:nvSpPr>
          <p:spPr>
            <a:xfrm>
              <a:off x="3681730" y="1885058"/>
              <a:ext cx="1395882" cy="30491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defRPr/>
              </a:pPr>
              <a:r>
                <a:rPr lang="zh-CN" altLang="en-US" sz="2135" b="0" dirty="0">
                  <a:solidFill>
                    <a:schemeClr val="bg1"/>
                  </a:solidFill>
                  <a:latin typeface="微软雅黑" panose="020B0503020204020204" pitchFamily="34" charset="-122"/>
                  <a:cs typeface="Times New Roman" panose="02020603050405020304" pitchFamily="18" charset="0"/>
                  <a:sym typeface="Source Han Serif SC" panose="02020400000000000000" pitchFamily="18" charset="-122"/>
                </a:rPr>
                <a:t>标题文字</a:t>
              </a:r>
            </a:p>
          </p:txBody>
        </p:sp>
        <p:sp>
          <p:nvSpPr>
            <p:cNvPr id="116" name="TextBox 115"/>
            <p:cNvSpPr txBox="1"/>
            <p:nvPr/>
          </p:nvSpPr>
          <p:spPr>
            <a:xfrm>
              <a:off x="3735565" y="2148963"/>
              <a:ext cx="1496959" cy="425722"/>
            </a:xfrm>
            <a:prstGeom prst="rect">
              <a:avLst/>
            </a:prstGeom>
            <a:noFill/>
          </p:spPr>
          <p:txBody>
            <a:bodyPr wrap="square" rtlCol="0">
              <a:spAutoFit/>
            </a:bodyPr>
            <a:lstStyle/>
            <a:p>
              <a:pPr>
                <a:defRPr/>
              </a:pPr>
              <a:r>
                <a:rPr lang="zh-CN" altLang="en-US" sz="1335"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单击此处添加段落文本单击字单击</a:t>
              </a:r>
            </a:p>
          </p:txBody>
        </p:sp>
      </p:grpSp>
      <p:grpSp>
        <p:nvGrpSpPr>
          <p:cNvPr id="117" name="组合 116"/>
          <p:cNvGrpSpPr/>
          <p:nvPr/>
        </p:nvGrpSpPr>
        <p:grpSpPr>
          <a:xfrm>
            <a:off x="7338221" y="2110086"/>
            <a:ext cx="3829811" cy="1723060"/>
            <a:chOff x="755576" y="1770370"/>
            <a:chExt cx="2872358" cy="1292295"/>
          </a:xfrm>
        </p:grpSpPr>
        <p:sp>
          <p:nvSpPr>
            <p:cNvPr id="118" name="TextBox 117"/>
            <p:cNvSpPr txBox="1"/>
            <p:nvPr/>
          </p:nvSpPr>
          <p:spPr>
            <a:xfrm>
              <a:off x="755576" y="1770370"/>
              <a:ext cx="2800350" cy="399148"/>
            </a:xfrm>
            <a:prstGeom prst="rect">
              <a:avLst/>
            </a:prstGeom>
            <a:noFill/>
          </p:spPr>
          <p:txBody>
            <a:bodyPr wrap="square" rtlCol="0">
              <a:spAutoFit/>
            </a:bodyPr>
            <a:lstStyle/>
            <a:p>
              <a:pPr algn="ctr">
                <a:lnSpc>
                  <a:spcPct val="130000"/>
                </a:lnSpc>
              </a:pPr>
              <a:r>
                <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标题文字</a:t>
              </a:r>
            </a:p>
          </p:txBody>
        </p:sp>
        <p:sp>
          <p:nvSpPr>
            <p:cNvPr id="119" name="TextBox 118"/>
            <p:cNvSpPr txBox="1"/>
            <p:nvPr/>
          </p:nvSpPr>
          <p:spPr>
            <a:xfrm>
              <a:off x="830317" y="2211710"/>
              <a:ext cx="2797617" cy="850955"/>
            </a:xfrm>
            <a:prstGeom prst="rect">
              <a:avLst/>
            </a:prstGeom>
            <a:noFill/>
          </p:spPr>
          <p:txBody>
            <a:bodyPr wrap="square" rtlCol="0">
              <a:spAutoFit/>
            </a:bodyPr>
            <a:lstStyle/>
            <a:p>
              <a:pPr>
                <a:lnSpc>
                  <a:spcPct val="130000"/>
                </a:lnSpc>
              </a:pPr>
              <a:r>
                <a:rPr lang="zh-CN" altLang="en-US"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请输入内容请输入文字内容请输入内容请输入文字内容请输入内容请输入文字内容请输入内容请输入文字内容请输入内容请输入文字内容请输入内容</a:t>
              </a:r>
            </a:p>
          </p:txBody>
        </p:sp>
      </p:grpSp>
      <p:sp>
        <p:nvSpPr>
          <p:cNvPr id="120" name="TextBox 119"/>
          <p:cNvSpPr txBox="1"/>
          <p:nvPr/>
        </p:nvSpPr>
        <p:spPr>
          <a:xfrm>
            <a:off x="7437879" y="3914193"/>
            <a:ext cx="3730156" cy="1165378"/>
          </a:xfrm>
          <a:prstGeom prst="rect">
            <a:avLst/>
          </a:prstGeom>
          <a:noFill/>
        </p:spPr>
        <p:txBody>
          <a:bodyPr wrap="square" lIns="121915" tIns="60957" rIns="121915" bIns="60957" rtlCol="0">
            <a:spAutoFit/>
          </a:bodyPr>
          <a:lstStyle/>
          <a:p>
            <a:pPr>
              <a:lnSpc>
                <a:spcPct val="130000"/>
              </a:lnSpc>
            </a:pPr>
            <a:r>
              <a:rPr lang="zh-CN" altLang="en-US"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请输入内容请输入文字内容请输入内容请输入文字内容请输入内容请输入文字内容请输入内容请输入文字内容请输入内容请输入文字内容请输入内容</a:t>
            </a:r>
          </a:p>
        </p:txBody>
      </p:sp>
      <p:grpSp>
        <p:nvGrpSpPr>
          <p:cNvPr id="23" name="组合 22">
            <a:extLst>
              <a:ext uri="{FF2B5EF4-FFF2-40B4-BE49-F238E27FC236}">
                <a16:creationId xmlns:a16="http://schemas.microsoft.com/office/drawing/2014/main" id="{C0DBE649-A92D-4E59-8039-0FF5D902A202}"/>
              </a:ext>
            </a:extLst>
          </p:cNvPr>
          <p:cNvGrpSpPr/>
          <p:nvPr/>
        </p:nvGrpSpPr>
        <p:grpSpPr>
          <a:xfrm>
            <a:off x="3424460" y="220234"/>
            <a:ext cx="5544407" cy="617980"/>
            <a:chOff x="551593" y="497013"/>
            <a:chExt cx="5544407" cy="617980"/>
          </a:xfrm>
        </p:grpSpPr>
        <p:sp>
          <p:nvSpPr>
            <p:cNvPr id="24" name="矩形 23">
              <a:extLst>
                <a:ext uri="{FF2B5EF4-FFF2-40B4-BE49-F238E27FC236}">
                  <a16:creationId xmlns:a16="http://schemas.microsoft.com/office/drawing/2014/main" id="{11C79060-6E20-4341-9900-FECBA2C127D6}"/>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HA</a:t>
              </a:r>
              <a:endPar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25" name="0 _4">
              <a:extLst>
                <a:ext uri="{FF2B5EF4-FFF2-40B4-BE49-F238E27FC236}">
                  <a16:creationId xmlns:a16="http://schemas.microsoft.com/office/drawing/2014/main" id="{7AFCA42A-B058-4D93-AC1A-883FD823ED80}"/>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5"/>
                                        </p:tgtEl>
                                        <p:attrNameLst>
                                          <p:attrName>style.visibility</p:attrName>
                                        </p:attrNameLst>
                                      </p:cBhvr>
                                      <p:to>
                                        <p:strVal val="visible"/>
                                      </p:to>
                                    </p:set>
                                    <p:anim calcmode="lin" valueType="num">
                                      <p:cBhvr>
                                        <p:cTn id="7" dur="500" fill="hold"/>
                                        <p:tgtEl>
                                          <p:spTgt spid="105"/>
                                        </p:tgtEl>
                                        <p:attrNameLst>
                                          <p:attrName>ppt_w</p:attrName>
                                        </p:attrNameLst>
                                      </p:cBhvr>
                                      <p:tavLst>
                                        <p:tav tm="0">
                                          <p:val>
                                            <p:fltVal val="0"/>
                                          </p:val>
                                        </p:tav>
                                        <p:tav tm="100000">
                                          <p:val>
                                            <p:strVal val="#ppt_w"/>
                                          </p:val>
                                        </p:tav>
                                      </p:tavLst>
                                    </p:anim>
                                    <p:anim calcmode="lin" valueType="num">
                                      <p:cBhvr>
                                        <p:cTn id="8" dur="500" fill="hold"/>
                                        <p:tgtEl>
                                          <p:spTgt spid="105"/>
                                        </p:tgtEl>
                                        <p:attrNameLst>
                                          <p:attrName>ppt_h</p:attrName>
                                        </p:attrNameLst>
                                      </p:cBhvr>
                                      <p:tavLst>
                                        <p:tav tm="0">
                                          <p:val>
                                            <p:fltVal val="0"/>
                                          </p:val>
                                        </p:tav>
                                        <p:tav tm="100000">
                                          <p:val>
                                            <p:strVal val="#ppt_h"/>
                                          </p:val>
                                        </p:tav>
                                      </p:tavLst>
                                    </p:anim>
                                    <p:animEffect transition="in" filter="fade">
                                      <p:cBhvr>
                                        <p:cTn id="9" dur="500"/>
                                        <p:tgtEl>
                                          <p:spTgt spid="10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09"/>
                                        </p:tgtEl>
                                        <p:attrNameLst>
                                          <p:attrName>style.visibility</p:attrName>
                                        </p:attrNameLst>
                                      </p:cBhvr>
                                      <p:to>
                                        <p:strVal val="visible"/>
                                      </p:to>
                                    </p:set>
                                    <p:anim calcmode="lin" valueType="num">
                                      <p:cBhvr>
                                        <p:cTn id="13" dur="500" fill="hold"/>
                                        <p:tgtEl>
                                          <p:spTgt spid="109"/>
                                        </p:tgtEl>
                                        <p:attrNameLst>
                                          <p:attrName>ppt_w</p:attrName>
                                        </p:attrNameLst>
                                      </p:cBhvr>
                                      <p:tavLst>
                                        <p:tav tm="0">
                                          <p:val>
                                            <p:fltVal val="0"/>
                                          </p:val>
                                        </p:tav>
                                        <p:tav tm="100000">
                                          <p:val>
                                            <p:strVal val="#ppt_w"/>
                                          </p:val>
                                        </p:tav>
                                      </p:tavLst>
                                    </p:anim>
                                    <p:anim calcmode="lin" valueType="num">
                                      <p:cBhvr>
                                        <p:cTn id="14" dur="500" fill="hold"/>
                                        <p:tgtEl>
                                          <p:spTgt spid="109"/>
                                        </p:tgtEl>
                                        <p:attrNameLst>
                                          <p:attrName>ppt_h</p:attrName>
                                        </p:attrNameLst>
                                      </p:cBhvr>
                                      <p:tavLst>
                                        <p:tav tm="0">
                                          <p:val>
                                            <p:fltVal val="0"/>
                                          </p:val>
                                        </p:tav>
                                        <p:tav tm="100000">
                                          <p:val>
                                            <p:strVal val="#ppt_h"/>
                                          </p:val>
                                        </p:tav>
                                      </p:tavLst>
                                    </p:anim>
                                    <p:animEffect transition="in" filter="fade">
                                      <p:cBhvr>
                                        <p:cTn id="15" dur="500"/>
                                        <p:tgtEl>
                                          <p:spTgt spid="109"/>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13"/>
                                        </p:tgtEl>
                                        <p:attrNameLst>
                                          <p:attrName>style.visibility</p:attrName>
                                        </p:attrNameLst>
                                      </p:cBhvr>
                                      <p:to>
                                        <p:strVal val="visible"/>
                                      </p:to>
                                    </p:set>
                                    <p:anim calcmode="lin" valueType="num">
                                      <p:cBhvr>
                                        <p:cTn id="19" dur="500" fill="hold"/>
                                        <p:tgtEl>
                                          <p:spTgt spid="113"/>
                                        </p:tgtEl>
                                        <p:attrNameLst>
                                          <p:attrName>ppt_w</p:attrName>
                                        </p:attrNameLst>
                                      </p:cBhvr>
                                      <p:tavLst>
                                        <p:tav tm="0">
                                          <p:val>
                                            <p:fltVal val="0"/>
                                          </p:val>
                                        </p:tav>
                                        <p:tav tm="100000">
                                          <p:val>
                                            <p:strVal val="#ppt_w"/>
                                          </p:val>
                                        </p:tav>
                                      </p:tavLst>
                                    </p:anim>
                                    <p:anim calcmode="lin" valueType="num">
                                      <p:cBhvr>
                                        <p:cTn id="20" dur="500" fill="hold"/>
                                        <p:tgtEl>
                                          <p:spTgt spid="113"/>
                                        </p:tgtEl>
                                        <p:attrNameLst>
                                          <p:attrName>ppt_h</p:attrName>
                                        </p:attrNameLst>
                                      </p:cBhvr>
                                      <p:tavLst>
                                        <p:tav tm="0">
                                          <p:val>
                                            <p:fltVal val="0"/>
                                          </p:val>
                                        </p:tav>
                                        <p:tav tm="100000">
                                          <p:val>
                                            <p:strVal val="#ppt_h"/>
                                          </p:val>
                                        </p:tav>
                                      </p:tavLst>
                                    </p:anim>
                                    <p:animEffect transition="in" filter="fade">
                                      <p:cBhvr>
                                        <p:cTn id="21" dur="500"/>
                                        <p:tgtEl>
                                          <p:spTgt spid="113"/>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96"/>
                                        </p:tgtEl>
                                        <p:attrNameLst>
                                          <p:attrName>style.visibility</p:attrName>
                                        </p:attrNameLst>
                                      </p:cBhvr>
                                      <p:to>
                                        <p:strVal val="visible"/>
                                      </p:to>
                                    </p:set>
                                    <p:anim calcmode="lin" valueType="num">
                                      <p:cBhvr>
                                        <p:cTn id="25" dur="500" fill="hold"/>
                                        <p:tgtEl>
                                          <p:spTgt spid="96"/>
                                        </p:tgtEl>
                                        <p:attrNameLst>
                                          <p:attrName>ppt_w</p:attrName>
                                        </p:attrNameLst>
                                      </p:cBhvr>
                                      <p:tavLst>
                                        <p:tav tm="0">
                                          <p:val>
                                            <p:fltVal val="0"/>
                                          </p:val>
                                        </p:tav>
                                        <p:tav tm="100000">
                                          <p:val>
                                            <p:strVal val="#ppt_w"/>
                                          </p:val>
                                        </p:tav>
                                      </p:tavLst>
                                    </p:anim>
                                    <p:anim calcmode="lin" valueType="num">
                                      <p:cBhvr>
                                        <p:cTn id="26" dur="500" fill="hold"/>
                                        <p:tgtEl>
                                          <p:spTgt spid="96"/>
                                        </p:tgtEl>
                                        <p:attrNameLst>
                                          <p:attrName>ppt_h</p:attrName>
                                        </p:attrNameLst>
                                      </p:cBhvr>
                                      <p:tavLst>
                                        <p:tav tm="0">
                                          <p:val>
                                            <p:fltVal val="0"/>
                                          </p:val>
                                        </p:tav>
                                        <p:tav tm="100000">
                                          <p:val>
                                            <p:strVal val="#ppt_h"/>
                                          </p:val>
                                        </p:tav>
                                      </p:tavLst>
                                    </p:anim>
                                    <p:animEffect transition="in" filter="fade">
                                      <p:cBhvr>
                                        <p:cTn id="27" dur="500"/>
                                        <p:tgtEl>
                                          <p:spTgt spid="96"/>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17"/>
                                        </p:tgtEl>
                                        <p:attrNameLst>
                                          <p:attrName>style.visibility</p:attrName>
                                        </p:attrNameLst>
                                      </p:cBhvr>
                                      <p:to>
                                        <p:strVal val="visible"/>
                                      </p:to>
                                    </p:set>
                                    <p:anim calcmode="lin" valueType="num">
                                      <p:cBhvr>
                                        <p:cTn id="31" dur="500" fill="hold"/>
                                        <p:tgtEl>
                                          <p:spTgt spid="117"/>
                                        </p:tgtEl>
                                        <p:attrNameLst>
                                          <p:attrName>ppt_w</p:attrName>
                                        </p:attrNameLst>
                                      </p:cBhvr>
                                      <p:tavLst>
                                        <p:tav tm="0">
                                          <p:val>
                                            <p:fltVal val="0"/>
                                          </p:val>
                                        </p:tav>
                                        <p:tav tm="100000">
                                          <p:val>
                                            <p:strVal val="#ppt_w"/>
                                          </p:val>
                                        </p:tav>
                                      </p:tavLst>
                                    </p:anim>
                                    <p:anim calcmode="lin" valueType="num">
                                      <p:cBhvr>
                                        <p:cTn id="32" dur="500" fill="hold"/>
                                        <p:tgtEl>
                                          <p:spTgt spid="117"/>
                                        </p:tgtEl>
                                        <p:attrNameLst>
                                          <p:attrName>ppt_h</p:attrName>
                                        </p:attrNameLst>
                                      </p:cBhvr>
                                      <p:tavLst>
                                        <p:tav tm="0">
                                          <p:val>
                                            <p:fltVal val="0"/>
                                          </p:val>
                                        </p:tav>
                                        <p:tav tm="100000">
                                          <p:val>
                                            <p:strVal val="#ppt_h"/>
                                          </p:val>
                                        </p:tav>
                                      </p:tavLst>
                                    </p:anim>
                                    <p:animEffect transition="in" filter="fade">
                                      <p:cBhvr>
                                        <p:cTn id="33" dur="500"/>
                                        <p:tgtEl>
                                          <p:spTgt spid="117"/>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fill="hold"/>
                                        <p:tgtEl>
                                          <p:spTgt spid="120"/>
                                        </p:tgtEl>
                                        <p:attrNameLst>
                                          <p:attrName>ppt_w</p:attrName>
                                        </p:attrNameLst>
                                      </p:cBhvr>
                                      <p:tavLst>
                                        <p:tav tm="0">
                                          <p:val>
                                            <p:fltVal val="0"/>
                                          </p:val>
                                        </p:tav>
                                        <p:tav tm="100000">
                                          <p:val>
                                            <p:strVal val="#ppt_w"/>
                                          </p:val>
                                        </p:tav>
                                      </p:tavLst>
                                    </p:anim>
                                    <p:anim calcmode="lin" valueType="num">
                                      <p:cBhvr>
                                        <p:cTn id="38" dur="500" fill="hold"/>
                                        <p:tgtEl>
                                          <p:spTgt spid="120"/>
                                        </p:tgtEl>
                                        <p:attrNameLst>
                                          <p:attrName>ppt_h</p:attrName>
                                        </p:attrNameLst>
                                      </p:cBhvr>
                                      <p:tavLst>
                                        <p:tav tm="0">
                                          <p:val>
                                            <p:fltVal val="0"/>
                                          </p:val>
                                        </p:tav>
                                        <p:tav tm="100000">
                                          <p:val>
                                            <p:strVal val="#ppt_h"/>
                                          </p:val>
                                        </p:tav>
                                      </p:tavLst>
                                    </p:anim>
                                    <p:animEffect transition="in" filter="fade">
                                      <p:cBhvr>
                                        <p:cTn id="39" dur="500"/>
                                        <p:tgtEl>
                                          <p:spTgt spid="120"/>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p:cTn id="43" dur="500" fill="hold"/>
                                        <p:tgtEl>
                                          <p:spTgt spid="23"/>
                                        </p:tgtEl>
                                        <p:attrNameLst>
                                          <p:attrName>ppt_w</p:attrName>
                                        </p:attrNameLst>
                                      </p:cBhvr>
                                      <p:tavLst>
                                        <p:tav tm="0">
                                          <p:val>
                                            <p:fltVal val="0"/>
                                          </p:val>
                                        </p:tav>
                                        <p:tav tm="100000">
                                          <p:val>
                                            <p:strVal val="#ppt_w"/>
                                          </p:val>
                                        </p:tav>
                                      </p:tavLst>
                                    </p:anim>
                                    <p:anim calcmode="lin" valueType="num">
                                      <p:cBhvr>
                                        <p:cTn id="44" dur="500" fill="hold"/>
                                        <p:tgtEl>
                                          <p:spTgt spid="23"/>
                                        </p:tgtEl>
                                        <p:attrNameLst>
                                          <p:attrName>ppt_h</p:attrName>
                                        </p:attrNameLst>
                                      </p:cBhvr>
                                      <p:tavLst>
                                        <p:tav tm="0">
                                          <p:val>
                                            <p:fltVal val="0"/>
                                          </p:val>
                                        </p:tav>
                                        <p:tav tm="100000">
                                          <p:val>
                                            <p:strVal val="#ppt_h"/>
                                          </p:val>
                                        </p:tav>
                                      </p:tavLst>
                                    </p:anim>
                                    <p:animEffect transition="in" filter="fade">
                                      <p:cBhvr>
                                        <p:cTn id="4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饼形 171"/>
          <p:cNvSpPr/>
          <p:nvPr/>
        </p:nvSpPr>
        <p:spPr>
          <a:xfrm>
            <a:off x="1539913" y="2616685"/>
            <a:ext cx="2086475" cy="2088667"/>
          </a:xfrm>
          <a:prstGeom prst="pie">
            <a:avLst>
              <a:gd name="adj1" fmla="val 0"/>
              <a:gd name="adj2" fmla="val 17817387"/>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anchor="ctr"/>
          <a:lstStyle/>
          <a:p>
            <a:pPr algn="ctr">
              <a:defRPr/>
            </a:pPr>
            <a:endParaRPr lang="zh-CN" altLang="en-US" sz="2400" dirty="0">
              <a:solidFill>
                <a:schemeClr val="accent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3" name="饼形 172"/>
          <p:cNvSpPr/>
          <p:nvPr/>
        </p:nvSpPr>
        <p:spPr>
          <a:xfrm rot="17792835">
            <a:off x="1359421" y="2214741"/>
            <a:ext cx="2798115" cy="2700519"/>
          </a:xfrm>
          <a:prstGeom prst="pie">
            <a:avLst>
              <a:gd name="adj1" fmla="val 0"/>
              <a:gd name="adj2" fmla="val 3873493"/>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anchor="ctr"/>
          <a:lstStyle/>
          <a:p>
            <a:pPr algn="ctr">
              <a:defRPr/>
            </a:pPr>
            <a:endParaRPr lang="zh-CN" altLang="en-US" sz="2400" dirty="0">
              <a:solidFill>
                <a:schemeClr val="tx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4" name="饼形 173"/>
          <p:cNvSpPr/>
          <p:nvPr/>
        </p:nvSpPr>
        <p:spPr>
          <a:xfrm>
            <a:off x="4979823" y="2621450"/>
            <a:ext cx="2088063" cy="2087079"/>
          </a:xfrm>
          <a:prstGeom prst="pie">
            <a:avLst>
              <a:gd name="adj1" fmla="val 0"/>
              <a:gd name="adj2" fmla="val 15031858"/>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anchor="ctr"/>
          <a:lstStyle/>
          <a:p>
            <a:pPr algn="ctr">
              <a:defRPr/>
            </a:pPr>
            <a:endParaRPr lang="zh-CN" altLang="en-US" sz="2400" dirty="0">
              <a:solidFill>
                <a:schemeClr val="accent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5" name="饼形 174"/>
          <p:cNvSpPr/>
          <p:nvPr/>
        </p:nvSpPr>
        <p:spPr>
          <a:xfrm rot="17792835">
            <a:off x="4711269" y="2194902"/>
            <a:ext cx="2798115" cy="2702105"/>
          </a:xfrm>
          <a:prstGeom prst="pie">
            <a:avLst>
              <a:gd name="adj1" fmla="val 18826865"/>
              <a:gd name="adj2" fmla="val 3873493"/>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anchor="ctr"/>
          <a:lstStyle/>
          <a:p>
            <a:pPr algn="ctr">
              <a:defRPr/>
            </a:pPr>
            <a:endParaRPr lang="zh-CN" altLang="en-US" sz="2400" dirty="0">
              <a:solidFill>
                <a:schemeClr val="tx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6" name="文本框 24"/>
          <p:cNvSpPr txBox="1">
            <a:spLocks noChangeArrowheads="1"/>
          </p:cNvSpPr>
          <p:nvPr/>
        </p:nvSpPr>
        <p:spPr bwMode="auto">
          <a:xfrm>
            <a:off x="1960633" y="3683912"/>
            <a:ext cx="1513561" cy="667055"/>
          </a:xfrm>
          <a:prstGeom prst="rect">
            <a:avLst/>
          </a:prstGeom>
          <a:noFill/>
          <a:ln w="9525">
            <a:noFill/>
            <a:miter lim="800000"/>
          </a:ln>
        </p:spPr>
        <p:txBody>
          <a:bodyPr wrap="square" lIns="91388" tIns="45695" rIns="91388" bIns="45695">
            <a:spAutoFit/>
          </a:bodyPr>
          <a:lstStyle/>
          <a:p>
            <a:pPr algn="ctr"/>
            <a:r>
              <a:rPr lang="en-US" altLang="zh-CN" sz="37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17%</a:t>
            </a:r>
            <a:endParaRPr lang="zh-CN" altLang="en-US" sz="37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7" name="文本框 25"/>
          <p:cNvSpPr txBox="1">
            <a:spLocks noChangeArrowheads="1"/>
          </p:cNvSpPr>
          <p:nvPr/>
        </p:nvSpPr>
        <p:spPr bwMode="auto">
          <a:xfrm>
            <a:off x="5406798" y="3683912"/>
            <a:ext cx="1680287" cy="667055"/>
          </a:xfrm>
          <a:prstGeom prst="rect">
            <a:avLst/>
          </a:prstGeom>
          <a:noFill/>
          <a:ln w="9525">
            <a:noFill/>
            <a:miter lim="800000"/>
          </a:ln>
        </p:spPr>
        <p:txBody>
          <a:bodyPr wrap="square" lIns="91388" tIns="45695" rIns="91388" bIns="45695">
            <a:spAutoFit/>
          </a:bodyPr>
          <a:lstStyle>
            <a:defPPr>
              <a:defRPr lang="zh-CN"/>
            </a:defPPr>
            <a:lvl1pPr>
              <a:defRPr sz="44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pPr algn="ctr"/>
            <a:r>
              <a:rPr lang="en-US" altLang="zh-CN" sz="3735" dirty="0">
                <a:solidFill>
                  <a:schemeClr val="bg1"/>
                </a:solidFill>
                <a:sym typeface="Source Han Serif SC" panose="02020400000000000000" pitchFamily="18" charset="-122"/>
              </a:rPr>
              <a:t>32%</a:t>
            </a:r>
            <a:endParaRPr lang="zh-CN" altLang="en-US" sz="3735" dirty="0">
              <a:solidFill>
                <a:schemeClr val="bg1"/>
              </a:solidFill>
              <a:sym typeface="Source Han Serif SC" panose="02020400000000000000" pitchFamily="18" charset="-122"/>
            </a:endParaRPr>
          </a:p>
        </p:txBody>
      </p:sp>
      <p:sp>
        <p:nvSpPr>
          <p:cNvPr id="178" name="饼形 177"/>
          <p:cNvSpPr/>
          <p:nvPr/>
        </p:nvSpPr>
        <p:spPr>
          <a:xfrm>
            <a:off x="8362611" y="2661125"/>
            <a:ext cx="2088063" cy="2088667"/>
          </a:xfrm>
          <a:prstGeom prst="pie">
            <a:avLst>
              <a:gd name="adj1" fmla="val 0"/>
              <a:gd name="adj2" fmla="val 19042771"/>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anchor="ctr"/>
          <a:lstStyle/>
          <a:p>
            <a:pPr algn="ctr">
              <a:defRPr/>
            </a:pPr>
            <a:endParaRPr lang="zh-CN" altLang="en-US" sz="2400" dirty="0">
              <a:solidFill>
                <a:schemeClr val="accent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9" name="饼形 178"/>
          <p:cNvSpPr/>
          <p:nvPr/>
        </p:nvSpPr>
        <p:spPr>
          <a:xfrm rot="16431819">
            <a:off x="8540789" y="2592383"/>
            <a:ext cx="2217224" cy="2053156"/>
          </a:xfrm>
          <a:prstGeom prst="pie">
            <a:avLst>
              <a:gd name="adj1" fmla="val 2758241"/>
              <a:gd name="adj2" fmla="val 5162176"/>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anchor="ctr"/>
          <a:lstStyle/>
          <a:p>
            <a:pPr algn="ctr">
              <a:defRPr/>
            </a:pPr>
            <a:endParaRPr lang="zh-CN" altLang="en-US" sz="2400" dirty="0">
              <a:solidFill>
                <a:schemeClr val="tx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80" name="文本框 30"/>
          <p:cNvSpPr txBox="1">
            <a:spLocks noChangeArrowheads="1"/>
          </p:cNvSpPr>
          <p:nvPr/>
        </p:nvSpPr>
        <p:spPr bwMode="auto">
          <a:xfrm>
            <a:off x="8790511" y="3683912"/>
            <a:ext cx="1543244" cy="667055"/>
          </a:xfrm>
          <a:prstGeom prst="rect">
            <a:avLst/>
          </a:prstGeom>
          <a:noFill/>
          <a:ln w="9525">
            <a:noFill/>
            <a:miter lim="800000"/>
          </a:ln>
        </p:spPr>
        <p:txBody>
          <a:bodyPr wrap="square" lIns="91388" tIns="45695" rIns="91388" bIns="45695">
            <a:spAutoFit/>
          </a:bodyPr>
          <a:lstStyle>
            <a:defPPr>
              <a:defRPr lang="zh-CN"/>
            </a:defPPr>
            <a:lvl1pPr>
              <a:defRPr sz="44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pPr algn="ctr"/>
            <a:r>
              <a:rPr lang="en-US" altLang="zh-CN" sz="3735" dirty="0">
                <a:solidFill>
                  <a:schemeClr val="bg1"/>
                </a:solidFill>
                <a:sym typeface="Source Han Serif SC" panose="02020400000000000000" pitchFamily="18" charset="-122"/>
              </a:rPr>
              <a:t>13%</a:t>
            </a:r>
            <a:endParaRPr lang="zh-CN" altLang="en-US" sz="3735" dirty="0">
              <a:solidFill>
                <a:schemeClr val="bg1"/>
              </a:solidFill>
              <a:sym typeface="Source Han Serif SC" panose="02020400000000000000" pitchFamily="18" charset="-122"/>
            </a:endParaRPr>
          </a:p>
        </p:txBody>
      </p:sp>
      <p:sp>
        <p:nvSpPr>
          <p:cNvPr id="181" name="文本框 34"/>
          <p:cNvSpPr txBox="1">
            <a:spLocks noChangeArrowheads="1"/>
          </p:cNvSpPr>
          <p:nvPr/>
        </p:nvSpPr>
        <p:spPr bwMode="auto">
          <a:xfrm>
            <a:off x="1454745" y="5236602"/>
            <a:ext cx="2367483" cy="626275"/>
          </a:xfrm>
          <a:prstGeom prst="rect">
            <a:avLst/>
          </a:prstGeom>
          <a:noFill/>
          <a:ln w="9525">
            <a:noFill/>
            <a:miter lim="800000"/>
          </a:ln>
        </p:spPr>
        <p:txBody>
          <a:bodyPr wrap="square" lIns="91388" tIns="45695" rIns="91388" bIns="45695">
            <a:spAutoFit/>
          </a:bodyPr>
          <a:lstStyle/>
          <a:p>
            <a:r>
              <a:rPr lang="zh-CN" altLang="en-US" sz="1735" dirty="0">
                <a:solidFill>
                  <a:schemeClr val="tx2"/>
                </a:solidFill>
                <a:latin typeface="微软雅黑" panose="020B0503020204020204" pitchFamily="34" charset="-122"/>
                <a:ea typeface="微软雅黑" panose="020B0503020204020204" pitchFamily="34" charset="-122"/>
                <a:cs typeface="造字工房悦黑体验版常规体"/>
                <a:sym typeface="Source Han Serif SC" panose="02020400000000000000" pitchFamily="18" charset="-122"/>
              </a:rPr>
              <a:t>请输入您想要的文字</a:t>
            </a:r>
            <a:endParaRPr lang="en-US" altLang="zh-CN" sz="1735" dirty="0">
              <a:solidFill>
                <a:schemeClr val="tx2"/>
              </a:solidFill>
              <a:latin typeface="微软雅黑" panose="020B0503020204020204" pitchFamily="34" charset="-122"/>
              <a:ea typeface="微软雅黑" panose="020B0503020204020204" pitchFamily="34" charset="-122"/>
              <a:cs typeface="造字工房悦黑体验版常规体"/>
              <a:sym typeface="Source Han Serif SC" panose="02020400000000000000" pitchFamily="18" charset="-122"/>
            </a:endParaRPr>
          </a:p>
          <a:p>
            <a:r>
              <a:rPr lang="zh-CN" altLang="en-US" sz="1735" dirty="0">
                <a:solidFill>
                  <a:schemeClr val="tx2"/>
                </a:solidFill>
                <a:latin typeface="微软雅黑" panose="020B0503020204020204" pitchFamily="34" charset="-122"/>
                <a:ea typeface="微软雅黑" panose="020B0503020204020204" pitchFamily="34" charset="-122"/>
                <a:cs typeface="造字工房悦黑体验版常规体"/>
                <a:sym typeface="Source Han Serif SC" panose="02020400000000000000" pitchFamily="18" charset="-122"/>
              </a:rPr>
              <a:t>请输入您想要的文字</a:t>
            </a:r>
          </a:p>
        </p:txBody>
      </p:sp>
      <p:sp>
        <p:nvSpPr>
          <p:cNvPr id="182" name="文本框 36"/>
          <p:cNvSpPr txBox="1">
            <a:spLocks noChangeArrowheads="1"/>
          </p:cNvSpPr>
          <p:nvPr/>
        </p:nvSpPr>
        <p:spPr bwMode="auto">
          <a:xfrm>
            <a:off x="4924803" y="5233428"/>
            <a:ext cx="2351508" cy="626275"/>
          </a:xfrm>
          <a:prstGeom prst="rect">
            <a:avLst/>
          </a:prstGeom>
          <a:noFill/>
          <a:ln w="9525">
            <a:noFill/>
            <a:miter lim="800000"/>
          </a:ln>
        </p:spPr>
        <p:txBody>
          <a:bodyPr wrap="square" lIns="91388" tIns="45695" rIns="91388" bIns="45695">
            <a:spAutoFit/>
          </a:bodyPr>
          <a:lstStyle>
            <a:defPPr>
              <a:defRPr lang="zh-CN"/>
            </a:defPPr>
            <a:lvl1pPr>
              <a:defRPr>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cs typeface="造字工房悦黑体验版常规体"/>
              </a:defRPr>
            </a:lvl1pPr>
          </a:lstStyle>
          <a:p>
            <a:r>
              <a:rPr lang="zh-CN" altLang="en-US" sz="1735" dirty="0">
                <a:solidFill>
                  <a:schemeClr val="tx2"/>
                </a:solidFill>
                <a:sym typeface="Source Han Serif SC" panose="02020400000000000000" pitchFamily="18" charset="-122"/>
              </a:rPr>
              <a:t>请输入您想要的文字</a:t>
            </a:r>
            <a:endParaRPr lang="en-US" altLang="zh-CN" sz="1735" dirty="0">
              <a:solidFill>
                <a:schemeClr val="tx2"/>
              </a:solidFill>
              <a:sym typeface="Source Han Serif SC" panose="02020400000000000000" pitchFamily="18" charset="-122"/>
            </a:endParaRPr>
          </a:p>
          <a:p>
            <a:r>
              <a:rPr lang="zh-CN" altLang="en-US" sz="1735" dirty="0">
                <a:solidFill>
                  <a:schemeClr val="tx2"/>
                </a:solidFill>
                <a:sym typeface="Source Han Serif SC" panose="02020400000000000000" pitchFamily="18" charset="-122"/>
              </a:rPr>
              <a:t>请输入您想要的文字</a:t>
            </a:r>
          </a:p>
        </p:txBody>
      </p:sp>
      <p:sp>
        <p:nvSpPr>
          <p:cNvPr id="183" name="文本框 38"/>
          <p:cNvSpPr txBox="1">
            <a:spLocks noChangeArrowheads="1"/>
          </p:cNvSpPr>
          <p:nvPr/>
        </p:nvSpPr>
        <p:spPr bwMode="auto">
          <a:xfrm>
            <a:off x="8451975" y="5227079"/>
            <a:ext cx="2322108" cy="626275"/>
          </a:xfrm>
          <a:prstGeom prst="rect">
            <a:avLst/>
          </a:prstGeom>
          <a:noFill/>
          <a:ln w="9525">
            <a:noFill/>
            <a:miter lim="800000"/>
          </a:ln>
        </p:spPr>
        <p:txBody>
          <a:bodyPr wrap="square" lIns="91388" tIns="45695" rIns="91388" bIns="45695">
            <a:spAutoFit/>
          </a:bodyPr>
          <a:lstStyle>
            <a:defPPr>
              <a:defRPr lang="zh-CN"/>
            </a:defPPr>
            <a:lvl1pPr>
              <a:defRPr>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cs typeface="造字工房悦黑体验版常规体"/>
              </a:defRPr>
            </a:lvl1pPr>
          </a:lstStyle>
          <a:p>
            <a:r>
              <a:rPr lang="zh-CN" altLang="en-US" sz="1735" dirty="0">
                <a:solidFill>
                  <a:schemeClr val="tx2"/>
                </a:solidFill>
                <a:sym typeface="Source Han Serif SC" panose="02020400000000000000" pitchFamily="18" charset="-122"/>
              </a:rPr>
              <a:t>请输入您想要的文字</a:t>
            </a:r>
            <a:endParaRPr lang="en-US" altLang="zh-CN" sz="1735" dirty="0">
              <a:solidFill>
                <a:schemeClr val="tx2"/>
              </a:solidFill>
              <a:sym typeface="Source Han Serif SC" panose="02020400000000000000" pitchFamily="18" charset="-122"/>
            </a:endParaRPr>
          </a:p>
          <a:p>
            <a:r>
              <a:rPr lang="zh-CN" altLang="en-US" sz="1735" dirty="0">
                <a:solidFill>
                  <a:schemeClr val="tx2"/>
                </a:solidFill>
                <a:sym typeface="Source Han Serif SC" panose="02020400000000000000" pitchFamily="18" charset="-122"/>
              </a:rPr>
              <a:t>请输入您想要的文字</a:t>
            </a:r>
          </a:p>
        </p:txBody>
      </p:sp>
      <p:grpSp>
        <p:nvGrpSpPr>
          <p:cNvPr id="14" name="组合 13">
            <a:extLst>
              <a:ext uri="{FF2B5EF4-FFF2-40B4-BE49-F238E27FC236}">
                <a16:creationId xmlns:a16="http://schemas.microsoft.com/office/drawing/2014/main" id="{885CBC61-B9EB-49F6-BA68-4CBF7F8236D4}"/>
              </a:ext>
            </a:extLst>
          </p:cNvPr>
          <p:cNvGrpSpPr/>
          <p:nvPr/>
        </p:nvGrpSpPr>
        <p:grpSpPr>
          <a:xfrm>
            <a:off x="3424460" y="220234"/>
            <a:ext cx="5544407" cy="617980"/>
            <a:chOff x="551593" y="497013"/>
            <a:chExt cx="5544407" cy="617980"/>
          </a:xfrm>
        </p:grpSpPr>
        <p:sp>
          <p:nvSpPr>
            <p:cNvPr id="15" name="矩形 14">
              <a:extLst>
                <a:ext uri="{FF2B5EF4-FFF2-40B4-BE49-F238E27FC236}">
                  <a16:creationId xmlns:a16="http://schemas.microsoft.com/office/drawing/2014/main" id="{FDE064BF-BE6E-4760-A776-4DB31793F5A3}"/>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单元测试和调试客户端</a:t>
              </a:r>
            </a:p>
          </p:txBody>
        </p:sp>
        <p:cxnSp>
          <p:nvCxnSpPr>
            <p:cNvPr id="16" name="0 _4">
              <a:extLst>
                <a:ext uri="{FF2B5EF4-FFF2-40B4-BE49-F238E27FC236}">
                  <a16:creationId xmlns:a16="http://schemas.microsoft.com/office/drawing/2014/main" id="{9262B832-338C-48F9-AFFE-FFBF297028E9}"/>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2"/>
                                        </p:tgtEl>
                                        <p:attrNameLst>
                                          <p:attrName>style.visibility</p:attrName>
                                        </p:attrNameLst>
                                      </p:cBhvr>
                                      <p:to>
                                        <p:strVal val="visible"/>
                                      </p:to>
                                    </p:set>
                                    <p:anim calcmode="lin" valueType="num">
                                      <p:cBhvr>
                                        <p:cTn id="7" dur="500" fill="hold"/>
                                        <p:tgtEl>
                                          <p:spTgt spid="172"/>
                                        </p:tgtEl>
                                        <p:attrNameLst>
                                          <p:attrName>ppt_w</p:attrName>
                                        </p:attrNameLst>
                                      </p:cBhvr>
                                      <p:tavLst>
                                        <p:tav tm="0">
                                          <p:val>
                                            <p:fltVal val="0"/>
                                          </p:val>
                                        </p:tav>
                                        <p:tav tm="100000">
                                          <p:val>
                                            <p:strVal val="#ppt_w"/>
                                          </p:val>
                                        </p:tav>
                                      </p:tavLst>
                                    </p:anim>
                                    <p:anim calcmode="lin" valueType="num">
                                      <p:cBhvr>
                                        <p:cTn id="8" dur="500" fill="hold"/>
                                        <p:tgtEl>
                                          <p:spTgt spid="172"/>
                                        </p:tgtEl>
                                        <p:attrNameLst>
                                          <p:attrName>ppt_h</p:attrName>
                                        </p:attrNameLst>
                                      </p:cBhvr>
                                      <p:tavLst>
                                        <p:tav tm="0">
                                          <p:val>
                                            <p:fltVal val="0"/>
                                          </p:val>
                                        </p:tav>
                                        <p:tav tm="100000">
                                          <p:val>
                                            <p:strVal val="#ppt_h"/>
                                          </p:val>
                                        </p:tav>
                                      </p:tavLst>
                                    </p:anim>
                                    <p:animEffect transition="in" filter="fade">
                                      <p:cBhvr>
                                        <p:cTn id="9" dur="500"/>
                                        <p:tgtEl>
                                          <p:spTgt spid="17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73"/>
                                        </p:tgtEl>
                                        <p:attrNameLst>
                                          <p:attrName>style.visibility</p:attrName>
                                        </p:attrNameLst>
                                      </p:cBhvr>
                                      <p:to>
                                        <p:strVal val="visible"/>
                                      </p:to>
                                    </p:set>
                                    <p:anim calcmode="lin" valueType="num">
                                      <p:cBhvr>
                                        <p:cTn id="13" dur="500" fill="hold"/>
                                        <p:tgtEl>
                                          <p:spTgt spid="173"/>
                                        </p:tgtEl>
                                        <p:attrNameLst>
                                          <p:attrName>ppt_w</p:attrName>
                                        </p:attrNameLst>
                                      </p:cBhvr>
                                      <p:tavLst>
                                        <p:tav tm="0">
                                          <p:val>
                                            <p:fltVal val="0"/>
                                          </p:val>
                                        </p:tav>
                                        <p:tav tm="100000">
                                          <p:val>
                                            <p:strVal val="#ppt_w"/>
                                          </p:val>
                                        </p:tav>
                                      </p:tavLst>
                                    </p:anim>
                                    <p:anim calcmode="lin" valueType="num">
                                      <p:cBhvr>
                                        <p:cTn id="14" dur="500" fill="hold"/>
                                        <p:tgtEl>
                                          <p:spTgt spid="173"/>
                                        </p:tgtEl>
                                        <p:attrNameLst>
                                          <p:attrName>ppt_h</p:attrName>
                                        </p:attrNameLst>
                                      </p:cBhvr>
                                      <p:tavLst>
                                        <p:tav tm="0">
                                          <p:val>
                                            <p:fltVal val="0"/>
                                          </p:val>
                                        </p:tav>
                                        <p:tav tm="100000">
                                          <p:val>
                                            <p:strVal val="#ppt_h"/>
                                          </p:val>
                                        </p:tav>
                                      </p:tavLst>
                                    </p:anim>
                                    <p:animEffect transition="in" filter="fade">
                                      <p:cBhvr>
                                        <p:cTn id="15" dur="500"/>
                                        <p:tgtEl>
                                          <p:spTgt spid="17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76"/>
                                        </p:tgtEl>
                                        <p:attrNameLst>
                                          <p:attrName>style.visibility</p:attrName>
                                        </p:attrNameLst>
                                      </p:cBhvr>
                                      <p:to>
                                        <p:strVal val="visible"/>
                                      </p:to>
                                    </p:set>
                                    <p:anim calcmode="lin" valueType="num">
                                      <p:cBhvr>
                                        <p:cTn id="19" dur="500" fill="hold"/>
                                        <p:tgtEl>
                                          <p:spTgt spid="176"/>
                                        </p:tgtEl>
                                        <p:attrNameLst>
                                          <p:attrName>ppt_w</p:attrName>
                                        </p:attrNameLst>
                                      </p:cBhvr>
                                      <p:tavLst>
                                        <p:tav tm="0">
                                          <p:val>
                                            <p:fltVal val="0"/>
                                          </p:val>
                                        </p:tav>
                                        <p:tav tm="100000">
                                          <p:val>
                                            <p:strVal val="#ppt_w"/>
                                          </p:val>
                                        </p:tav>
                                      </p:tavLst>
                                    </p:anim>
                                    <p:anim calcmode="lin" valueType="num">
                                      <p:cBhvr>
                                        <p:cTn id="20" dur="500" fill="hold"/>
                                        <p:tgtEl>
                                          <p:spTgt spid="176"/>
                                        </p:tgtEl>
                                        <p:attrNameLst>
                                          <p:attrName>ppt_h</p:attrName>
                                        </p:attrNameLst>
                                      </p:cBhvr>
                                      <p:tavLst>
                                        <p:tav tm="0">
                                          <p:val>
                                            <p:fltVal val="0"/>
                                          </p:val>
                                        </p:tav>
                                        <p:tav tm="100000">
                                          <p:val>
                                            <p:strVal val="#ppt_h"/>
                                          </p:val>
                                        </p:tav>
                                      </p:tavLst>
                                    </p:anim>
                                    <p:animEffect transition="in" filter="fade">
                                      <p:cBhvr>
                                        <p:cTn id="21" dur="500"/>
                                        <p:tgtEl>
                                          <p:spTgt spid="176"/>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81"/>
                                        </p:tgtEl>
                                        <p:attrNameLst>
                                          <p:attrName>style.visibility</p:attrName>
                                        </p:attrNameLst>
                                      </p:cBhvr>
                                      <p:to>
                                        <p:strVal val="visible"/>
                                      </p:to>
                                    </p:set>
                                    <p:anim calcmode="lin" valueType="num">
                                      <p:cBhvr>
                                        <p:cTn id="25" dur="500" fill="hold"/>
                                        <p:tgtEl>
                                          <p:spTgt spid="181"/>
                                        </p:tgtEl>
                                        <p:attrNameLst>
                                          <p:attrName>ppt_w</p:attrName>
                                        </p:attrNameLst>
                                      </p:cBhvr>
                                      <p:tavLst>
                                        <p:tav tm="0">
                                          <p:val>
                                            <p:fltVal val="0"/>
                                          </p:val>
                                        </p:tav>
                                        <p:tav tm="100000">
                                          <p:val>
                                            <p:strVal val="#ppt_w"/>
                                          </p:val>
                                        </p:tav>
                                      </p:tavLst>
                                    </p:anim>
                                    <p:anim calcmode="lin" valueType="num">
                                      <p:cBhvr>
                                        <p:cTn id="26" dur="500" fill="hold"/>
                                        <p:tgtEl>
                                          <p:spTgt spid="181"/>
                                        </p:tgtEl>
                                        <p:attrNameLst>
                                          <p:attrName>ppt_h</p:attrName>
                                        </p:attrNameLst>
                                      </p:cBhvr>
                                      <p:tavLst>
                                        <p:tav tm="0">
                                          <p:val>
                                            <p:fltVal val="0"/>
                                          </p:val>
                                        </p:tav>
                                        <p:tav tm="100000">
                                          <p:val>
                                            <p:strVal val="#ppt_h"/>
                                          </p:val>
                                        </p:tav>
                                      </p:tavLst>
                                    </p:anim>
                                    <p:animEffect transition="in" filter="fade">
                                      <p:cBhvr>
                                        <p:cTn id="27" dur="500"/>
                                        <p:tgtEl>
                                          <p:spTgt spid="181"/>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74"/>
                                        </p:tgtEl>
                                        <p:attrNameLst>
                                          <p:attrName>style.visibility</p:attrName>
                                        </p:attrNameLst>
                                      </p:cBhvr>
                                      <p:to>
                                        <p:strVal val="visible"/>
                                      </p:to>
                                    </p:set>
                                    <p:anim calcmode="lin" valueType="num">
                                      <p:cBhvr>
                                        <p:cTn id="31" dur="500" fill="hold"/>
                                        <p:tgtEl>
                                          <p:spTgt spid="174"/>
                                        </p:tgtEl>
                                        <p:attrNameLst>
                                          <p:attrName>ppt_w</p:attrName>
                                        </p:attrNameLst>
                                      </p:cBhvr>
                                      <p:tavLst>
                                        <p:tav tm="0">
                                          <p:val>
                                            <p:fltVal val="0"/>
                                          </p:val>
                                        </p:tav>
                                        <p:tav tm="100000">
                                          <p:val>
                                            <p:strVal val="#ppt_w"/>
                                          </p:val>
                                        </p:tav>
                                      </p:tavLst>
                                    </p:anim>
                                    <p:anim calcmode="lin" valueType="num">
                                      <p:cBhvr>
                                        <p:cTn id="32" dur="500" fill="hold"/>
                                        <p:tgtEl>
                                          <p:spTgt spid="174"/>
                                        </p:tgtEl>
                                        <p:attrNameLst>
                                          <p:attrName>ppt_h</p:attrName>
                                        </p:attrNameLst>
                                      </p:cBhvr>
                                      <p:tavLst>
                                        <p:tav tm="0">
                                          <p:val>
                                            <p:fltVal val="0"/>
                                          </p:val>
                                        </p:tav>
                                        <p:tav tm="100000">
                                          <p:val>
                                            <p:strVal val="#ppt_h"/>
                                          </p:val>
                                        </p:tav>
                                      </p:tavLst>
                                    </p:anim>
                                    <p:animEffect transition="in" filter="fade">
                                      <p:cBhvr>
                                        <p:cTn id="33" dur="500"/>
                                        <p:tgtEl>
                                          <p:spTgt spid="174"/>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75"/>
                                        </p:tgtEl>
                                        <p:attrNameLst>
                                          <p:attrName>style.visibility</p:attrName>
                                        </p:attrNameLst>
                                      </p:cBhvr>
                                      <p:to>
                                        <p:strVal val="visible"/>
                                      </p:to>
                                    </p:set>
                                    <p:anim calcmode="lin" valueType="num">
                                      <p:cBhvr>
                                        <p:cTn id="37" dur="500" fill="hold"/>
                                        <p:tgtEl>
                                          <p:spTgt spid="175"/>
                                        </p:tgtEl>
                                        <p:attrNameLst>
                                          <p:attrName>ppt_w</p:attrName>
                                        </p:attrNameLst>
                                      </p:cBhvr>
                                      <p:tavLst>
                                        <p:tav tm="0">
                                          <p:val>
                                            <p:fltVal val="0"/>
                                          </p:val>
                                        </p:tav>
                                        <p:tav tm="100000">
                                          <p:val>
                                            <p:strVal val="#ppt_w"/>
                                          </p:val>
                                        </p:tav>
                                      </p:tavLst>
                                    </p:anim>
                                    <p:anim calcmode="lin" valueType="num">
                                      <p:cBhvr>
                                        <p:cTn id="38" dur="500" fill="hold"/>
                                        <p:tgtEl>
                                          <p:spTgt spid="175"/>
                                        </p:tgtEl>
                                        <p:attrNameLst>
                                          <p:attrName>ppt_h</p:attrName>
                                        </p:attrNameLst>
                                      </p:cBhvr>
                                      <p:tavLst>
                                        <p:tav tm="0">
                                          <p:val>
                                            <p:fltVal val="0"/>
                                          </p:val>
                                        </p:tav>
                                        <p:tav tm="100000">
                                          <p:val>
                                            <p:strVal val="#ppt_h"/>
                                          </p:val>
                                        </p:tav>
                                      </p:tavLst>
                                    </p:anim>
                                    <p:animEffect transition="in" filter="fade">
                                      <p:cBhvr>
                                        <p:cTn id="39" dur="500"/>
                                        <p:tgtEl>
                                          <p:spTgt spid="175"/>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77"/>
                                        </p:tgtEl>
                                        <p:attrNameLst>
                                          <p:attrName>style.visibility</p:attrName>
                                        </p:attrNameLst>
                                      </p:cBhvr>
                                      <p:to>
                                        <p:strVal val="visible"/>
                                      </p:to>
                                    </p:set>
                                    <p:anim calcmode="lin" valueType="num">
                                      <p:cBhvr>
                                        <p:cTn id="43" dur="500" fill="hold"/>
                                        <p:tgtEl>
                                          <p:spTgt spid="177"/>
                                        </p:tgtEl>
                                        <p:attrNameLst>
                                          <p:attrName>ppt_w</p:attrName>
                                        </p:attrNameLst>
                                      </p:cBhvr>
                                      <p:tavLst>
                                        <p:tav tm="0">
                                          <p:val>
                                            <p:fltVal val="0"/>
                                          </p:val>
                                        </p:tav>
                                        <p:tav tm="100000">
                                          <p:val>
                                            <p:strVal val="#ppt_w"/>
                                          </p:val>
                                        </p:tav>
                                      </p:tavLst>
                                    </p:anim>
                                    <p:anim calcmode="lin" valueType="num">
                                      <p:cBhvr>
                                        <p:cTn id="44" dur="500" fill="hold"/>
                                        <p:tgtEl>
                                          <p:spTgt spid="177"/>
                                        </p:tgtEl>
                                        <p:attrNameLst>
                                          <p:attrName>ppt_h</p:attrName>
                                        </p:attrNameLst>
                                      </p:cBhvr>
                                      <p:tavLst>
                                        <p:tav tm="0">
                                          <p:val>
                                            <p:fltVal val="0"/>
                                          </p:val>
                                        </p:tav>
                                        <p:tav tm="100000">
                                          <p:val>
                                            <p:strVal val="#ppt_h"/>
                                          </p:val>
                                        </p:tav>
                                      </p:tavLst>
                                    </p:anim>
                                    <p:animEffect transition="in" filter="fade">
                                      <p:cBhvr>
                                        <p:cTn id="45" dur="500"/>
                                        <p:tgtEl>
                                          <p:spTgt spid="177"/>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82"/>
                                        </p:tgtEl>
                                        <p:attrNameLst>
                                          <p:attrName>style.visibility</p:attrName>
                                        </p:attrNameLst>
                                      </p:cBhvr>
                                      <p:to>
                                        <p:strVal val="visible"/>
                                      </p:to>
                                    </p:set>
                                    <p:anim calcmode="lin" valueType="num">
                                      <p:cBhvr>
                                        <p:cTn id="49" dur="500" fill="hold"/>
                                        <p:tgtEl>
                                          <p:spTgt spid="182"/>
                                        </p:tgtEl>
                                        <p:attrNameLst>
                                          <p:attrName>ppt_w</p:attrName>
                                        </p:attrNameLst>
                                      </p:cBhvr>
                                      <p:tavLst>
                                        <p:tav tm="0">
                                          <p:val>
                                            <p:fltVal val="0"/>
                                          </p:val>
                                        </p:tav>
                                        <p:tav tm="100000">
                                          <p:val>
                                            <p:strVal val="#ppt_w"/>
                                          </p:val>
                                        </p:tav>
                                      </p:tavLst>
                                    </p:anim>
                                    <p:anim calcmode="lin" valueType="num">
                                      <p:cBhvr>
                                        <p:cTn id="50" dur="500" fill="hold"/>
                                        <p:tgtEl>
                                          <p:spTgt spid="182"/>
                                        </p:tgtEl>
                                        <p:attrNameLst>
                                          <p:attrName>ppt_h</p:attrName>
                                        </p:attrNameLst>
                                      </p:cBhvr>
                                      <p:tavLst>
                                        <p:tav tm="0">
                                          <p:val>
                                            <p:fltVal val="0"/>
                                          </p:val>
                                        </p:tav>
                                        <p:tav tm="100000">
                                          <p:val>
                                            <p:strVal val="#ppt_h"/>
                                          </p:val>
                                        </p:tav>
                                      </p:tavLst>
                                    </p:anim>
                                    <p:animEffect transition="in" filter="fade">
                                      <p:cBhvr>
                                        <p:cTn id="51" dur="500"/>
                                        <p:tgtEl>
                                          <p:spTgt spid="182"/>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178"/>
                                        </p:tgtEl>
                                        <p:attrNameLst>
                                          <p:attrName>style.visibility</p:attrName>
                                        </p:attrNameLst>
                                      </p:cBhvr>
                                      <p:to>
                                        <p:strVal val="visible"/>
                                      </p:to>
                                    </p:set>
                                    <p:anim calcmode="lin" valueType="num">
                                      <p:cBhvr>
                                        <p:cTn id="55" dur="500" fill="hold"/>
                                        <p:tgtEl>
                                          <p:spTgt spid="178"/>
                                        </p:tgtEl>
                                        <p:attrNameLst>
                                          <p:attrName>ppt_w</p:attrName>
                                        </p:attrNameLst>
                                      </p:cBhvr>
                                      <p:tavLst>
                                        <p:tav tm="0">
                                          <p:val>
                                            <p:fltVal val="0"/>
                                          </p:val>
                                        </p:tav>
                                        <p:tav tm="100000">
                                          <p:val>
                                            <p:strVal val="#ppt_w"/>
                                          </p:val>
                                        </p:tav>
                                      </p:tavLst>
                                    </p:anim>
                                    <p:anim calcmode="lin" valueType="num">
                                      <p:cBhvr>
                                        <p:cTn id="56" dur="500" fill="hold"/>
                                        <p:tgtEl>
                                          <p:spTgt spid="178"/>
                                        </p:tgtEl>
                                        <p:attrNameLst>
                                          <p:attrName>ppt_h</p:attrName>
                                        </p:attrNameLst>
                                      </p:cBhvr>
                                      <p:tavLst>
                                        <p:tav tm="0">
                                          <p:val>
                                            <p:fltVal val="0"/>
                                          </p:val>
                                        </p:tav>
                                        <p:tav tm="100000">
                                          <p:val>
                                            <p:strVal val="#ppt_h"/>
                                          </p:val>
                                        </p:tav>
                                      </p:tavLst>
                                    </p:anim>
                                    <p:animEffect transition="in" filter="fade">
                                      <p:cBhvr>
                                        <p:cTn id="57" dur="500"/>
                                        <p:tgtEl>
                                          <p:spTgt spid="178"/>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179"/>
                                        </p:tgtEl>
                                        <p:attrNameLst>
                                          <p:attrName>style.visibility</p:attrName>
                                        </p:attrNameLst>
                                      </p:cBhvr>
                                      <p:to>
                                        <p:strVal val="visible"/>
                                      </p:to>
                                    </p:set>
                                    <p:anim calcmode="lin" valueType="num">
                                      <p:cBhvr>
                                        <p:cTn id="61" dur="500" fill="hold"/>
                                        <p:tgtEl>
                                          <p:spTgt spid="179"/>
                                        </p:tgtEl>
                                        <p:attrNameLst>
                                          <p:attrName>ppt_w</p:attrName>
                                        </p:attrNameLst>
                                      </p:cBhvr>
                                      <p:tavLst>
                                        <p:tav tm="0">
                                          <p:val>
                                            <p:fltVal val="0"/>
                                          </p:val>
                                        </p:tav>
                                        <p:tav tm="100000">
                                          <p:val>
                                            <p:strVal val="#ppt_w"/>
                                          </p:val>
                                        </p:tav>
                                      </p:tavLst>
                                    </p:anim>
                                    <p:anim calcmode="lin" valueType="num">
                                      <p:cBhvr>
                                        <p:cTn id="62" dur="500" fill="hold"/>
                                        <p:tgtEl>
                                          <p:spTgt spid="179"/>
                                        </p:tgtEl>
                                        <p:attrNameLst>
                                          <p:attrName>ppt_h</p:attrName>
                                        </p:attrNameLst>
                                      </p:cBhvr>
                                      <p:tavLst>
                                        <p:tav tm="0">
                                          <p:val>
                                            <p:fltVal val="0"/>
                                          </p:val>
                                        </p:tav>
                                        <p:tav tm="100000">
                                          <p:val>
                                            <p:strVal val="#ppt_h"/>
                                          </p:val>
                                        </p:tav>
                                      </p:tavLst>
                                    </p:anim>
                                    <p:animEffect transition="in" filter="fade">
                                      <p:cBhvr>
                                        <p:cTn id="63" dur="500"/>
                                        <p:tgtEl>
                                          <p:spTgt spid="179"/>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180"/>
                                        </p:tgtEl>
                                        <p:attrNameLst>
                                          <p:attrName>style.visibility</p:attrName>
                                        </p:attrNameLst>
                                      </p:cBhvr>
                                      <p:to>
                                        <p:strVal val="visible"/>
                                      </p:to>
                                    </p:set>
                                    <p:anim calcmode="lin" valueType="num">
                                      <p:cBhvr>
                                        <p:cTn id="67" dur="500" fill="hold"/>
                                        <p:tgtEl>
                                          <p:spTgt spid="180"/>
                                        </p:tgtEl>
                                        <p:attrNameLst>
                                          <p:attrName>ppt_w</p:attrName>
                                        </p:attrNameLst>
                                      </p:cBhvr>
                                      <p:tavLst>
                                        <p:tav tm="0">
                                          <p:val>
                                            <p:fltVal val="0"/>
                                          </p:val>
                                        </p:tav>
                                        <p:tav tm="100000">
                                          <p:val>
                                            <p:strVal val="#ppt_w"/>
                                          </p:val>
                                        </p:tav>
                                      </p:tavLst>
                                    </p:anim>
                                    <p:anim calcmode="lin" valueType="num">
                                      <p:cBhvr>
                                        <p:cTn id="68" dur="500" fill="hold"/>
                                        <p:tgtEl>
                                          <p:spTgt spid="180"/>
                                        </p:tgtEl>
                                        <p:attrNameLst>
                                          <p:attrName>ppt_h</p:attrName>
                                        </p:attrNameLst>
                                      </p:cBhvr>
                                      <p:tavLst>
                                        <p:tav tm="0">
                                          <p:val>
                                            <p:fltVal val="0"/>
                                          </p:val>
                                        </p:tav>
                                        <p:tav tm="100000">
                                          <p:val>
                                            <p:strVal val="#ppt_h"/>
                                          </p:val>
                                        </p:tav>
                                      </p:tavLst>
                                    </p:anim>
                                    <p:animEffect transition="in" filter="fade">
                                      <p:cBhvr>
                                        <p:cTn id="69" dur="500"/>
                                        <p:tgtEl>
                                          <p:spTgt spid="180"/>
                                        </p:tgtEl>
                                      </p:cBhvr>
                                    </p:animEffect>
                                  </p:childTnLst>
                                </p:cTn>
                              </p:par>
                            </p:childTnLst>
                          </p:cTn>
                        </p:par>
                        <p:par>
                          <p:cTn id="70" fill="hold">
                            <p:stCondLst>
                              <p:cond delay="5500"/>
                            </p:stCondLst>
                            <p:childTnLst>
                              <p:par>
                                <p:cTn id="71" presetID="53" presetClass="entr" presetSubtype="16" fill="hold" grpId="0" nodeType="afterEffect">
                                  <p:stCondLst>
                                    <p:cond delay="0"/>
                                  </p:stCondLst>
                                  <p:childTnLst>
                                    <p:set>
                                      <p:cBhvr>
                                        <p:cTn id="72" dur="1" fill="hold">
                                          <p:stCondLst>
                                            <p:cond delay="0"/>
                                          </p:stCondLst>
                                        </p:cTn>
                                        <p:tgtEl>
                                          <p:spTgt spid="183"/>
                                        </p:tgtEl>
                                        <p:attrNameLst>
                                          <p:attrName>style.visibility</p:attrName>
                                        </p:attrNameLst>
                                      </p:cBhvr>
                                      <p:to>
                                        <p:strVal val="visible"/>
                                      </p:to>
                                    </p:set>
                                    <p:anim calcmode="lin" valueType="num">
                                      <p:cBhvr>
                                        <p:cTn id="73" dur="500" fill="hold"/>
                                        <p:tgtEl>
                                          <p:spTgt spid="183"/>
                                        </p:tgtEl>
                                        <p:attrNameLst>
                                          <p:attrName>ppt_w</p:attrName>
                                        </p:attrNameLst>
                                      </p:cBhvr>
                                      <p:tavLst>
                                        <p:tav tm="0">
                                          <p:val>
                                            <p:fltVal val="0"/>
                                          </p:val>
                                        </p:tav>
                                        <p:tav tm="100000">
                                          <p:val>
                                            <p:strVal val="#ppt_w"/>
                                          </p:val>
                                        </p:tav>
                                      </p:tavLst>
                                    </p:anim>
                                    <p:anim calcmode="lin" valueType="num">
                                      <p:cBhvr>
                                        <p:cTn id="74" dur="500" fill="hold"/>
                                        <p:tgtEl>
                                          <p:spTgt spid="183"/>
                                        </p:tgtEl>
                                        <p:attrNameLst>
                                          <p:attrName>ppt_h</p:attrName>
                                        </p:attrNameLst>
                                      </p:cBhvr>
                                      <p:tavLst>
                                        <p:tav tm="0">
                                          <p:val>
                                            <p:fltVal val="0"/>
                                          </p:val>
                                        </p:tav>
                                        <p:tav tm="100000">
                                          <p:val>
                                            <p:strVal val="#ppt_h"/>
                                          </p:val>
                                        </p:tav>
                                      </p:tavLst>
                                    </p:anim>
                                    <p:animEffect transition="in" filter="fade">
                                      <p:cBhvr>
                                        <p:cTn id="75" dur="500"/>
                                        <p:tgtEl>
                                          <p:spTgt spid="183"/>
                                        </p:tgtEl>
                                      </p:cBhvr>
                                    </p:animEffect>
                                  </p:childTnLst>
                                </p:cTn>
                              </p:par>
                            </p:childTnLst>
                          </p:cTn>
                        </p:par>
                        <p:par>
                          <p:cTn id="76" fill="hold">
                            <p:stCondLst>
                              <p:cond delay="6000"/>
                            </p:stCondLst>
                            <p:childTnLst>
                              <p:par>
                                <p:cTn id="77" presetID="53" presetClass="entr" presetSubtype="16" fill="hold" nodeType="afterEffect">
                                  <p:stCondLst>
                                    <p:cond delay="0"/>
                                  </p:stCondLst>
                                  <p:childTnLst>
                                    <p:set>
                                      <p:cBhvr>
                                        <p:cTn id="78" dur="1" fill="hold">
                                          <p:stCondLst>
                                            <p:cond delay="0"/>
                                          </p:stCondLst>
                                        </p:cTn>
                                        <p:tgtEl>
                                          <p:spTgt spid="14"/>
                                        </p:tgtEl>
                                        <p:attrNameLst>
                                          <p:attrName>style.visibility</p:attrName>
                                        </p:attrNameLst>
                                      </p:cBhvr>
                                      <p:to>
                                        <p:strVal val="visible"/>
                                      </p:to>
                                    </p:set>
                                    <p:anim calcmode="lin" valueType="num">
                                      <p:cBhvr>
                                        <p:cTn id="79" dur="500" fill="hold"/>
                                        <p:tgtEl>
                                          <p:spTgt spid="14"/>
                                        </p:tgtEl>
                                        <p:attrNameLst>
                                          <p:attrName>ppt_w</p:attrName>
                                        </p:attrNameLst>
                                      </p:cBhvr>
                                      <p:tavLst>
                                        <p:tav tm="0">
                                          <p:val>
                                            <p:fltVal val="0"/>
                                          </p:val>
                                        </p:tav>
                                        <p:tav tm="100000">
                                          <p:val>
                                            <p:strVal val="#ppt_w"/>
                                          </p:val>
                                        </p:tav>
                                      </p:tavLst>
                                    </p:anim>
                                    <p:anim calcmode="lin" valueType="num">
                                      <p:cBhvr>
                                        <p:cTn id="80" dur="500" fill="hold"/>
                                        <p:tgtEl>
                                          <p:spTgt spid="14"/>
                                        </p:tgtEl>
                                        <p:attrNameLst>
                                          <p:attrName>ppt_h</p:attrName>
                                        </p:attrNameLst>
                                      </p:cBhvr>
                                      <p:tavLst>
                                        <p:tav tm="0">
                                          <p:val>
                                            <p:fltVal val="0"/>
                                          </p:val>
                                        </p:tav>
                                        <p:tav tm="100000">
                                          <p:val>
                                            <p:strVal val="#ppt_h"/>
                                          </p:val>
                                        </p:tav>
                                      </p:tavLst>
                                    </p:anim>
                                    <p:animEffect transition="in" filter="fade">
                                      <p:cBhvr>
                                        <p:cTn id="8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animBg="1"/>
      <p:bldP spid="173" grpId="0" animBg="1"/>
      <p:bldP spid="174" grpId="0" animBg="1"/>
      <p:bldP spid="175" grpId="0" animBg="1"/>
      <p:bldP spid="176" grpId="0"/>
      <p:bldP spid="177" grpId="0"/>
      <p:bldP spid="178" grpId="0" animBg="1"/>
      <p:bldP spid="179" grpId="0" animBg="1"/>
      <p:bldP spid="180" grpId="0"/>
      <p:bldP spid="181" grpId="0"/>
      <p:bldP spid="182" grpId="0"/>
      <p:bldP spid="183"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AUTOCOLOR" val="TRUE"/>
  <p:tag name="MH_TYPE" val="CONTENTS"/>
  <p:tag name="ID" val="547146"/>
</p:tagLst>
</file>

<file path=ppt/tags/tag10.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NUMBER"/>
  <p:tag name="ID" val="547146"/>
  <p:tag name="MH_ORDER" val="1"/>
  <p:tag name="PA" val="v3.2.0"/>
</p:tagLst>
</file>

<file path=ppt/tags/tag11.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NUMBER"/>
  <p:tag name="ID" val="547146"/>
  <p:tag name="MH_ORDER" val="1"/>
  <p:tag name="PA" val="v3.2.0"/>
</p:tagLst>
</file>

<file path=ppt/tags/tag12.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NUMBER"/>
  <p:tag name="ID" val="547146"/>
  <p:tag name="MH_ORDER" val="1"/>
  <p:tag name="PA" val="v3.2.0"/>
</p:tagLst>
</file>

<file path=ppt/tags/tag13.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NUMBER"/>
  <p:tag name="ID" val="547146"/>
  <p:tag name="MH_ORDER" val="1"/>
  <p:tag name="PA" val="v3.2.0"/>
</p:tagLst>
</file>

<file path=ppt/tags/tag14.xml><?xml version="1.0" encoding="utf-8"?>
<p:tagLst xmlns:a="http://schemas.openxmlformats.org/drawingml/2006/main" xmlns:r="http://schemas.openxmlformats.org/officeDocument/2006/relationships" xmlns:p="http://schemas.openxmlformats.org/presentationml/2006/main">
  <p:tag name="PA" val="v3.2.0"/>
</p:tagLst>
</file>

<file path=ppt/tags/tag15.xml><?xml version="1.0" encoding="utf-8"?>
<p:tagLst xmlns:a="http://schemas.openxmlformats.org/drawingml/2006/main" xmlns:r="http://schemas.openxmlformats.org/officeDocument/2006/relationships" xmlns:p="http://schemas.openxmlformats.org/presentationml/2006/main">
  <p:tag name="PA" val="v3.2.0"/>
</p:tagLst>
</file>

<file path=ppt/tags/tag16.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ENTRY"/>
  <p:tag name="ID" val="547146"/>
  <p:tag name="MH_ORDER" val="1"/>
  <p:tag name="PA" val="v3.2.0"/>
</p:tagLst>
</file>

<file path=ppt/tags/tag3.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ENTRY"/>
  <p:tag name="ID" val="547146"/>
  <p:tag name="MH_ORDER" val="2"/>
  <p:tag name="PA" val="v3.2.0"/>
</p:tagLst>
</file>

<file path=ppt/tags/tag4.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ENTRY"/>
  <p:tag name="ID" val="547146"/>
  <p:tag name="MH_ORDER" val="3"/>
  <p:tag name="PA" val="v3.2.0"/>
</p:tagLst>
</file>

<file path=ppt/tags/tag5.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ENTRY"/>
  <p:tag name="ID" val="547146"/>
  <p:tag name="MH_ORDER" val="4"/>
  <p:tag name="PA" val="v3.2.0"/>
</p:tagLst>
</file>

<file path=ppt/tags/tag6.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OTHERS"/>
  <p:tag name="ID" val="547146"/>
  <p:tag name="PA" val="v3.2.0"/>
</p:tagLst>
</file>

<file path=ppt/tags/tag7.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OTHERS"/>
  <p:tag name="ID" val="547146"/>
  <p:tag name="PA" val="v3.2.0"/>
</p:tagLst>
</file>

<file path=ppt/tags/tag8.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ENTRY"/>
  <p:tag name="ID" val="547146"/>
  <p:tag name="MH_ORDER" val="4"/>
  <p:tag name="PA" val="v3.2.0"/>
</p:tagLst>
</file>

<file path=ppt/tags/tag9.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NUMBER"/>
  <p:tag name="ID" val="547146"/>
  <p:tag name="MH_ORDER" val="1"/>
  <p:tag name="PA" val="v3.2.0"/>
</p:tagLst>
</file>

<file path=ppt/theme/theme1.xml><?xml version="1.0" encoding="utf-8"?>
<a:theme xmlns:a="http://schemas.openxmlformats.org/drawingml/2006/main" name="第一PPT，www.1ppt.com">
  <a:themeElements>
    <a:clrScheme name="自定义 91">
      <a:dk1>
        <a:sysClr val="windowText" lastClr="000000"/>
      </a:dk1>
      <a:lt1>
        <a:sysClr val="window" lastClr="FFFFFF"/>
      </a:lt1>
      <a:dk2>
        <a:srgbClr val="44546A"/>
      </a:dk2>
      <a:lt2>
        <a:srgbClr val="E7E6E6"/>
      </a:lt2>
      <a:accent1>
        <a:srgbClr val="504D47"/>
      </a:accent1>
      <a:accent2>
        <a:srgbClr val="504D47"/>
      </a:accent2>
      <a:accent3>
        <a:srgbClr val="504D47"/>
      </a:accent3>
      <a:accent4>
        <a:srgbClr val="504D47"/>
      </a:accent4>
      <a:accent5>
        <a:srgbClr val="504D47"/>
      </a:accent5>
      <a:accent6>
        <a:srgbClr val="504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TotalTime>
  <Words>2403</Words>
  <Application>Microsoft Office PowerPoint</Application>
  <PresentationFormat>宽屏</PresentationFormat>
  <Paragraphs>311</Paragraphs>
  <Slides>29</Slides>
  <Notes>27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29</vt:i4>
      </vt:variant>
    </vt:vector>
  </HeadingPairs>
  <TitlesOfParts>
    <vt:vector size="41" baseType="lpstr">
      <vt:lpstr>Gill Sans</vt:lpstr>
      <vt:lpstr>等线</vt:lpstr>
      <vt:lpstr>等线 Light</vt:lpstr>
      <vt:lpstr>方正兰亭黑_GBK</vt:lpstr>
      <vt:lpstr>华文细黑</vt:lpstr>
      <vt:lpstr>微软雅黑</vt:lpstr>
      <vt:lpstr>站酷快乐体2016修订版</vt:lpstr>
      <vt:lpstr>Aharoni</vt:lpstr>
      <vt:lpstr>Arial</vt:lpstr>
      <vt:lpstr>Calibri</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
  <cp:lastModifiedBy>haoyong</cp:lastModifiedBy>
  <cp:revision>40</cp:revision>
  <dcterms:created xsi:type="dcterms:W3CDTF">2019-01-17T09:32:26Z</dcterms:created>
  <dcterms:modified xsi:type="dcterms:W3CDTF">2021-01-27T10:32:34Z</dcterms:modified>
</cp:coreProperties>
</file>