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1"/>
  </p:notesMasterIdLst>
  <p:sldIdLst>
    <p:sldId id="8393" r:id="rId3"/>
    <p:sldId id="8388" r:id="rId4"/>
    <p:sldId id="8395" r:id="rId5"/>
    <p:sldId id="8397" r:id="rId6"/>
    <p:sldId id="8396" r:id="rId7"/>
    <p:sldId id="286" r:id="rId8"/>
    <p:sldId id="272" r:id="rId9"/>
    <p:sldId id="7198" r:id="rId10"/>
    <p:sldId id="7199" r:id="rId11"/>
    <p:sldId id="310" r:id="rId12"/>
    <p:sldId id="8389" r:id="rId13"/>
    <p:sldId id="269" r:id="rId14"/>
    <p:sldId id="309" r:id="rId15"/>
    <p:sldId id="7202" r:id="rId16"/>
    <p:sldId id="7210" r:id="rId17"/>
    <p:sldId id="8391" r:id="rId18"/>
    <p:sldId id="264" r:id="rId19"/>
    <p:sldId id="7212" r:id="rId20"/>
    <p:sldId id="7213" r:id="rId21"/>
    <p:sldId id="8392" r:id="rId22"/>
    <p:sldId id="277" r:id="rId23"/>
    <p:sldId id="8390" r:id="rId24"/>
    <p:sldId id="289" r:id="rId25"/>
    <p:sldId id="7281" r:id="rId26"/>
    <p:sldId id="263" r:id="rId27"/>
    <p:sldId id="1248" r:id="rId28"/>
    <p:sldId id="256" r:id="rId29"/>
    <p:sldId id="839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107" d="100"/>
          <a:sy n="107" d="100"/>
        </p:scale>
        <p:origin x="654" y="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12</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15</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17</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20</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solidFill>
                  <a:prstClr val="black"/>
                </a:solidFill>
                <a:latin typeface="等线" panose="020F0502020204030204"/>
              </a:rPr>
              <a:pPr/>
              <a:t>3</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685071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21</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23</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24</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25</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3191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4</a:t>
            </a:fld>
            <a:endParaRPr lang="zh-CN" altLang="en-US"/>
          </a:p>
        </p:txBody>
      </p:sp>
    </p:spTree>
    <p:extLst>
      <p:ext uri="{BB962C8B-B14F-4D97-AF65-F5344CB8AC3E}">
        <p14:creationId xmlns:p14="http://schemas.microsoft.com/office/powerpoint/2010/main" val="239848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66879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7</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8</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9</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5" name="页脚占位符 4">
            <a:extLst>
              <a:ext uri="{FF2B5EF4-FFF2-40B4-BE49-F238E27FC236}">
                <a16:creationId xmlns=""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5" name="页脚占位符 4">
            <a:extLst>
              <a:ext uri="{FF2B5EF4-FFF2-40B4-BE49-F238E27FC236}">
                <a16:creationId xmlns=""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5" name="页脚占位符 4">
            <a:extLst>
              <a:ext uri="{FF2B5EF4-FFF2-40B4-BE49-F238E27FC236}">
                <a16:creationId xmlns=""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379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695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09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4850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01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5" name="页脚占位符 4">
            <a:extLst>
              <a:ext uri="{FF2B5EF4-FFF2-40B4-BE49-F238E27FC236}">
                <a16:creationId xmlns=""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7954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785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3408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4681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14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9193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41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5" name="页脚占位符 4">
            <a:extLst>
              <a:ext uri="{FF2B5EF4-FFF2-40B4-BE49-F238E27FC236}">
                <a16:creationId xmlns=""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6" name="页脚占位符 5">
            <a:extLst>
              <a:ext uri="{FF2B5EF4-FFF2-40B4-BE49-F238E27FC236}">
                <a16:creationId xmlns=""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8" name="页脚占位符 7">
            <a:extLst>
              <a:ext uri="{FF2B5EF4-FFF2-40B4-BE49-F238E27FC236}">
                <a16:creationId xmlns=""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4" name="页脚占位符 3">
            <a:extLst>
              <a:ext uri="{FF2B5EF4-FFF2-40B4-BE49-F238E27FC236}">
                <a16:creationId xmlns=""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3" name="页脚占位符 2">
            <a:extLst>
              <a:ext uri="{FF2B5EF4-FFF2-40B4-BE49-F238E27FC236}">
                <a16:creationId xmlns=""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6" name="页脚占位符 5">
            <a:extLst>
              <a:ext uri="{FF2B5EF4-FFF2-40B4-BE49-F238E27FC236}">
                <a16:creationId xmlns=""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2021/1/13</a:t>
            </a:fld>
            <a:endParaRPr lang="zh-CN" altLang="en-US"/>
          </a:p>
        </p:txBody>
      </p:sp>
      <p:sp>
        <p:nvSpPr>
          <p:cNvPr id="6" name="页脚占位符 5">
            <a:extLst>
              <a:ext uri="{FF2B5EF4-FFF2-40B4-BE49-F238E27FC236}">
                <a16:creationId xmlns=""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2021/1/13</a:t>
            </a:fld>
            <a:endParaRPr lang="zh-CN" altLang="en-US"/>
          </a:p>
        </p:txBody>
      </p:sp>
      <p:sp>
        <p:nvSpPr>
          <p:cNvPr id="5" name="页脚占位符 4">
            <a:extLst>
              <a:ext uri="{FF2B5EF4-FFF2-40B4-BE49-F238E27FC236}">
                <a16:creationId xmlns=""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76" r:id="rId1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8702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19.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10.xml"/><Relationship Id="rId2" Type="http://schemas.openxmlformats.org/officeDocument/2006/relationships/tags" Target="../tags/tag2.xml"/><Relationship Id="rId16" Type="http://schemas.openxmlformats.org/officeDocument/2006/relationships/slide" Target="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2.xml"/><Relationship Id="rId10" Type="http://schemas.openxmlformats.org/officeDocument/2006/relationships/tags" Target="../tags/tag10.xml"/><Relationship Id="rId19" Type="http://schemas.openxmlformats.org/officeDocument/2006/relationships/slide" Target="slide2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 xmlns:a16="http://schemas.microsoft.com/office/drawing/2014/main"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IngestTask</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新</a:t>
            </a:r>
            <a:r>
              <a:rPr lang="zh-CN" altLang="en-US"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版本框架</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6" name="0 _4">
              <a:extLst>
                <a:ext uri="{FF2B5EF4-FFF2-40B4-BE49-F238E27FC236}">
                  <a16:creationId xmlns=""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发展历程</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674044"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6" name="0 _4">
              <a:extLst>
                <a:ext uri="{FF2B5EF4-FFF2-40B4-BE49-F238E27FC236}">
                  <a16:creationId xmlns=""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企业文化</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 xmlns:a16="http://schemas.microsoft.com/office/drawing/2014/main"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 xmlns:a16="http://schemas.microsoft.com/office/drawing/2014/main"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 xmlns:a16="http://schemas.microsoft.com/office/drawing/2014/main"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 xmlns:a16="http://schemas.microsoft.com/office/drawing/2014/main"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 xmlns:a16="http://schemas.microsoft.com/office/drawing/2014/main"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 xmlns:a16="http://schemas.microsoft.com/office/drawing/2014/main"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 xmlns:a16="http://schemas.microsoft.com/office/drawing/2014/main"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 xmlns:a16="http://schemas.microsoft.com/office/drawing/2014/main"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3273"/>
            <a:ext cx="12192000" cy="6858000"/>
          </a:xfrm>
          <a:prstGeom prst="rect">
            <a:avLst/>
          </a:prstGeom>
        </p:spPr>
      </p:pic>
      <p:grpSp>
        <p:nvGrpSpPr>
          <p:cNvPr id="100" name="组合 99">
            <a:extLst>
              <a:ext uri="{FF2B5EF4-FFF2-40B4-BE49-F238E27FC236}">
                <a16:creationId xmlns="" xmlns:a16="http://schemas.microsoft.com/office/drawing/2014/main" id="{58FEF153-7E3E-4CE3-80F7-86C8E5E46355}"/>
              </a:ext>
            </a:extLst>
          </p:cNvPr>
          <p:cNvGrpSpPr/>
          <p:nvPr/>
        </p:nvGrpSpPr>
        <p:grpSpPr>
          <a:xfrm>
            <a:off x="195309" y="136755"/>
            <a:ext cx="12203617" cy="1145557"/>
            <a:chOff x="-7401821" y="185756"/>
            <a:chExt cx="13229465" cy="1158549"/>
          </a:xfrm>
        </p:grpSpPr>
        <p:sp>
          <p:nvSpPr>
            <p:cNvPr id="73" name="矩形 72">
              <a:extLst>
                <a:ext uri="{FF2B5EF4-FFF2-40B4-BE49-F238E27FC236}">
                  <a16:creationId xmlns="" xmlns:a16="http://schemas.microsoft.com/office/drawing/2014/main" id="{F2DD7D8E-018C-4915-AD8C-EB42360FBE96}"/>
                </a:ext>
              </a:extLst>
            </p:cNvPr>
            <p:cNvSpPr/>
            <p:nvPr/>
          </p:nvSpPr>
          <p:spPr>
            <a:xfrm>
              <a:off x="-7401821" y="185756"/>
              <a:ext cx="5733465" cy="6536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版本比较</a:t>
              </a:r>
              <a:endParaRPr kumimoji="0" lang="zh-CN" altLang="en-US" sz="3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 xmlns:a16="http://schemas.microsoft.com/office/drawing/2014/main" id="{C83A7EB6-51FF-471D-9428-AD79575DFF9A}"/>
              </a:ext>
            </a:extLst>
          </p:cNvPr>
          <p:cNvGrpSpPr/>
          <p:nvPr/>
        </p:nvGrpSpPr>
        <p:grpSpPr>
          <a:xfrm>
            <a:off x="1484465" y="1795725"/>
            <a:ext cx="4943359" cy="914400"/>
            <a:chOff x="568560" y="3186685"/>
            <a:chExt cx="4943359" cy="914400"/>
          </a:xfrm>
        </p:grpSpPr>
        <p:sp>
          <p:nvSpPr>
            <p:cNvPr id="75" name="矩形 74">
              <a:extLst>
                <a:ext uri="{FF2B5EF4-FFF2-40B4-BE49-F238E27FC236}">
                  <a16:creationId xmlns=""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 xmlns:a16="http://schemas.microsoft.com/office/drawing/2014/main" id="{C423CFAC-BE4E-4B41-8143-A6672E6485CB}"/>
                </a:ext>
              </a:extLst>
            </p:cNvPr>
            <p:cNvGrpSpPr/>
            <p:nvPr/>
          </p:nvGrpSpPr>
          <p:grpSpPr>
            <a:xfrm>
              <a:off x="568560" y="3186685"/>
              <a:ext cx="4943359" cy="914400"/>
              <a:chOff x="568560" y="3186685"/>
              <a:chExt cx="4943359" cy="914400"/>
            </a:xfrm>
          </p:grpSpPr>
          <p:grpSp>
            <p:nvGrpSpPr>
              <p:cNvPr id="77" name="原创设计师QQ69613753    _6">
                <a:extLst>
                  <a:ext uri="{FF2B5EF4-FFF2-40B4-BE49-F238E27FC236}">
                    <a16:creationId xmlns="" xmlns:a16="http://schemas.microsoft.com/office/drawing/2014/main" id="{21DFD4C6-B46B-4114-A1CD-113F9EBD8D6C}"/>
                  </a:ext>
                </a:extLst>
              </p:cNvPr>
              <p:cNvGrpSpPr/>
              <p:nvPr/>
            </p:nvGrpSpPr>
            <p:grpSpPr>
              <a:xfrm>
                <a:off x="1673788" y="3300482"/>
                <a:ext cx="3838131" cy="651042"/>
                <a:chOff x="1754849" y="2297933"/>
                <a:chExt cx="3838131" cy="651042"/>
              </a:xfrm>
            </p:grpSpPr>
            <p:sp>
              <p:nvSpPr>
                <p:cNvPr id="79" name="文本框 78">
                  <a:extLst>
                    <a:ext uri="{FF2B5EF4-FFF2-40B4-BE49-F238E27FC236}">
                      <a16:creationId xmlns="" xmlns:a16="http://schemas.microsoft.com/office/drawing/2014/main" id="{16FF01AF-CCCB-40CC-82E4-C182E331F654}"/>
                    </a:ext>
                  </a:extLst>
                </p:cNvPr>
                <p:cNvSpPr txBox="1"/>
                <p:nvPr/>
              </p:nvSpPr>
              <p:spPr>
                <a:xfrm>
                  <a:off x="1754849" y="2687365"/>
                  <a:ext cx="383813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老版本抢主模式；新版本使用分布式集群</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 xmlns:a16="http://schemas.microsoft.com/office/drawing/2014/main"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服务运行方式</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8" name="原创设计师QQ69613753    _10">
                <a:extLst>
                  <a:ext uri="{FF2B5EF4-FFF2-40B4-BE49-F238E27FC236}">
                    <a16:creationId xmlns=""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 xmlns:a16="http://schemas.microsoft.com/office/drawing/2014/main" id="{2369A331-EBC2-4165-975F-34F29B470ABB}"/>
              </a:ext>
            </a:extLst>
          </p:cNvPr>
          <p:cNvGrpSpPr/>
          <p:nvPr/>
        </p:nvGrpSpPr>
        <p:grpSpPr>
          <a:xfrm>
            <a:off x="1486895" y="4164032"/>
            <a:ext cx="4994323" cy="914400"/>
            <a:chOff x="-4634113" y="5004017"/>
            <a:chExt cx="4994323" cy="914400"/>
          </a:xfrm>
        </p:grpSpPr>
        <p:grpSp>
          <p:nvGrpSpPr>
            <p:cNvPr id="82" name="原创设计师QQ69613753    _7">
              <a:extLst>
                <a:ext uri="{FF2B5EF4-FFF2-40B4-BE49-F238E27FC236}">
                  <a16:creationId xmlns="" xmlns:a16="http://schemas.microsoft.com/office/drawing/2014/main" id="{7F54F8E1-33E3-4A1B-8029-73F63158FA86}"/>
                </a:ext>
              </a:extLst>
            </p:cNvPr>
            <p:cNvGrpSpPr/>
            <p:nvPr/>
          </p:nvGrpSpPr>
          <p:grpSpPr>
            <a:xfrm>
              <a:off x="-3531315" y="5070631"/>
              <a:ext cx="3891525" cy="645218"/>
              <a:chOff x="-3450254" y="2384843"/>
              <a:chExt cx="3891525" cy="645218"/>
            </a:xfrm>
          </p:grpSpPr>
          <p:sp>
            <p:nvSpPr>
              <p:cNvPr id="85" name="文本框 84">
                <a:extLst>
                  <a:ext uri="{FF2B5EF4-FFF2-40B4-BE49-F238E27FC236}">
                    <a16:creationId xmlns="" xmlns:a16="http://schemas.microsoft.com/office/drawing/2014/main" id="{F64CEB06-CED6-42B7-AB3A-C2979C5360EA}"/>
                  </a:ext>
                </a:extLst>
              </p:cNvPr>
              <p:cNvSpPr txBox="1"/>
              <p:nvPr/>
            </p:nvSpPr>
            <p:spPr>
              <a:xfrm>
                <a:off x="-3396860" y="2768451"/>
                <a:ext cx="383813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无法动态的并加载变化的设备</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6" name="文本框 85">
                <a:extLst>
                  <a:ext uri="{FF2B5EF4-FFF2-40B4-BE49-F238E27FC236}">
                    <a16:creationId xmlns="" xmlns:a16="http://schemas.microsoft.com/office/drawing/2014/main" id="{B1787185-81F1-409B-8488-11E2B30D36D3}"/>
                  </a:ext>
                </a:extLst>
              </p:cNvPr>
              <p:cNvSpPr txBox="1"/>
              <p:nvPr/>
            </p:nvSpPr>
            <p:spPr>
              <a:xfrm>
                <a:off x="-3450254" y="238484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设备变化需要重启</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3" name="原创设计师QQ69613753    _12">
              <a:extLst>
                <a:ext uri="{FF2B5EF4-FFF2-40B4-BE49-F238E27FC236}">
                  <a16:creationId xmlns="" xmlns:a16="http://schemas.microsoft.com/office/drawing/2014/main" id="{7E37B798-7F89-4C05-BDD5-C677A6D92884}"/>
                </a:ext>
              </a:extLst>
            </p:cNvPr>
            <p:cNvSpPr/>
            <p:nvPr/>
          </p:nvSpPr>
          <p:spPr>
            <a:xfrm>
              <a:off x="-4634113" y="5004017"/>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 xmlns:a16="http://schemas.microsoft.com/office/drawing/2014/main" id="{7E44E8DC-1B5F-4BE2-B278-DA163B5AD0C2}"/>
                </a:ext>
              </a:extLst>
            </p:cNvPr>
            <p:cNvSpPr/>
            <p:nvPr/>
          </p:nvSpPr>
          <p:spPr>
            <a:xfrm rot="18900000">
              <a:off x="-4550337" y="5102607"/>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 xmlns:a16="http://schemas.microsoft.com/office/drawing/2014/main" id="{5454FD62-13B0-4F5E-980E-73DCF56BC2D8}"/>
              </a:ext>
            </a:extLst>
          </p:cNvPr>
          <p:cNvGrpSpPr/>
          <p:nvPr/>
        </p:nvGrpSpPr>
        <p:grpSpPr>
          <a:xfrm>
            <a:off x="1431071" y="2938366"/>
            <a:ext cx="8210079" cy="1180337"/>
            <a:chOff x="6887633" y="3186685"/>
            <a:chExt cx="8210079" cy="1180337"/>
          </a:xfrm>
        </p:grpSpPr>
        <p:grpSp>
          <p:nvGrpSpPr>
            <p:cNvPr id="88" name="原创设计师QQ69613753    _8">
              <a:extLst>
                <a:ext uri="{FF2B5EF4-FFF2-40B4-BE49-F238E27FC236}">
                  <a16:creationId xmlns="" xmlns:a16="http://schemas.microsoft.com/office/drawing/2014/main" id="{CB040841-F811-4C3C-858C-8D2030AA83B2}"/>
                </a:ext>
              </a:extLst>
            </p:cNvPr>
            <p:cNvGrpSpPr/>
            <p:nvPr/>
          </p:nvGrpSpPr>
          <p:grpSpPr>
            <a:xfrm>
              <a:off x="8099649" y="3300482"/>
              <a:ext cx="6998063" cy="1066540"/>
              <a:chOff x="640080" y="2297933"/>
              <a:chExt cx="6998063" cy="1066540"/>
            </a:xfrm>
          </p:grpSpPr>
          <p:sp>
            <p:nvSpPr>
              <p:cNvPr id="91" name="文本框 90">
                <a:extLst>
                  <a:ext uri="{FF2B5EF4-FFF2-40B4-BE49-F238E27FC236}">
                    <a16:creationId xmlns="" xmlns:a16="http://schemas.microsoft.com/office/drawing/2014/main" id="{6A30C3D3-D87E-4DDD-B5C8-50A7E829FA82}"/>
                  </a:ext>
                </a:extLst>
              </p:cNvPr>
              <p:cNvSpPr txBox="1"/>
              <p:nvPr/>
            </p:nvSpPr>
            <p:spPr>
              <a:xfrm>
                <a:off x="640080" y="2687365"/>
                <a:ext cx="699806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旧版本：</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当前时间的计划任务创建后，不能立即采集，等待循环调度</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多个任务同时采集，任务开始时间存在误差，任务越多，误差越大。</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2" name="文本框 91">
                <a:extLst>
                  <a:ext uri="{FF2B5EF4-FFF2-40B4-BE49-F238E27FC236}">
                    <a16:creationId xmlns="" xmlns:a16="http://schemas.microsoft.com/office/drawing/2014/main"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任务实时性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9" name="原创设计师QQ69613753    _11">
              <a:extLst>
                <a:ext uri="{FF2B5EF4-FFF2-40B4-BE49-F238E27FC236}">
                  <a16:creationId xmlns=""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 xmlns:a16="http://schemas.microsoft.com/office/drawing/2014/main" id="{C5E714D8-0B64-4598-BE3C-FF29A3C2015C}"/>
              </a:ext>
            </a:extLst>
          </p:cNvPr>
          <p:cNvGrpSpPr/>
          <p:nvPr/>
        </p:nvGrpSpPr>
        <p:grpSpPr>
          <a:xfrm>
            <a:off x="1433501" y="5409129"/>
            <a:ext cx="4994323" cy="1012785"/>
            <a:chOff x="1996148" y="5089519"/>
            <a:chExt cx="4994323" cy="1012785"/>
          </a:xfrm>
        </p:grpSpPr>
        <p:grpSp>
          <p:nvGrpSpPr>
            <p:cNvPr id="94" name="原创设计师QQ69613753    _9">
              <a:extLst>
                <a:ext uri="{FF2B5EF4-FFF2-40B4-BE49-F238E27FC236}">
                  <a16:creationId xmlns="" xmlns:a16="http://schemas.microsoft.com/office/drawing/2014/main" id="{B169FB78-2DDC-44C8-BA87-2C493598F996}"/>
                </a:ext>
              </a:extLst>
            </p:cNvPr>
            <p:cNvGrpSpPr/>
            <p:nvPr/>
          </p:nvGrpSpPr>
          <p:grpSpPr>
            <a:xfrm>
              <a:off x="3152340" y="5089519"/>
              <a:ext cx="3838131" cy="1012785"/>
              <a:chOff x="-4307229" y="2403731"/>
              <a:chExt cx="3838131" cy="1012785"/>
            </a:xfrm>
          </p:grpSpPr>
          <p:sp>
            <p:nvSpPr>
              <p:cNvPr id="97" name="文本框 96">
                <a:extLst>
                  <a:ext uri="{FF2B5EF4-FFF2-40B4-BE49-F238E27FC236}">
                    <a16:creationId xmlns="" xmlns:a16="http://schemas.microsoft.com/office/drawing/2014/main" id="{4B993A3E-B0E0-44B7-93DA-4F10B1FE49A6}"/>
                  </a:ext>
                </a:extLst>
              </p:cNvPr>
              <p:cNvSpPr txBox="1"/>
              <p:nvPr/>
            </p:nvSpPr>
            <p:spPr>
              <a:xfrm>
                <a:off x="-4307229" y="2831741"/>
                <a:ext cx="38381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Text or Copy Your text and   paste it here. </a:t>
                </a: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8" name="文本框 97">
                <a:extLst>
                  <a:ext uri="{FF2B5EF4-FFF2-40B4-BE49-F238E27FC236}">
                    <a16:creationId xmlns=""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grpSp>
        <p:sp>
          <p:nvSpPr>
            <p:cNvPr id="95" name="原创设计师QQ69613753    _13">
              <a:extLst>
                <a:ext uri="{FF2B5EF4-FFF2-40B4-BE49-F238E27FC236}">
                  <a16:creationId xmlns=""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 xmlns:a16="http://schemas.microsoft.com/office/drawing/2014/main"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 xmlns:a16="http://schemas.microsoft.com/office/drawing/2014/main"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 xmlns:a16="http://schemas.microsoft.com/office/drawing/2014/main"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 xmlns:a16="http://schemas.microsoft.com/office/drawing/2014/main"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 xmlns:a16="http://schemas.microsoft.com/office/drawing/2014/main"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 xmlns:a16="http://schemas.microsoft.com/office/drawing/2014/main"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 xmlns:a16="http://schemas.microsoft.com/office/drawing/2014/main"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 xmlns:a16="http://schemas.microsoft.com/office/drawing/2014/main"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 xmlns:a16="http://schemas.microsoft.com/office/drawing/2014/main"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 xmlns:a16="http://schemas.microsoft.com/office/drawing/2014/main"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 xmlns:a16="http://schemas.microsoft.com/office/drawing/2014/main"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 xmlns:a16="http://schemas.microsoft.com/office/drawing/2014/main"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 xmlns:a16="http://schemas.microsoft.com/office/drawing/2014/main"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 xmlns:a16="http://schemas.microsoft.com/office/drawing/2014/main"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 xmlns:a16="http://schemas.microsoft.com/office/drawing/2014/main"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 xmlns:a16="http://schemas.microsoft.com/office/drawing/2014/main"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 xmlns:a16="http://schemas.microsoft.com/office/drawing/2014/main"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 xmlns:a16="http://schemas.microsoft.com/office/drawing/2014/main"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 xmlns:a16="http://schemas.microsoft.com/office/drawing/2014/main"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 xmlns:a16="http://schemas.microsoft.com/office/drawing/2014/main"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 xmlns:a16="http://schemas.microsoft.com/office/drawing/2014/main"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 xmlns:a16="http://schemas.microsoft.com/office/drawing/2014/main"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 xmlns:a16="http://schemas.microsoft.com/office/drawing/2014/main"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 xmlns:a16="http://schemas.microsoft.com/office/drawing/2014/main"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 xmlns:a16="http://schemas.microsoft.com/office/drawing/2014/main"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 xmlns:a16="http://schemas.microsoft.com/office/drawing/2014/main"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 xmlns:a16="http://schemas.microsoft.com/office/drawing/2014/main"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 xmlns:a16="http://schemas.microsoft.com/office/drawing/2014/main"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 xmlns:a16="http://schemas.microsoft.com/office/drawing/2014/main"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 xmlns:a16="http://schemas.microsoft.com/office/drawing/2014/main"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 xmlns:a16="http://schemas.microsoft.com/office/drawing/2014/main"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 xmlns:a16="http://schemas.microsoft.com/office/drawing/2014/main"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 xmlns:a16="http://schemas.microsoft.com/office/drawing/2014/main"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 xmlns:a16="http://schemas.microsoft.com/office/drawing/2014/main" id="{523C4883-F4D9-423F-8B4C-213341C15729}"/>
              </a:ext>
            </a:extLst>
          </p:cNvPr>
          <p:cNvSpPr txBox="1"/>
          <p:nvPr/>
        </p:nvSpPr>
        <p:spPr>
          <a:xfrm>
            <a:off x="4406220" y="4957575"/>
            <a:ext cx="3397132"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汇报人</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优</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品</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PPT        </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时间：</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
        <p:nvSpPr>
          <p:cNvPr id="10" name="矩形 9">
            <a:extLst>
              <a:ext uri="{FF2B5EF4-FFF2-40B4-BE49-F238E27FC236}">
                <a16:creationId xmlns="" xmlns:a16="http://schemas.microsoft.com/office/drawing/2014/main" id="{C617672C-AF27-48FE-B579-AEEDA534859A}"/>
              </a:ext>
            </a:extLst>
          </p:cNvPr>
          <p:cNvSpPr/>
          <p:nvPr/>
        </p:nvSpPr>
        <p:spPr>
          <a:xfrm>
            <a:off x="4001859" y="4002249"/>
            <a:ext cx="4188279" cy="757130"/>
          </a:xfrm>
          <a:prstGeom prst="rect">
            <a:avLst/>
          </a:prstGeom>
        </p:spPr>
        <p:txBody>
          <a:bodyPr wrap="square">
            <a:spAutoFit/>
          </a:bodyPr>
          <a:lstStyle/>
          <a:p>
            <a:pPr algn="ctr">
              <a:lnSpc>
                <a:spcPct val="12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此部分内容作为文字排版占位显示（建议使用主题字体）此部分内容作为文字排版占位显示（建议使用主题字体）</a:t>
            </a:r>
          </a:p>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 xmlns:a16="http://schemas.microsoft.com/office/drawing/2014/main" id="{7E8FAE55-27E0-44B0-9CB1-DC577B24214F}"/>
              </a:ext>
            </a:extLst>
          </p:cNvPr>
          <p:cNvSpPr txBox="1"/>
          <p:nvPr/>
        </p:nvSpPr>
        <p:spPr>
          <a:xfrm>
            <a:off x="4214477" y="2202935"/>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5139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6" action="ppaction://hlinksldjump"/>
          </p:cNvPr>
          <p:cNvSpPr/>
          <p:nvPr>
            <p:custDataLst>
              <p:tags r:id="rId2"/>
            </p:custDataLst>
          </p:nvPr>
        </p:nvSpPr>
        <p:spPr>
          <a:xfrm>
            <a:off x="2783633" y="1923743"/>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项目介绍</a:t>
            </a:r>
          </a:p>
        </p:txBody>
      </p:sp>
      <p:sp>
        <p:nvSpPr>
          <p:cNvPr id="6" name="PA_MH_Entry_2">
            <a:hlinkClick r:id="rId17" action="ppaction://hlinksldjump"/>
          </p:cNvPr>
          <p:cNvSpPr/>
          <p:nvPr>
            <p:custDataLst>
              <p:tags r:id="rId3"/>
            </p:custDataLst>
          </p:nvPr>
        </p:nvSpPr>
        <p:spPr>
          <a:xfrm>
            <a:off x="3367659" y="2673830"/>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市场分析</a:t>
            </a:r>
          </a:p>
        </p:txBody>
      </p:sp>
      <p:sp>
        <p:nvSpPr>
          <p:cNvPr id="9" name="PA_MH_Entry_3">
            <a:hlinkClick r:id="rId18" action="ppaction://hlinksldjump"/>
          </p:cNvPr>
          <p:cNvSpPr/>
          <p:nvPr>
            <p:custDataLst>
              <p:tags r:id="rId4"/>
            </p:custDataLst>
          </p:nvPr>
        </p:nvSpPr>
        <p:spPr>
          <a:xfrm>
            <a:off x="2783633" y="3423915"/>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项目规划</a:t>
            </a:r>
          </a:p>
        </p:txBody>
      </p:sp>
      <p:sp>
        <p:nvSpPr>
          <p:cNvPr id="12" name="PA_MH_Entry_4">
            <a:hlinkClick r:id="rId19" action="ppaction://hlinksldjump"/>
          </p:cNvPr>
          <p:cNvSpPr/>
          <p:nvPr>
            <p:custDataLst>
              <p:tags r:id="rId5"/>
            </p:custDataLst>
          </p:nvPr>
        </p:nvSpPr>
        <p:spPr>
          <a:xfrm>
            <a:off x="3367659" y="4174002"/>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产品展示</a:t>
            </a:r>
          </a:p>
        </p:txBody>
      </p:sp>
      <p:sp>
        <p:nvSpPr>
          <p:cNvPr id="18" name="PA_MH_Others_1"/>
          <p:cNvSpPr/>
          <p:nvPr>
            <p:custDataLst>
              <p:tags r:id="rId6"/>
            </p:custDataLst>
          </p:nvPr>
        </p:nvSpPr>
        <p:spPr>
          <a:xfrm rot="16200000">
            <a:off x="7464999" y="3173301"/>
            <a:ext cx="3460075" cy="600879"/>
          </a:xfrm>
          <a:prstGeom prst="rect">
            <a:avLst/>
          </a:prstGeom>
        </p:spPr>
        <p:txBody>
          <a:bodyPr wrap="none" anchor="ctr" anchorCtr="0">
            <a:noAutofit/>
          </a:bodyPr>
          <a:lstStyle/>
          <a:p>
            <a:pPr algn="ctr">
              <a:defRPr/>
            </a:pPr>
            <a:r>
              <a:rPr lang="en-US" altLang="zh-CN"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7"/>
            </p:custDataLst>
          </p:nvPr>
        </p:nvSpPr>
        <p:spPr bwMode="auto">
          <a:xfrm>
            <a:off x="9500722" y="2814657"/>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6000" b="1" dirty="0">
                <a:solidFill>
                  <a:srgbClr val="063D54"/>
                </a:solidFill>
                <a:latin typeface="华文细黑" panose="02010600040101010101" pitchFamily="2" charset="-122"/>
                <a:ea typeface="华文细黑" panose="02010600040101010101" pitchFamily="2" charset="-122"/>
              </a:rPr>
              <a:t>目录</a:t>
            </a:r>
          </a:p>
        </p:txBody>
      </p:sp>
      <p:grpSp>
        <p:nvGrpSpPr>
          <p:cNvPr id="5" name="组合 4"/>
          <p:cNvGrpSpPr/>
          <p:nvPr/>
        </p:nvGrpSpPr>
        <p:grpSpPr>
          <a:xfrm>
            <a:off x="5605421" y="1807587"/>
            <a:ext cx="533927" cy="535408"/>
            <a:chOff x="4204065" y="1492324"/>
            <a:chExt cx="400445" cy="401556"/>
          </a:xfrm>
        </p:grpSpPr>
        <p:sp>
          <p:nvSpPr>
            <p:cNvPr id="4" name="椭圆 3"/>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3" name="PA_MH_Number_1">
              <a:hlinkClick r:id="rId16" action="ppaction://hlinksldjump"/>
            </p:cNvPr>
            <p:cNvSpPr/>
            <p:nvPr>
              <p:custDataLst>
                <p:tags r:id="rId13"/>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4" name="组合 13"/>
          <p:cNvGrpSpPr/>
          <p:nvPr/>
        </p:nvGrpSpPr>
        <p:grpSpPr>
          <a:xfrm>
            <a:off x="6144563" y="2596056"/>
            <a:ext cx="533927" cy="535408"/>
            <a:chOff x="4204065" y="1492324"/>
            <a:chExt cx="400445" cy="401556"/>
          </a:xfrm>
        </p:grpSpPr>
        <p:sp>
          <p:nvSpPr>
            <p:cNvPr id="15" name="椭圆 14"/>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16" name="PA_MH_Number_1">
              <a:hlinkClick r:id="rId16" action="ppaction://hlinksldjump"/>
            </p:cNvPr>
            <p:cNvSpPr/>
            <p:nvPr>
              <p:custDataLst>
                <p:tags r:id="rId12"/>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7" name="组合 16"/>
          <p:cNvGrpSpPr/>
          <p:nvPr/>
        </p:nvGrpSpPr>
        <p:grpSpPr>
          <a:xfrm>
            <a:off x="5592258" y="3310937"/>
            <a:ext cx="533927" cy="535408"/>
            <a:chOff x="4204065" y="1492324"/>
            <a:chExt cx="400445" cy="401556"/>
          </a:xfrm>
        </p:grpSpPr>
        <p:sp>
          <p:nvSpPr>
            <p:cNvPr id="20" name="椭圆 19"/>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1" name="PA_MH_Number_1">
              <a:hlinkClick r:id="rId16" action="ppaction://hlinksldjump"/>
            </p:cNvPr>
            <p:cNvSpPr/>
            <p:nvPr>
              <p:custDataLst>
                <p:tags r:id="rId11"/>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22" name="组合 21"/>
          <p:cNvGrpSpPr/>
          <p:nvPr/>
        </p:nvGrpSpPr>
        <p:grpSpPr>
          <a:xfrm>
            <a:off x="6108769" y="4083593"/>
            <a:ext cx="533927" cy="535408"/>
            <a:chOff x="4204065" y="1492324"/>
            <a:chExt cx="400445" cy="401556"/>
          </a:xfrm>
        </p:grpSpPr>
        <p:sp>
          <p:nvSpPr>
            <p:cNvPr id="23" name="椭圆 22"/>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4" name="PA_MH_Number_1">
              <a:hlinkClick r:id="rId16" action="ppaction://hlinksldjump"/>
            </p:cNvPr>
            <p:cNvSpPr/>
            <p:nvPr>
              <p:custDataLst>
                <p:tags r:id="rId10"/>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
        <p:nvSpPr>
          <p:cNvPr id="25" name="PA_MH_Entry_4">
            <a:hlinkClick r:id="rId19" action="ppaction://hlinksldjump"/>
          </p:cNvPr>
          <p:cNvSpPr/>
          <p:nvPr>
            <p:custDataLst>
              <p:tags r:id="rId8"/>
            </p:custDataLst>
          </p:nvPr>
        </p:nvSpPr>
        <p:spPr>
          <a:xfrm>
            <a:off x="2888758" y="4979614"/>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投资回报</a:t>
            </a:r>
          </a:p>
        </p:txBody>
      </p:sp>
      <p:grpSp>
        <p:nvGrpSpPr>
          <p:cNvPr id="26" name="组合 25"/>
          <p:cNvGrpSpPr/>
          <p:nvPr/>
        </p:nvGrpSpPr>
        <p:grpSpPr>
          <a:xfrm>
            <a:off x="5629867" y="4889205"/>
            <a:ext cx="533927" cy="535408"/>
            <a:chOff x="4204065" y="1492324"/>
            <a:chExt cx="400445" cy="401556"/>
          </a:xfrm>
        </p:grpSpPr>
        <p:sp>
          <p:nvSpPr>
            <p:cNvPr id="27" name="椭圆 26"/>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8" name="PA_MH_Number_1">
              <a:hlinkClick r:id="rId16" action="ppaction://hlinksldjump"/>
            </p:cNvPr>
            <p:cNvSpPr/>
            <p:nvPr>
              <p:custDataLst>
                <p:tags r:id="rId9"/>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50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p:tgtEl>
                                          <p:spTgt spid="18"/>
                                        </p:tgtEl>
                                        <p:attrNameLst>
                                          <p:attrName>ppt_y</p:attrName>
                                        </p:attrNameLst>
                                      </p:cBhvr>
                                      <p:tavLst>
                                        <p:tav tm="0">
                                          <p:val>
                                            <p:strVal val="#ppt_y+#ppt_h*1.125000"/>
                                          </p:val>
                                        </p:tav>
                                        <p:tav tm="100000">
                                          <p:val>
                                            <p:strVal val="#ppt_y"/>
                                          </p:val>
                                        </p:tav>
                                      </p:tavLst>
                                    </p:anim>
                                    <p:animEffect transition="in" filter="wipe(up)">
                                      <p:cBhvr>
                                        <p:cTn id="8" dur="250"/>
                                        <p:tgtEl>
                                          <p:spTgt spid="18"/>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p:tgtEl>
                                          <p:spTgt spid="19"/>
                                        </p:tgtEl>
                                        <p:attrNameLst>
                                          <p:attrName>ppt_y</p:attrName>
                                        </p:attrNameLst>
                                      </p:cBhvr>
                                      <p:tavLst>
                                        <p:tav tm="0">
                                          <p:val>
                                            <p:strVal val="#ppt_y+#ppt_h*1.125000"/>
                                          </p:val>
                                        </p:tav>
                                        <p:tav tm="100000">
                                          <p:val>
                                            <p:strVal val="#ppt_y"/>
                                          </p:val>
                                        </p:tav>
                                      </p:tavLst>
                                    </p:anim>
                                    <p:animEffect transition="in" filter="wipe(up)">
                                      <p:cBhvr>
                                        <p:cTn id="13" dur="250"/>
                                        <p:tgtEl>
                                          <p:spTgt spid="19"/>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250"/>
                                        <p:tgtEl>
                                          <p:spTgt spid="2"/>
                                        </p:tgtEl>
                                        <p:attrNameLst>
                                          <p:attrName>ppt_x</p:attrName>
                                        </p:attrNameLst>
                                      </p:cBhvr>
                                      <p:tavLst>
                                        <p:tav tm="0">
                                          <p:val>
                                            <p:strVal val="#ppt_x-#ppt_w*1.125000"/>
                                          </p:val>
                                        </p:tav>
                                        <p:tav tm="100000">
                                          <p:val>
                                            <p:strVal val="#ppt_x"/>
                                          </p:val>
                                        </p:tav>
                                      </p:tavLst>
                                    </p:anim>
                                    <p:animEffect transition="in" filter="wipe(right)">
                                      <p:cBhvr>
                                        <p:cTn id="39" dur="250"/>
                                        <p:tgtEl>
                                          <p:spTgt spid="2"/>
                                        </p:tgtEl>
                                      </p:cBhvr>
                                    </p:animEffect>
                                  </p:childTnLst>
                                </p:cTn>
                              </p:par>
                            </p:childTnLst>
                          </p:cTn>
                        </p:par>
                        <p:par>
                          <p:cTn id="40" fill="hold">
                            <p:stCondLst>
                              <p:cond delay="1250"/>
                            </p:stCondLst>
                            <p:childTnLst>
                              <p:par>
                                <p:cTn id="41" presetID="1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50"/>
                                        <p:tgtEl>
                                          <p:spTgt spid="6"/>
                                        </p:tgtEl>
                                        <p:attrNameLst>
                                          <p:attrName>ppt_x</p:attrName>
                                        </p:attrNameLst>
                                      </p:cBhvr>
                                      <p:tavLst>
                                        <p:tav tm="0">
                                          <p:val>
                                            <p:strVal val="#ppt_x-#ppt_w*1.125000"/>
                                          </p:val>
                                        </p:tav>
                                        <p:tav tm="100000">
                                          <p:val>
                                            <p:strVal val="#ppt_x"/>
                                          </p:val>
                                        </p:tav>
                                      </p:tavLst>
                                    </p:anim>
                                    <p:animEffect transition="in" filter="wipe(right)">
                                      <p:cBhvr>
                                        <p:cTn id="44" dur="250"/>
                                        <p:tgtEl>
                                          <p:spTgt spid="6"/>
                                        </p:tgtEl>
                                      </p:cBhvr>
                                    </p:animEffect>
                                  </p:childTnLst>
                                </p:cTn>
                              </p:par>
                            </p:childTnLst>
                          </p:cTn>
                        </p:par>
                        <p:par>
                          <p:cTn id="45" fill="hold">
                            <p:stCondLst>
                              <p:cond delay="1500"/>
                            </p:stCondLst>
                            <p:childTnLst>
                              <p:par>
                                <p:cTn id="46" presetID="1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250"/>
                                        <p:tgtEl>
                                          <p:spTgt spid="9"/>
                                        </p:tgtEl>
                                        <p:attrNameLst>
                                          <p:attrName>ppt_y</p:attrName>
                                        </p:attrNameLst>
                                      </p:cBhvr>
                                      <p:tavLst>
                                        <p:tav tm="0">
                                          <p:val>
                                            <p:strVal val="#ppt_y+#ppt_h*1.125000"/>
                                          </p:val>
                                        </p:tav>
                                        <p:tav tm="100000">
                                          <p:val>
                                            <p:strVal val="#ppt_y"/>
                                          </p:val>
                                        </p:tav>
                                      </p:tavLst>
                                    </p:anim>
                                    <p:animEffect transition="in" filter="wipe(up)">
                                      <p:cBhvr>
                                        <p:cTn id="49" dur="250"/>
                                        <p:tgtEl>
                                          <p:spTgt spid="9"/>
                                        </p:tgtEl>
                                      </p:cBhvr>
                                    </p:animEffect>
                                  </p:childTnLst>
                                </p:cTn>
                              </p:par>
                            </p:childTnLst>
                          </p:cTn>
                        </p:par>
                        <p:par>
                          <p:cTn id="50" fill="hold">
                            <p:stCondLst>
                              <p:cond delay="175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250"/>
                                        <p:tgtEl>
                                          <p:spTgt spid="12"/>
                                        </p:tgtEl>
                                        <p:attrNameLst>
                                          <p:attrName>ppt_y</p:attrName>
                                        </p:attrNameLst>
                                      </p:cBhvr>
                                      <p:tavLst>
                                        <p:tav tm="0">
                                          <p:val>
                                            <p:strVal val="#ppt_y+#ppt_h*1.125000"/>
                                          </p:val>
                                        </p:tav>
                                        <p:tav tm="100000">
                                          <p:val>
                                            <p:strVal val="#ppt_y"/>
                                          </p:val>
                                        </p:tav>
                                      </p:tavLst>
                                    </p:anim>
                                    <p:animEffect transition="in" filter="wipe(up)">
                                      <p:cBhvr>
                                        <p:cTn id="54" dur="250"/>
                                        <p:tgtEl>
                                          <p:spTgt spid="12"/>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250"/>
                                        <p:tgtEl>
                                          <p:spTgt spid="25"/>
                                        </p:tgtEl>
                                        <p:attrNameLst>
                                          <p:attrName>ppt_y</p:attrName>
                                        </p:attrNameLst>
                                      </p:cBhvr>
                                      <p:tavLst>
                                        <p:tav tm="0">
                                          <p:val>
                                            <p:strVal val="#ppt_y+#ppt_h*1.125000"/>
                                          </p:val>
                                        </p:tav>
                                        <p:tav tm="100000">
                                          <p:val>
                                            <p:strVal val="#ppt_y"/>
                                          </p:val>
                                        </p:tav>
                                      </p:tavLst>
                                    </p:anim>
                                    <p:animEffect transition="in" filter="wipe(up)">
                                      <p:cBhvr>
                                        <p:cTn id="5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2" grpId="0" animBg="1"/>
      <p:bldP spid="18" grpId="0"/>
      <p:bldP spid="19"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224328" y="2625956"/>
            <a:ext cx="3504888" cy="1404898"/>
            <a:chOff x="2021129" y="2596928"/>
            <a:chExt cx="3504888" cy="1404898"/>
          </a:xfrm>
        </p:grpSpPr>
        <p:sp>
          <p:nvSpPr>
            <p:cNvPr id="25" name="文本框 2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工作概述</a:t>
              </a:r>
            </a:p>
          </p:txBody>
        </p:sp>
        <p:sp>
          <p:nvSpPr>
            <p:cNvPr id="26" name="文本框 2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571815" y="2625956"/>
            <a:ext cx="3504888" cy="1404898"/>
            <a:chOff x="2021129" y="2596928"/>
            <a:chExt cx="3504888" cy="1404898"/>
          </a:xfrm>
        </p:grpSpPr>
        <p:sp>
          <p:nvSpPr>
            <p:cNvPr id="32" name="文本框 31"/>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业绩展示</a:t>
              </a:r>
            </a:p>
          </p:txBody>
        </p:sp>
        <p:sp>
          <p:nvSpPr>
            <p:cNvPr id="33" name="文本框 32"/>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224328" y="4310496"/>
            <a:ext cx="3504888" cy="1404898"/>
            <a:chOff x="2021129" y="2596928"/>
            <a:chExt cx="3504888" cy="1404898"/>
          </a:xfrm>
        </p:grpSpPr>
        <p:sp>
          <p:nvSpPr>
            <p:cNvPr id="35" name="文本框 3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经验总结</a:t>
              </a:r>
            </a:p>
          </p:txBody>
        </p:sp>
        <p:sp>
          <p:nvSpPr>
            <p:cNvPr id="36" name="文本框 3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571815" y="4310496"/>
            <a:ext cx="3504888" cy="1404898"/>
            <a:chOff x="2021129" y="2596928"/>
            <a:chExt cx="3504888" cy="1404898"/>
          </a:xfrm>
        </p:grpSpPr>
        <p:sp>
          <p:nvSpPr>
            <p:cNvPr id="38" name="文本框 37"/>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未来规划</a:t>
              </a:r>
            </a:p>
          </p:txBody>
        </p:sp>
        <p:sp>
          <p:nvSpPr>
            <p:cNvPr id="39" name="文本框 38"/>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9264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57449" y="1942851"/>
            <a:ext cx="4159251"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063D54"/>
            </a:solidFill>
            <a:ln>
              <a:solidFill>
                <a:schemeClr val="accent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 name="组合 2"/>
          <p:cNvGrpSpPr/>
          <p:nvPr/>
        </p:nvGrpSpPr>
        <p:grpSpPr>
          <a:xfrm>
            <a:off x="4756399" y="4242564"/>
            <a:ext cx="3667935" cy="1309668"/>
            <a:chOff x="3567299" y="3181923"/>
            <a:chExt cx="2750951" cy="982251"/>
          </a:xfrm>
        </p:grpSpPr>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0" name="椭圆 99"/>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1" name="矩形 100"/>
            <p:cNvSpPr/>
            <p:nvPr/>
          </p:nvSpPr>
          <p:spPr>
            <a:xfrm>
              <a:off x="4088498" y="3471676"/>
              <a:ext cx="2229752" cy="692498"/>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53916"/>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组合 4"/>
          <p:cNvGrpSpPr/>
          <p:nvPr/>
        </p:nvGrpSpPr>
        <p:grpSpPr>
          <a:xfrm>
            <a:off x="8400087" y="4184746"/>
            <a:ext cx="3667935" cy="1367486"/>
            <a:chOff x="6300065" y="3138559"/>
            <a:chExt cx="2750951" cy="1025614"/>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6" name="椭圆 10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7" name="矩形 106"/>
            <p:cNvSpPr/>
            <p:nvPr/>
          </p:nvSpPr>
          <p:spPr>
            <a:xfrm>
              <a:off x="6821264" y="3471676"/>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8408646" y="2354622"/>
            <a:ext cx="3692505" cy="1413010"/>
            <a:chOff x="6306484" y="1765965"/>
            <a:chExt cx="2769379" cy="1059757"/>
          </a:xfrm>
        </p:grpSpPr>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4" name="椭圆 93"/>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95" name="矩形 94"/>
            <p:cNvSpPr/>
            <p:nvPr/>
          </p:nvSpPr>
          <p:spPr>
            <a:xfrm>
              <a:off x="6846111" y="2133225"/>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4795994" y="2457963"/>
            <a:ext cx="3692505" cy="1309668"/>
            <a:chOff x="3596995" y="1843472"/>
            <a:chExt cx="2769379" cy="982251"/>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6" name="椭圆 7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77" name="矩形 76"/>
            <p:cNvSpPr/>
            <p:nvPr/>
          </p:nvSpPr>
          <p:spPr>
            <a:xfrm>
              <a:off x="4136622" y="2133225"/>
              <a:ext cx="2229752" cy="692498"/>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Lorem ipsum dolor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consectetur</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adipiscing</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elit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Donec</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luctus</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nibh</a:t>
              </a:r>
              <a:r>
                <a:rPr lang="en-US" altLang="zh-CN" sz="1200" dirty="0">
                  <a:solidFill>
                    <a:schemeClr val="tx1">
                      <a:lumMod val="85000"/>
                      <a:lumOff val="15000"/>
                    </a:schemeClr>
                  </a:solidFill>
                </a:rPr>
                <a:t>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sem</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vulputate</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venenatisbibendum</a:t>
              </a:r>
              <a:r>
                <a:rPr lang="en-US" altLang="zh-CN" sz="1200" dirty="0">
                  <a:solidFill>
                    <a:schemeClr val="tx1">
                      <a:lumMod val="85000"/>
                      <a:lumOff val="15000"/>
                    </a:schemeClr>
                  </a:solidFill>
                </a:rPr>
                <a:t> </a:t>
              </a: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zh-CN" altLang="en-US" sz="1600" dirty="0">
                  <a:solidFill>
                    <a:schemeClr val="accent1"/>
                  </a:solidFill>
                  <a:latin typeface="方正兰亭黑_GBK"/>
                  <a:ea typeface="方正兰亭黑_GBK"/>
                </a:rPr>
                <a:t>解决方式</a:t>
              </a:r>
              <a:endParaRPr lang="en-US" altLang="zh-CN" sz="1600" dirty="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0" name="组合 79"/>
          <p:cNvGrpSpPr/>
          <p:nvPr/>
        </p:nvGrpSpPr>
        <p:grpSpPr>
          <a:xfrm>
            <a:off x="466401" y="360758"/>
            <a:ext cx="1982056" cy="709803"/>
            <a:chOff x="349800" y="270568"/>
            <a:chExt cx="1486542" cy="532352"/>
          </a:xfrm>
        </p:grpSpPr>
        <p:sp>
          <p:nvSpPr>
            <p:cNvPr id="81" name="PA_文本框 1">
              <a:extLst>
                <a:ext uri="{FF2B5EF4-FFF2-40B4-BE49-F238E27FC236}">
                  <a16:creationId xmlns:a16="http://schemas.microsoft.com/office/drawing/2014/main" xmlns="" id="{95CA5390-EAD3-40A5-BF6F-C69AB99948CD}"/>
                </a:ext>
              </a:extLst>
            </p:cNvPr>
            <p:cNvSpPr txBox="1"/>
            <p:nvPr>
              <p:custDataLst>
                <p:tags r:id="rId1"/>
              </p:custDataLst>
            </p:nvPr>
          </p:nvSpPr>
          <p:spPr>
            <a:xfrm>
              <a:off x="349800" y="270568"/>
              <a:ext cx="1216679" cy="380873"/>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2.1</a:t>
              </a:r>
              <a:r>
                <a:rPr lang="zh-CN" altLang="en-US" sz="2400" dirty="0">
                  <a:solidFill>
                    <a:srgbClr val="063D54"/>
                  </a:solidFill>
                  <a:cs typeface="+mn-ea"/>
                  <a:sym typeface="+mn-lt"/>
                </a:rPr>
                <a:t>解决方式</a:t>
              </a:r>
              <a:endParaRPr lang="en-US" altLang="zh-CN" sz="2400" dirty="0">
                <a:solidFill>
                  <a:srgbClr val="063D54"/>
                </a:solidFill>
                <a:cs typeface="+mn-ea"/>
                <a:sym typeface="+mn-lt"/>
              </a:endParaRPr>
            </a:p>
          </p:txBody>
        </p:sp>
        <p:sp>
          <p:nvSpPr>
            <p:cNvPr id="82" name="PA_文本框 1">
              <a:extLst>
                <a:ext uri="{FF2B5EF4-FFF2-40B4-BE49-F238E27FC236}">
                  <a16:creationId xmlns:a16="http://schemas.microsoft.com/office/drawing/2014/main" xmlns="" id="{BA0F9515-D5AE-4BED-A481-29A81D6010FD}"/>
                </a:ext>
              </a:extLst>
            </p:cNvPr>
            <p:cNvSpPr txBox="1"/>
            <p:nvPr>
              <p:custDataLst>
                <p:tags r:id="rId2"/>
              </p:custDataLst>
            </p:nvPr>
          </p:nvSpPr>
          <p:spPr>
            <a:xfrm>
              <a:off x="349800" y="547081"/>
              <a:ext cx="1486542" cy="255839"/>
            </a:xfrm>
            <a:prstGeom prst="rect">
              <a:avLst/>
            </a:prstGeom>
            <a:noFill/>
          </p:spPr>
          <p:txBody>
            <a:bodyPr wrap="square" lIns="0" tIns="0" rIns="0" rtlCol="0">
              <a:spAutoFit/>
            </a:bodyPr>
            <a:lstStyle/>
            <a:p>
              <a:pPr>
                <a:lnSpc>
                  <a:spcPts val="2300"/>
                </a:lnSpc>
              </a:pPr>
              <a:r>
                <a:rPr lang="en-US" altLang="zh-CN" sz="1400" dirty="0">
                  <a:solidFill>
                    <a:srgbClr val="E7E6E6">
                      <a:lumMod val="50000"/>
                    </a:srgbClr>
                  </a:solidFill>
                  <a:cs typeface="+mn-ea"/>
                  <a:sym typeface="+mn-lt"/>
                </a:rPr>
                <a:t>TEAM INTRODUCTION</a:t>
              </a:r>
            </a:p>
          </p:txBody>
        </p:sp>
      </p:grpSp>
    </p:spTree>
    <p:extLst>
      <p:ext uri="{BB962C8B-B14F-4D97-AF65-F5344CB8AC3E}">
        <p14:creationId xmlns:p14="http://schemas.microsoft.com/office/powerpoint/2010/main" val="2919146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公司介绍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7"/>
          <p:cNvSpPr>
            <a:spLocks noChangeAspect="1" noChangeArrowheads="1"/>
          </p:cNvSpPr>
          <p:nvPr/>
        </p:nvSpPr>
        <p:spPr bwMode="auto">
          <a:xfrm>
            <a:off x="1063022" y="1658057"/>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3" name="矩形 1"/>
          <p:cNvSpPr>
            <a:spLocks noChangeArrowheads="1"/>
          </p:cNvSpPr>
          <p:nvPr/>
        </p:nvSpPr>
        <p:spPr bwMode="auto">
          <a:xfrm>
            <a:off x="6099430" y="1658057"/>
            <a:ext cx="5053252" cy="2187716"/>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4" name="矩形 59"/>
          <p:cNvSpPr>
            <a:spLocks noChangeArrowheads="1"/>
          </p:cNvSpPr>
          <p:nvPr/>
        </p:nvSpPr>
        <p:spPr bwMode="auto">
          <a:xfrm>
            <a:off x="1063022" y="4431234"/>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grpSp>
        <p:nvGrpSpPr>
          <p:cNvPr id="6" name="组合 5"/>
          <p:cNvGrpSpPr/>
          <p:nvPr/>
        </p:nvGrpSpPr>
        <p:grpSpPr>
          <a:xfrm>
            <a:off x="5708214" y="2360699"/>
            <a:ext cx="782431" cy="782431"/>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5" name="矩形 1"/>
          <p:cNvSpPr>
            <a:spLocks noChangeArrowheads="1"/>
          </p:cNvSpPr>
          <p:nvPr/>
        </p:nvSpPr>
        <p:spPr bwMode="auto">
          <a:xfrm>
            <a:off x="6099430" y="4431234"/>
            <a:ext cx="5053252" cy="2187716"/>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grpSp>
        <p:nvGrpSpPr>
          <p:cNvPr id="16" name="组合 15"/>
          <p:cNvGrpSpPr/>
          <p:nvPr/>
        </p:nvGrpSpPr>
        <p:grpSpPr>
          <a:xfrm>
            <a:off x="5708214" y="5133876"/>
            <a:ext cx="782431" cy="782431"/>
            <a:chOff x="4644009" y="1703896"/>
            <a:chExt cx="573732" cy="573732"/>
          </a:xfrm>
        </p:grpSpPr>
        <p:sp>
          <p:nvSpPr>
            <p:cNvPr id="17" name="椭圆 1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右箭头 1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6699789" y="2425741"/>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7519321" y="1789671"/>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sp>
        <p:nvSpPr>
          <p:cNvPr id="21" name="TextBox 16"/>
          <p:cNvSpPr txBox="1"/>
          <p:nvPr/>
        </p:nvSpPr>
        <p:spPr bwMode="auto">
          <a:xfrm>
            <a:off x="6733943" y="5208115"/>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bwMode="auto">
          <a:xfrm>
            <a:off x="7553475" y="4572045"/>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grpSp>
        <p:nvGrpSpPr>
          <p:cNvPr id="23" name="组合 22">
            <a:extLst>
              <a:ext uri="{FF2B5EF4-FFF2-40B4-BE49-F238E27FC236}">
                <a16:creationId xmlns=""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500"/>
                                        <p:tgtEl>
                                          <p:spTgt spid="22"/>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p:bldP spid="20" grpId="0" animBg="1"/>
      <p:bldP spid="21"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4" name="0 _4">
              <a:extLst>
                <a:ext uri="{FF2B5EF4-FFF2-40B4-BE49-F238E27FC236}">
                  <a16:creationId xmlns=""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2126</Words>
  <Application>Microsoft Office PowerPoint</Application>
  <PresentationFormat>宽屏</PresentationFormat>
  <Paragraphs>298</Paragraphs>
  <Slides>28</Slides>
  <Notes>26</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28</vt:i4>
      </vt:variant>
    </vt:vector>
  </HeadingPairs>
  <TitlesOfParts>
    <vt:vector size="52" baseType="lpstr">
      <vt:lpstr>Aharoni</vt:lpstr>
      <vt:lpstr>Aller Light</vt:lpstr>
      <vt:lpstr>Arial Unicode MS</vt:lpstr>
      <vt:lpstr>Gill Sans</vt:lpstr>
      <vt:lpstr>Meiryo</vt:lpstr>
      <vt:lpstr>Roboto Black</vt:lpstr>
      <vt:lpstr>Source Han Serif SC</vt:lpstr>
      <vt:lpstr>等线</vt:lpstr>
      <vt:lpstr>等线 Light</vt:lpstr>
      <vt:lpstr>方正兰亭黑_GBK</vt:lpstr>
      <vt:lpstr>华文细黑</vt:lpstr>
      <vt:lpstr>华文中宋</vt:lpstr>
      <vt:lpstr>思源黑体 CN Normal</vt:lpstr>
      <vt:lpstr>宋体</vt:lpstr>
      <vt:lpstr>微软雅黑</vt:lpstr>
      <vt:lpstr>文泉驿等宽微米黑</vt:lpstr>
      <vt:lpstr>造字工房悦黑体验版常规体</vt:lpstr>
      <vt:lpstr>站酷快乐体2016修订版</vt:lpstr>
      <vt:lpstr>Arial</vt:lpstr>
      <vt:lpstr>Calibri</vt:lpstr>
      <vt:lpstr>Calibri Light</vt:lpstr>
      <vt:lpstr>Times New Roman</vt:lpstr>
      <vt:lpstr>第一PPT，www.1ppt.com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MACHENIKE</cp:lastModifiedBy>
  <cp:revision>20</cp:revision>
  <dcterms:created xsi:type="dcterms:W3CDTF">2019-01-17T09:32:26Z</dcterms:created>
  <dcterms:modified xsi:type="dcterms:W3CDTF">2021-01-13T14:47:36Z</dcterms:modified>
</cp:coreProperties>
</file>