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8393" r:id="rId3"/>
    <p:sldId id="8388" r:id="rId4"/>
    <p:sldId id="8395" r:id="rId5"/>
    <p:sldId id="7198" r:id="rId6"/>
    <p:sldId id="8398" r:id="rId7"/>
    <p:sldId id="8397" r:id="rId8"/>
    <p:sldId id="8396" r:id="rId9"/>
    <p:sldId id="286" r:id="rId10"/>
    <p:sldId id="272" r:id="rId11"/>
    <p:sldId id="7199" r:id="rId12"/>
    <p:sldId id="310" r:id="rId13"/>
    <p:sldId id="8389" r:id="rId14"/>
    <p:sldId id="269" r:id="rId15"/>
    <p:sldId id="309" r:id="rId16"/>
    <p:sldId id="7202" r:id="rId17"/>
    <p:sldId id="7210" r:id="rId18"/>
    <p:sldId id="8391" r:id="rId19"/>
    <p:sldId id="264" r:id="rId20"/>
    <p:sldId id="7212" r:id="rId21"/>
    <p:sldId id="7213" r:id="rId22"/>
    <p:sldId id="8392" r:id="rId23"/>
    <p:sldId id="277" r:id="rId24"/>
    <p:sldId id="8390" r:id="rId25"/>
    <p:sldId id="289" r:id="rId26"/>
    <p:sldId id="7281" r:id="rId27"/>
    <p:sldId id="263" r:id="rId28"/>
    <p:sldId id="1248" r:id="rId29"/>
    <p:sldId id="256" r:id="rId30"/>
    <p:sldId id="83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109" d="100"/>
          <a:sy n="109" d="100"/>
        </p:scale>
        <p:origin x="576"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13</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16</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18</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3</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21</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22</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24</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25</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26</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19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4</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9</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10</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01C9D6C-689A-4769-9D8A-93ADE0A257E2}"/>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16C3D27-CA55-4E6F-A3AF-3FD585115F10}"/>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03F9DAF-56CA-46F9-ACBB-CFDB6C62643F}"/>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695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09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4850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0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45D32E7-806A-4D50-A24B-2D28271F0F37}"/>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954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785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40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4681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14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9193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EA985A3-4682-4F96-A3B9-20885582C41A}"/>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C57BDE5-3C1A-4E82-AEFA-4EC9A19681EA}"/>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xmlns=""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893FA18E-A290-4DBF-A6DA-49D3FE72176A}"/>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8" name="页脚占位符 7">
            <a:extLst>
              <a:ext uri="{FF2B5EF4-FFF2-40B4-BE49-F238E27FC236}">
                <a16:creationId xmlns:a16="http://schemas.microsoft.com/office/drawing/2014/main" xmlns=""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BCE5AB2-35EC-41E0-BDED-2BA8FD327FD3}"/>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4" name="页脚占位符 3">
            <a:extLst>
              <a:ext uri="{FF2B5EF4-FFF2-40B4-BE49-F238E27FC236}">
                <a16:creationId xmlns:a16="http://schemas.microsoft.com/office/drawing/2014/main" xmlns=""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1B45584-215D-41B5-84F9-8EB64F989D03}"/>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3" name="页脚占位符 2">
            <a:extLst>
              <a:ext uri="{FF2B5EF4-FFF2-40B4-BE49-F238E27FC236}">
                <a16:creationId xmlns:a16="http://schemas.microsoft.com/office/drawing/2014/main" xmlns=""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xmlns=""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A2A90DE-66D8-4B37-97D3-5E45BC45E1FE}"/>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xmlns=""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1739D37-2896-4970-9FD1-FFEEF81C3ECB}"/>
              </a:ext>
            </a:extLst>
          </p:cNvPr>
          <p:cNvSpPr>
            <a:spLocks noGrp="1"/>
          </p:cNvSpPr>
          <p:nvPr>
            <p:ph type="dt" sz="half" idx="10"/>
          </p:nvPr>
        </p:nvSpPr>
        <p:spPr/>
        <p:txBody>
          <a:bodyPr/>
          <a:lstStyle/>
          <a:p>
            <a:fld id="{E648AFBE-CB95-410C-9170-E8C374E6C10C}" type="datetimeFigureOut">
              <a:rPr lang="zh-CN" altLang="en-US" smtClean="0"/>
              <a:t>2021/1/18</a:t>
            </a:fld>
            <a:endParaRPr lang="zh-CN" altLang="en-US"/>
          </a:p>
        </p:txBody>
      </p:sp>
      <p:sp>
        <p:nvSpPr>
          <p:cNvPr id="6" name="页脚占位符 5">
            <a:extLst>
              <a:ext uri="{FF2B5EF4-FFF2-40B4-BE49-F238E27FC236}">
                <a16:creationId xmlns:a16="http://schemas.microsoft.com/office/drawing/2014/main" xmlns=""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2021/1/18</a:t>
            </a:fld>
            <a:endParaRPr lang="zh-CN" altLang="en-US"/>
          </a:p>
        </p:txBody>
      </p:sp>
      <p:sp>
        <p:nvSpPr>
          <p:cNvPr id="5" name="页脚占位符 4">
            <a:extLst>
              <a:ext uri="{FF2B5EF4-FFF2-40B4-BE49-F238E27FC236}">
                <a16:creationId xmlns:a16="http://schemas.microsoft.com/office/drawing/2014/main" xmlns=""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02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1.xml"/><Relationship Id="rId2" Type="http://schemas.openxmlformats.org/officeDocument/2006/relationships/tags" Target="../tags/tag2.xml"/><Relationship Id="rId16" Type="http://schemas.openxmlformats.org/officeDocument/2006/relationships/slide" Target="slide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2.xml"/><Relationship Id="rId10" Type="http://schemas.openxmlformats.org/officeDocument/2006/relationships/tags" Target="../tags/tag10.xml"/><Relationship Id="rId19" Type="http://schemas.openxmlformats.org/officeDocument/2006/relationships/slide" Target="slide2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xmlns=""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a:t>
            </a:r>
            <a:r>
              <a:rPr lang="zh-CN" altLang="en-US"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xmlns=""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xmlns=""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xmlns=""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a16="http://schemas.microsoft.com/office/drawing/2014/main" xmlns=""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xmlns=""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a16="http://schemas.microsoft.com/office/drawing/2014/main" xmlns=""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xmlns=""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xmlns=""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xmlns=""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xmlns=""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xmlns=""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xmlns=""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xmlns=""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xmlns=""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xmlns=""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xmlns=""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xmlns=""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a16="http://schemas.microsoft.com/office/drawing/2014/main" xmlns=""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xmlns=""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xmlns=""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xmlns=""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xmlns=""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xmlns=""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xmlns=""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xmlns=""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xmlns=""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xmlns=""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a16="http://schemas.microsoft.com/office/drawing/2014/main" xmlns=""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a16="http://schemas.microsoft.com/office/drawing/2014/main" xmlns=""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xmlns=""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xmlns=""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a16="http://schemas.microsoft.com/office/drawing/2014/main" xmlns=""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xmlns=""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a16="http://schemas.microsoft.com/office/drawing/2014/main" xmlns=""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a16="http://schemas.microsoft.com/office/drawing/2014/main" xmlns=""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主模式</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版本使用分布式集群</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xmlns=""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a16="http://schemas.microsoft.com/office/drawing/2014/main" xmlns=""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xmlns="" id="{2369A331-EBC2-4165-975F-34F29B470ABB}"/>
              </a:ext>
            </a:extLst>
          </p:cNvPr>
          <p:cNvGrpSpPr/>
          <p:nvPr/>
        </p:nvGrpSpPr>
        <p:grpSpPr>
          <a:xfrm>
            <a:off x="1486895" y="4164032"/>
            <a:ext cx="4994323" cy="914400"/>
            <a:chOff x="-4634113" y="5004017"/>
            <a:chExt cx="4994323" cy="914400"/>
          </a:xfrm>
        </p:grpSpPr>
        <p:grpSp>
          <p:nvGrpSpPr>
            <p:cNvPr id="82" name="原创设计师QQ69613753    _7">
              <a:extLst>
                <a:ext uri="{FF2B5EF4-FFF2-40B4-BE49-F238E27FC236}">
                  <a16:creationId xmlns:a16="http://schemas.microsoft.com/office/drawing/2014/main" xmlns="" id="{7F54F8E1-33E3-4A1B-8029-73F63158FA86}"/>
                </a:ext>
              </a:extLst>
            </p:cNvPr>
            <p:cNvGrpSpPr/>
            <p:nvPr/>
          </p:nvGrpSpPr>
          <p:grpSpPr>
            <a:xfrm>
              <a:off x="-3531315" y="5070631"/>
              <a:ext cx="3891525" cy="814495"/>
              <a:chOff x="-3450254" y="2384843"/>
              <a:chExt cx="3891525" cy="814495"/>
            </a:xfrm>
          </p:grpSpPr>
          <p:sp>
            <p:nvSpPr>
              <p:cNvPr id="85" name="文本框 84">
                <a:extLst>
                  <a:ext uri="{FF2B5EF4-FFF2-40B4-BE49-F238E27FC236}">
                    <a16:creationId xmlns:a16="http://schemas.microsoft.com/office/drawing/2014/main" xmlns="" id="{F64CEB06-CED6-42B7-AB3A-C2979C5360EA}"/>
                  </a:ext>
                </a:extLst>
              </p:cNvPr>
              <p:cNvSpPr txBox="1"/>
              <p:nvPr/>
            </p:nvSpPr>
            <p:spPr>
              <a:xfrm>
                <a:off x="-3396860" y="2768451"/>
                <a:ext cx="383813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通道和信号增加删除需要重启服务，无法动态的并加载变化的设备</a:t>
                </a:r>
                <a:r>
                  <a:rPr lang="zh-CN" altLang="en-US" sz="11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a16="http://schemas.microsoft.com/office/drawing/2014/main" xmlns=""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设备变化需要重启</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3" name="原创设计师QQ69613753    _12">
              <a:extLst>
                <a:ext uri="{FF2B5EF4-FFF2-40B4-BE49-F238E27FC236}">
                  <a16:creationId xmlns:a16="http://schemas.microsoft.com/office/drawing/2014/main" xmlns=""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xmlns=""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xmlns=""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a16="http://schemas.microsoft.com/office/drawing/2014/main" xmlns=""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a16="http://schemas.microsoft.com/office/drawing/2014/main" xmlns=""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a16="http://schemas.microsoft.com/office/drawing/2014/main" xmlns=""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9" name="原创设计师QQ69613753    _11">
              <a:extLst>
                <a:ext uri="{FF2B5EF4-FFF2-40B4-BE49-F238E27FC236}">
                  <a16:creationId xmlns:a16="http://schemas.microsoft.com/office/drawing/2014/main" xmlns=""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xmlns=""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xmlns="" id="{C5E714D8-0B64-4598-BE3C-FF29A3C2015C}"/>
              </a:ext>
            </a:extLst>
          </p:cNvPr>
          <p:cNvGrpSpPr/>
          <p:nvPr/>
        </p:nvGrpSpPr>
        <p:grpSpPr>
          <a:xfrm>
            <a:off x="1433501" y="5409129"/>
            <a:ext cx="4994323" cy="937414"/>
            <a:chOff x="1996148" y="5089519"/>
            <a:chExt cx="4994323" cy="937414"/>
          </a:xfrm>
        </p:grpSpPr>
        <p:grpSp>
          <p:nvGrpSpPr>
            <p:cNvPr id="94" name="原创设计师QQ69613753    _9">
              <a:extLst>
                <a:ext uri="{FF2B5EF4-FFF2-40B4-BE49-F238E27FC236}">
                  <a16:creationId xmlns:a16="http://schemas.microsoft.com/office/drawing/2014/main" xmlns="" id="{B169FB78-2DDC-44C8-BA87-2C493598F996}"/>
                </a:ext>
              </a:extLst>
            </p:cNvPr>
            <p:cNvGrpSpPr/>
            <p:nvPr/>
          </p:nvGrpSpPr>
          <p:grpSpPr>
            <a:xfrm>
              <a:off x="3152340" y="5089519"/>
              <a:ext cx="3838131" cy="766564"/>
              <a:chOff x="-4307229" y="2403731"/>
              <a:chExt cx="3838131" cy="766564"/>
            </a:xfrm>
          </p:grpSpPr>
          <p:sp>
            <p:nvSpPr>
              <p:cNvPr id="97" name="文本框 96">
                <a:extLst>
                  <a:ext uri="{FF2B5EF4-FFF2-40B4-BE49-F238E27FC236}">
                    <a16:creationId xmlns:a16="http://schemas.microsoft.com/office/drawing/2014/main" xmlns="" id="{4B993A3E-B0E0-44B7-93DA-4F10B1FE49A6}"/>
                  </a:ext>
                </a:extLst>
              </p:cNvPr>
              <p:cNvSpPr txBox="1"/>
              <p:nvPr/>
            </p:nvSpPr>
            <p:spPr>
              <a:xfrm>
                <a:off x="-4307229" y="2831741"/>
                <a:ext cx="383813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代码检查的安全隐患的三方库</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a16="http://schemas.microsoft.com/office/drawing/2014/main" xmlns=""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代码检查修改</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5" name="原创设计师QQ69613753    _13">
              <a:extLst>
                <a:ext uri="{FF2B5EF4-FFF2-40B4-BE49-F238E27FC236}">
                  <a16:creationId xmlns:a16="http://schemas.microsoft.com/office/drawing/2014/main" xmlns=""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xmlns=""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xmlns=""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xmlns=""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xmlns=""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xmlns=""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xmlns=""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xmlns=""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xmlns=""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xmlns=""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xmlns=""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xmlns=""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xmlns=""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xmlns=""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xmlns=""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xmlns=""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xmlns=""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xmlns=""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xmlns=""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xmlns=""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xmlns=""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xmlns=""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xmlns=""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xmlns=""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xmlns=""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xmlns=""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xmlns=""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xmlns=""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xmlns=""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xmlns=""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xmlns=""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xmlns=""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xmlns=""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xmlns=""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xmlns=""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xmlns=""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xmlns=""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xmlns=""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xmlns=""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xmlns=""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xmlns=""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xmlns=""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xmlns=""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xmlns=""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xmlns=""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xmlns=""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xmlns=""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a16="http://schemas.microsoft.com/office/drawing/2014/main" xmlns=""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优</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品</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a16="http://schemas.microsoft.com/office/drawing/2014/main" xmlns=""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xmlns=""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513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xmlns=""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xmlns=""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设备和汇聚</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a16="http://schemas.microsoft.com/office/drawing/2014/main" xmlns=""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xmlns=""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xmlns=""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a16="http://schemas.microsoft.com/office/drawing/2014/main" xmlns=""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 xmlns:a16="http://schemas.microsoft.com/office/drawing/2014/main"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 xmlns:a16="http://schemas.microsoft.com/office/drawing/2014/main"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7"/>
            <a:ext cx="5053252" cy="2187716"/>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708214" y="2360699"/>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5" name="矩形 1"/>
          <p:cNvSpPr>
            <a:spLocks noChangeArrowheads="1"/>
          </p:cNvSpPr>
          <p:nvPr/>
        </p:nvSpPr>
        <p:spPr bwMode="auto">
          <a:xfrm>
            <a:off x="6099430" y="4431234"/>
            <a:ext cx="5053252" cy="2187716"/>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grpSp>
        <p:nvGrpSpPr>
          <p:cNvPr id="16" name="组合 15"/>
          <p:cNvGrpSpPr/>
          <p:nvPr/>
        </p:nvGrpSpPr>
        <p:grpSpPr>
          <a:xfrm>
            <a:off x="5708214" y="5133876"/>
            <a:ext cx="782431" cy="782431"/>
            <a:chOff x="4644009" y="1703896"/>
            <a:chExt cx="573732" cy="573732"/>
          </a:xfrm>
        </p:grpSpPr>
        <p:sp>
          <p:nvSpPr>
            <p:cNvPr id="17" name="椭圆 1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右箭头 1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sp>
        <p:nvSpPr>
          <p:cNvPr id="21" name="TextBox 16"/>
          <p:cNvSpPr txBox="1"/>
          <p:nvPr/>
        </p:nvSpPr>
        <p:spPr bwMode="auto">
          <a:xfrm>
            <a:off x="6733943" y="5208115"/>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bwMode="auto">
          <a:xfrm>
            <a:off x="7553475" y="4572045"/>
            <a:ext cx="2393350" cy="523220"/>
          </a:xfrm>
          <a:prstGeom prst="rect">
            <a:avLst/>
          </a:prstGeom>
          <a:solidFill>
            <a:srgbClr val="FFFFFF"/>
          </a:solidFill>
        </p:spPr>
        <p:txBody>
          <a:bodyPr wrap="square">
            <a:spAutoFit/>
          </a:bodyPr>
          <a:lstStyle/>
          <a:p>
            <a:pPr fontAlgn="auto">
              <a:spcBef>
                <a:spcPts val="0"/>
              </a:spcBef>
              <a:spcAft>
                <a:spcPts val="0"/>
              </a:spcAft>
              <a:defRPr/>
            </a:pPr>
            <a:r>
              <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输入相关标题</a:t>
            </a:r>
          </a:p>
        </p:txBody>
      </p:sp>
      <p:grpSp>
        <p:nvGrpSpPr>
          <p:cNvPr id="23" name="组合 22">
            <a:extLst>
              <a:ext uri="{FF2B5EF4-FFF2-40B4-BE49-F238E27FC236}">
                <a16:creationId xmlns:a16="http://schemas.microsoft.com/office/drawing/2014/main" xmlns=""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xmlns=""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xmlns=""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500"/>
                                        <p:tgtEl>
                                          <p:spTgt spid="22"/>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9" grpId="0"/>
      <p:bldP spid="20" grpId="0" animBg="1"/>
      <p:bldP spid="21"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2382</Words>
  <Application>Microsoft Office PowerPoint</Application>
  <PresentationFormat>宽屏</PresentationFormat>
  <Paragraphs>309</Paragraphs>
  <Slides>29</Slides>
  <Notes>27</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Aharoni</vt:lpstr>
      <vt:lpstr>Aller Light</vt:lpstr>
      <vt:lpstr>Arial Unicode MS</vt:lpstr>
      <vt:lpstr>Gill Sans</vt:lpstr>
      <vt:lpstr>Meiryo</vt:lpstr>
      <vt:lpstr>Roboto Black</vt:lpstr>
      <vt:lpstr>Source Han Serif SC</vt:lpstr>
      <vt:lpstr>等线</vt:lpstr>
      <vt:lpstr>等线 Light</vt:lpstr>
      <vt:lpstr>方正兰亭黑_GBK</vt:lpstr>
      <vt:lpstr>华文细黑</vt:lpstr>
      <vt:lpstr>华文中宋</vt:lpstr>
      <vt:lpstr>思源黑体 CN Normal</vt:lpstr>
      <vt:lpstr>宋体</vt:lpstr>
      <vt:lpstr>微软雅黑</vt:lpstr>
      <vt:lpstr>文泉驿等宽微米黑</vt:lpstr>
      <vt:lpstr>造字工房悦黑体验版常规体</vt:lpstr>
      <vt:lpstr>站酷快乐体2016修订版</vt:lpstr>
      <vt:lpstr>Arial</vt:lpstr>
      <vt:lpstr>Calibri</vt:lpstr>
      <vt:lpstr>Calibri Light</vt:lpstr>
      <vt:lpstr>Times New Roman</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MACHENIKE</cp:lastModifiedBy>
  <cp:revision>22</cp:revision>
  <dcterms:created xsi:type="dcterms:W3CDTF">2019-01-17T09:32:26Z</dcterms:created>
  <dcterms:modified xsi:type="dcterms:W3CDTF">2021-01-18T15:47:09Z</dcterms:modified>
</cp:coreProperties>
</file>