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4" r:id="rId9"/>
    <p:sldId id="275" r:id="rId10"/>
    <p:sldId id="262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6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66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100" d="100"/>
          <a:sy n="100" d="100"/>
        </p:scale>
        <p:origin x="-1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B5686FFB-18B6-4986-8F59-08B81FA8217E}" type="presOf" srcId="{257C5765-F65E-41F1-900D-97339BAD5AC9}" destId="{50948845-E64B-46D6-8954-BFDA5C2A5BCF}" srcOrd="0" destOrd="0" presId="urn:microsoft.com/office/officeart/2005/8/layout/cycle6"/>
    <dgm:cxn modelId="{F08B3B9E-4F1D-40DA-AF85-86169ED59995}" type="presOf" srcId="{E7978920-9F18-43AA-B82C-A7B204B4A250}" destId="{0B444C1E-28DC-419B-8A74-ED3070F82451}" srcOrd="0" destOrd="0" presId="urn:microsoft.com/office/officeart/2005/8/layout/cycle6"/>
    <dgm:cxn modelId="{CD640CDF-6FE0-4CED-8F0A-166C8DBDE2AA}" type="presOf" srcId="{981A932F-9CC6-457A-9247-D1675F7F5AF6}" destId="{F14D1C69-3E30-4F2C-AF87-1F294DEDAAC2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6AC94A25-3768-4479-85D0-4C2BA891CA2F}" type="presOf" srcId="{D2EE68C9-DDB2-43F2-9EAD-9FAD6FF11713}" destId="{4B91C319-F75D-42BF-87FC-AC1CED5F2E61}" srcOrd="0" destOrd="0" presId="urn:microsoft.com/office/officeart/2005/8/layout/cycle6"/>
    <dgm:cxn modelId="{1CE607AE-5C6C-4340-A2DA-F81B3FBEFB4F}" type="presOf" srcId="{370CB3AD-B8FE-4BBE-9A1B-28898AAF1E36}" destId="{E27C8BDE-E248-42F4-A993-1A1C3A6EB1AB}" srcOrd="0" destOrd="0" presId="urn:microsoft.com/office/officeart/2005/8/layout/cycle6"/>
    <dgm:cxn modelId="{6E94EB46-6B01-4409-A0F3-DF0EAAD1A50E}" type="presOf" srcId="{F17E5F07-9078-4218-9CBD-5F2C1FD03506}" destId="{2E7A6479-ABC4-4A35-B93C-A2586E4448E0}" srcOrd="0" destOrd="0" presId="urn:microsoft.com/office/officeart/2005/8/layout/cycle6"/>
    <dgm:cxn modelId="{56ACBBE8-6F03-4FDC-A3E8-AE2F0456F585}" type="presOf" srcId="{CCF36B8C-AF07-4A47-B379-FD48CDA900FC}" destId="{37133C5D-6F27-4C0B-BABF-F4AC22DA66DF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A345D199-672E-4804-813A-4F64276F3404}" type="presOf" srcId="{5F69E4FB-1921-41C8-8939-BFCA726123BD}" destId="{93178EE7-5EE2-439B-95C6-32D8C5C9C319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1ACE182C-9274-49C7-A1A6-D53C67BC7AF4}" type="presOf" srcId="{2D80C261-FC92-4F74-98EA-21A5B873FCEF}" destId="{092C0B80-09E5-459D-A0A6-060D1616AE0C}" srcOrd="0" destOrd="0" presId="urn:microsoft.com/office/officeart/2005/8/layout/cycle6"/>
    <dgm:cxn modelId="{BF254A89-E84E-4AE8-861B-7A7746DCDFBF}" type="presParOf" srcId="{F14D1C69-3E30-4F2C-AF87-1F294DEDAAC2}" destId="{37133C5D-6F27-4C0B-BABF-F4AC22DA66DF}" srcOrd="0" destOrd="0" presId="urn:microsoft.com/office/officeart/2005/8/layout/cycle6"/>
    <dgm:cxn modelId="{818FE242-0AC0-47C8-9E8E-CEC7172F12E6}" type="presParOf" srcId="{F14D1C69-3E30-4F2C-AF87-1F294DEDAAC2}" destId="{F5D7EB88-8A53-4514-A7E9-0640BED6491F}" srcOrd="1" destOrd="0" presId="urn:microsoft.com/office/officeart/2005/8/layout/cycle6"/>
    <dgm:cxn modelId="{1DA74A2E-4862-44A2-8D1A-38F152D91AAA}" type="presParOf" srcId="{F14D1C69-3E30-4F2C-AF87-1F294DEDAAC2}" destId="{93178EE7-5EE2-439B-95C6-32D8C5C9C319}" srcOrd="2" destOrd="0" presId="urn:microsoft.com/office/officeart/2005/8/layout/cycle6"/>
    <dgm:cxn modelId="{14DAE780-A187-48A2-8EB9-E4DAD497727A}" type="presParOf" srcId="{F14D1C69-3E30-4F2C-AF87-1F294DEDAAC2}" destId="{092C0B80-09E5-459D-A0A6-060D1616AE0C}" srcOrd="3" destOrd="0" presId="urn:microsoft.com/office/officeart/2005/8/layout/cycle6"/>
    <dgm:cxn modelId="{C34ABB09-6312-4B5A-8073-B4E499F99A86}" type="presParOf" srcId="{F14D1C69-3E30-4F2C-AF87-1F294DEDAAC2}" destId="{EB45256A-4CAB-45A7-9E0E-F3AF6D83E241}" srcOrd="4" destOrd="0" presId="urn:microsoft.com/office/officeart/2005/8/layout/cycle6"/>
    <dgm:cxn modelId="{2C4DD74E-475F-4000-AD12-F156613DD145}" type="presParOf" srcId="{F14D1C69-3E30-4F2C-AF87-1F294DEDAAC2}" destId="{0B444C1E-28DC-419B-8A74-ED3070F82451}" srcOrd="5" destOrd="0" presId="urn:microsoft.com/office/officeart/2005/8/layout/cycle6"/>
    <dgm:cxn modelId="{01CA911D-5DBB-4C93-BB95-9E2324294B43}" type="presParOf" srcId="{F14D1C69-3E30-4F2C-AF87-1F294DEDAAC2}" destId="{50948845-E64B-46D6-8954-BFDA5C2A5BCF}" srcOrd="6" destOrd="0" presId="urn:microsoft.com/office/officeart/2005/8/layout/cycle6"/>
    <dgm:cxn modelId="{DE09B10D-F04A-4512-A5C1-07692FCE0AC2}" type="presParOf" srcId="{F14D1C69-3E30-4F2C-AF87-1F294DEDAAC2}" destId="{C47B34FF-B3C8-4553-9BA9-D79DEEF52ED7}" srcOrd="7" destOrd="0" presId="urn:microsoft.com/office/officeart/2005/8/layout/cycle6"/>
    <dgm:cxn modelId="{24EB932A-A091-4065-BC5E-6F6DB3150F92}" type="presParOf" srcId="{F14D1C69-3E30-4F2C-AF87-1F294DEDAAC2}" destId="{4B91C319-F75D-42BF-87FC-AC1CED5F2E61}" srcOrd="8" destOrd="0" presId="urn:microsoft.com/office/officeart/2005/8/layout/cycle6"/>
    <dgm:cxn modelId="{94D3226C-F860-4459-9049-062FDAECD71B}" type="presParOf" srcId="{F14D1C69-3E30-4F2C-AF87-1F294DEDAAC2}" destId="{E27C8BDE-E248-42F4-A993-1A1C3A6EB1AB}" srcOrd="9" destOrd="0" presId="urn:microsoft.com/office/officeart/2005/8/layout/cycle6"/>
    <dgm:cxn modelId="{051BCDEE-F76D-492E-8636-CC63A46409BD}" type="presParOf" srcId="{F14D1C69-3E30-4F2C-AF87-1F294DEDAAC2}" destId="{BA2D58A6-BF09-4E24-9FDC-7C57237D2673}" srcOrd="10" destOrd="0" presId="urn:microsoft.com/office/officeart/2005/8/layout/cycle6"/>
    <dgm:cxn modelId="{897FB0E3-BFB7-493A-BB23-67FED2852C1D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C5F576E7-2076-452B-82A7-C91C1369DF7B}" type="presOf" srcId="{F17E5F07-9078-4218-9CBD-5F2C1FD03506}" destId="{2E7A6479-ABC4-4A35-B93C-A2586E4448E0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A8FF1397-6052-4A67-A6E5-F2F930C4DFF1}" type="presOf" srcId="{E7978920-9F18-43AA-B82C-A7B204B4A250}" destId="{0B444C1E-28DC-419B-8A74-ED3070F82451}" srcOrd="0" destOrd="0" presId="urn:microsoft.com/office/officeart/2005/8/layout/cycle6"/>
    <dgm:cxn modelId="{09167D1B-886E-4A49-BA99-89733333F38C}" type="presOf" srcId="{370CB3AD-B8FE-4BBE-9A1B-28898AAF1E36}" destId="{E27C8BDE-E248-42F4-A993-1A1C3A6EB1AB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01A2675C-26FA-49FB-99A1-D92799638987}" type="presOf" srcId="{2D80C261-FC92-4F74-98EA-21A5B873FCEF}" destId="{092C0B80-09E5-459D-A0A6-060D1616AE0C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CB560442-AFDF-473A-A325-AB54B6FFE1BA}" type="presOf" srcId="{D2EE68C9-DDB2-43F2-9EAD-9FAD6FF11713}" destId="{4B91C319-F75D-42BF-87FC-AC1CED5F2E61}" srcOrd="0" destOrd="0" presId="urn:microsoft.com/office/officeart/2005/8/layout/cycle6"/>
    <dgm:cxn modelId="{052231D0-5D44-47B4-8C38-900D836D23FE}" type="presOf" srcId="{257C5765-F65E-41F1-900D-97339BAD5AC9}" destId="{50948845-E64B-46D6-8954-BFDA5C2A5BCF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3C210532-D52E-4642-B8AF-805E01F99199}" type="presOf" srcId="{5F69E4FB-1921-41C8-8939-BFCA726123BD}" destId="{93178EE7-5EE2-439B-95C6-32D8C5C9C319}" srcOrd="0" destOrd="0" presId="urn:microsoft.com/office/officeart/2005/8/layout/cycle6"/>
    <dgm:cxn modelId="{3BC23332-56F3-479C-AC09-42F5896F90A7}" type="presOf" srcId="{CCF36B8C-AF07-4A47-B379-FD48CDA900FC}" destId="{37133C5D-6F27-4C0B-BABF-F4AC22DA66DF}" srcOrd="0" destOrd="0" presId="urn:microsoft.com/office/officeart/2005/8/layout/cycle6"/>
    <dgm:cxn modelId="{261048FD-C862-4FB4-AB78-6B8717662935}" type="presOf" srcId="{981A932F-9CC6-457A-9247-D1675F7F5AF6}" destId="{F14D1C69-3E30-4F2C-AF87-1F294DEDAAC2}" srcOrd="0" destOrd="0" presId="urn:microsoft.com/office/officeart/2005/8/layout/cycle6"/>
    <dgm:cxn modelId="{68433BDF-1CEA-4B81-8789-7C68667B8C97}" type="presParOf" srcId="{F14D1C69-3E30-4F2C-AF87-1F294DEDAAC2}" destId="{37133C5D-6F27-4C0B-BABF-F4AC22DA66DF}" srcOrd="0" destOrd="0" presId="urn:microsoft.com/office/officeart/2005/8/layout/cycle6"/>
    <dgm:cxn modelId="{7D61B4D9-BF51-4D31-AED9-EB477ECA4792}" type="presParOf" srcId="{F14D1C69-3E30-4F2C-AF87-1F294DEDAAC2}" destId="{F5D7EB88-8A53-4514-A7E9-0640BED6491F}" srcOrd="1" destOrd="0" presId="urn:microsoft.com/office/officeart/2005/8/layout/cycle6"/>
    <dgm:cxn modelId="{8CA173BA-98E8-4665-9FCA-C1B3B9985102}" type="presParOf" srcId="{F14D1C69-3E30-4F2C-AF87-1F294DEDAAC2}" destId="{93178EE7-5EE2-439B-95C6-32D8C5C9C319}" srcOrd="2" destOrd="0" presId="urn:microsoft.com/office/officeart/2005/8/layout/cycle6"/>
    <dgm:cxn modelId="{7ED74682-7C7C-45EA-8DE0-C718E7D697EC}" type="presParOf" srcId="{F14D1C69-3E30-4F2C-AF87-1F294DEDAAC2}" destId="{092C0B80-09E5-459D-A0A6-060D1616AE0C}" srcOrd="3" destOrd="0" presId="urn:microsoft.com/office/officeart/2005/8/layout/cycle6"/>
    <dgm:cxn modelId="{4A0A2F13-E8A2-489F-ACAF-BA604652EAC1}" type="presParOf" srcId="{F14D1C69-3E30-4F2C-AF87-1F294DEDAAC2}" destId="{EB45256A-4CAB-45A7-9E0E-F3AF6D83E241}" srcOrd="4" destOrd="0" presId="urn:microsoft.com/office/officeart/2005/8/layout/cycle6"/>
    <dgm:cxn modelId="{57A3D4C3-9B74-447C-AB09-1A4C006F8A41}" type="presParOf" srcId="{F14D1C69-3E30-4F2C-AF87-1F294DEDAAC2}" destId="{0B444C1E-28DC-419B-8A74-ED3070F82451}" srcOrd="5" destOrd="0" presId="urn:microsoft.com/office/officeart/2005/8/layout/cycle6"/>
    <dgm:cxn modelId="{A1DE6490-6DE5-43F1-A266-188BAA5BD7AF}" type="presParOf" srcId="{F14D1C69-3E30-4F2C-AF87-1F294DEDAAC2}" destId="{50948845-E64B-46D6-8954-BFDA5C2A5BCF}" srcOrd="6" destOrd="0" presId="urn:microsoft.com/office/officeart/2005/8/layout/cycle6"/>
    <dgm:cxn modelId="{4FFCB83E-6242-4088-A37E-01C24900ACCE}" type="presParOf" srcId="{F14D1C69-3E30-4F2C-AF87-1F294DEDAAC2}" destId="{C47B34FF-B3C8-4553-9BA9-D79DEEF52ED7}" srcOrd="7" destOrd="0" presId="urn:microsoft.com/office/officeart/2005/8/layout/cycle6"/>
    <dgm:cxn modelId="{8D4B8B99-54BD-407C-8FB6-949F066C552D}" type="presParOf" srcId="{F14D1C69-3E30-4F2C-AF87-1F294DEDAAC2}" destId="{4B91C319-F75D-42BF-87FC-AC1CED5F2E61}" srcOrd="8" destOrd="0" presId="urn:microsoft.com/office/officeart/2005/8/layout/cycle6"/>
    <dgm:cxn modelId="{E62D0E7C-D3CF-486D-85D3-E9AAEBECBF81}" type="presParOf" srcId="{F14D1C69-3E30-4F2C-AF87-1F294DEDAAC2}" destId="{E27C8BDE-E248-42F4-A993-1A1C3A6EB1AB}" srcOrd="9" destOrd="0" presId="urn:microsoft.com/office/officeart/2005/8/layout/cycle6"/>
    <dgm:cxn modelId="{23135A8B-5456-40E7-B692-65E851198ACB}" type="presParOf" srcId="{F14D1C69-3E30-4F2C-AF87-1F294DEDAAC2}" destId="{BA2D58A6-BF09-4E24-9FDC-7C57237D2673}" srcOrd="10" destOrd="0" presId="urn:microsoft.com/office/officeart/2005/8/layout/cycle6"/>
    <dgm:cxn modelId="{2FA70E67-35D2-48E1-8C4B-26B12C3B2FB2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8172CE3-37B3-4A5F-B08E-15EDFD153D6C}" type="presOf" srcId="{2D80C261-FC92-4F74-98EA-21A5B873FCEF}" destId="{092C0B80-09E5-459D-A0A6-060D1616AE0C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05F6EF8C-FDCF-414B-8BAE-E83D94FA6BF2}" type="presOf" srcId="{E7978920-9F18-43AA-B82C-A7B204B4A250}" destId="{0B444C1E-28DC-419B-8A74-ED3070F82451}" srcOrd="0" destOrd="0" presId="urn:microsoft.com/office/officeart/2005/8/layout/cycle6"/>
    <dgm:cxn modelId="{982405BA-8C3B-40B5-88CD-A57F0E9A5C1D}" type="presOf" srcId="{F17E5F07-9078-4218-9CBD-5F2C1FD03506}" destId="{2E7A6479-ABC4-4A35-B93C-A2586E4448E0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EA90F0ED-21E9-4483-938E-AE1A9E550FCA}" type="presOf" srcId="{5F69E4FB-1921-41C8-8939-BFCA726123BD}" destId="{93178EE7-5EE2-439B-95C6-32D8C5C9C319}" srcOrd="0" destOrd="0" presId="urn:microsoft.com/office/officeart/2005/8/layout/cycle6"/>
    <dgm:cxn modelId="{8161D7E0-F7C2-412E-894C-D7AD132CE2E2}" type="presOf" srcId="{257C5765-F65E-41F1-900D-97339BAD5AC9}" destId="{50948845-E64B-46D6-8954-BFDA5C2A5BCF}" srcOrd="0" destOrd="0" presId="urn:microsoft.com/office/officeart/2005/8/layout/cycle6"/>
    <dgm:cxn modelId="{692E0B2F-41E2-4CC5-B79E-EFAE04A5060E}" type="presOf" srcId="{370CB3AD-B8FE-4BBE-9A1B-28898AAF1E36}" destId="{E27C8BDE-E248-42F4-A993-1A1C3A6EB1AB}" srcOrd="0" destOrd="0" presId="urn:microsoft.com/office/officeart/2005/8/layout/cycle6"/>
    <dgm:cxn modelId="{BFB8FD9C-DE24-422F-A417-8A31D71439E2}" type="presOf" srcId="{CCF36B8C-AF07-4A47-B379-FD48CDA900FC}" destId="{37133C5D-6F27-4C0B-BABF-F4AC22DA66DF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20532640-5332-439E-A9AB-C85B9D54BA61}" type="presOf" srcId="{D2EE68C9-DDB2-43F2-9EAD-9FAD6FF11713}" destId="{4B91C319-F75D-42BF-87FC-AC1CED5F2E61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54B1ECDB-CBAB-491F-ADB2-00A41CA6787B}" type="presOf" srcId="{981A932F-9CC6-457A-9247-D1675F7F5AF6}" destId="{F14D1C69-3E30-4F2C-AF87-1F294DEDAAC2}" srcOrd="0" destOrd="0" presId="urn:microsoft.com/office/officeart/2005/8/layout/cycle6"/>
    <dgm:cxn modelId="{87E4DA75-19A0-411A-A2F6-0875809EEAC0}" type="presParOf" srcId="{F14D1C69-3E30-4F2C-AF87-1F294DEDAAC2}" destId="{37133C5D-6F27-4C0B-BABF-F4AC22DA66DF}" srcOrd="0" destOrd="0" presId="urn:microsoft.com/office/officeart/2005/8/layout/cycle6"/>
    <dgm:cxn modelId="{CC97F4D7-19AA-495B-8119-B9FF4EDAD1A4}" type="presParOf" srcId="{F14D1C69-3E30-4F2C-AF87-1F294DEDAAC2}" destId="{F5D7EB88-8A53-4514-A7E9-0640BED6491F}" srcOrd="1" destOrd="0" presId="urn:microsoft.com/office/officeart/2005/8/layout/cycle6"/>
    <dgm:cxn modelId="{C4BDCBFB-480F-4E8A-9FF5-7805915D48FE}" type="presParOf" srcId="{F14D1C69-3E30-4F2C-AF87-1F294DEDAAC2}" destId="{93178EE7-5EE2-439B-95C6-32D8C5C9C319}" srcOrd="2" destOrd="0" presId="urn:microsoft.com/office/officeart/2005/8/layout/cycle6"/>
    <dgm:cxn modelId="{B41177E0-FF13-43B6-A534-D719CDD2D5EC}" type="presParOf" srcId="{F14D1C69-3E30-4F2C-AF87-1F294DEDAAC2}" destId="{092C0B80-09E5-459D-A0A6-060D1616AE0C}" srcOrd="3" destOrd="0" presId="urn:microsoft.com/office/officeart/2005/8/layout/cycle6"/>
    <dgm:cxn modelId="{C1761FE2-5CBA-4102-B9F1-588B01F7F828}" type="presParOf" srcId="{F14D1C69-3E30-4F2C-AF87-1F294DEDAAC2}" destId="{EB45256A-4CAB-45A7-9E0E-F3AF6D83E241}" srcOrd="4" destOrd="0" presId="urn:microsoft.com/office/officeart/2005/8/layout/cycle6"/>
    <dgm:cxn modelId="{8D009B38-E5BE-4195-A905-EB6FBAE83E6F}" type="presParOf" srcId="{F14D1C69-3E30-4F2C-AF87-1F294DEDAAC2}" destId="{0B444C1E-28DC-419B-8A74-ED3070F82451}" srcOrd="5" destOrd="0" presId="urn:microsoft.com/office/officeart/2005/8/layout/cycle6"/>
    <dgm:cxn modelId="{DEE9200F-21AB-4B24-9597-75E9F514DBC5}" type="presParOf" srcId="{F14D1C69-3E30-4F2C-AF87-1F294DEDAAC2}" destId="{50948845-E64B-46D6-8954-BFDA5C2A5BCF}" srcOrd="6" destOrd="0" presId="urn:microsoft.com/office/officeart/2005/8/layout/cycle6"/>
    <dgm:cxn modelId="{D16987B0-F4F3-49D4-9F0C-DD1A69F71164}" type="presParOf" srcId="{F14D1C69-3E30-4F2C-AF87-1F294DEDAAC2}" destId="{C47B34FF-B3C8-4553-9BA9-D79DEEF52ED7}" srcOrd="7" destOrd="0" presId="urn:microsoft.com/office/officeart/2005/8/layout/cycle6"/>
    <dgm:cxn modelId="{A8406899-1A71-497A-AF77-40FCAABBCF5D}" type="presParOf" srcId="{F14D1C69-3E30-4F2C-AF87-1F294DEDAAC2}" destId="{4B91C319-F75D-42BF-87FC-AC1CED5F2E61}" srcOrd="8" destOrd="0" presId="urn:microsoft.com/office/officeart/2005/8/layout/cycle6"/>
    <dgm:cxn modelId="{6B019EE4-55C9-4D3A-A8AF-1E16AF0B957E}" type="presParOf" srcId="{F14D1C69-3E30-4F2C-AF87-1F294DEDAAC2}" destId="{E27C8BDE-E248-42F4-A993-1A1C3A6EB1AB}" srcOrd="9" destOrd="0" presId="urn:microsoft.com/office/officeart/2005/8/layout/cycle6"/>
    <dgm:cxn modelId="{30CDB516-1521-452C-B712-68E9589ED4B4}" type="presParOf" srcId="{F14D1C69-3E30-4F2C-AF87-1F294DEDAAC2}" destId="{BA2D58A6-BF09-4E24-9FDC-7C57237D2673}" srcOrd="10" destOrd="0" presId="urn:microsoft.com/office/officeart/2005/8/layout/cycle6"/>
    <dgm:cxn modelId="{5DB76450-E663-4D2C-A4FF-222E923D8DEC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642E6AB7-2CC5-4892-9D00-2A7D132BBFCB}" type="presOf" srcId="{F17E5F07-9078-4218-9CBD-5F2C1FD03506}" destId="{2E7A6479-ABC4-4A35-B93C-A2586E4448E0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CD900CC0-47BB-44A6-ABF7-1B12143459B0}" type="presOf" srcId="{CCF36B8C-AF07-4A47-B379-FD48CDA900FC}" destId="{37133C5D-6F27-4C0B-BABF-F4AC22DA66DF}" srcOrd="0" destOrd="0" presId="urn:microsoft.com/office/officeart/2005/8/layout/cycle6"/>
    <dgm:cxn modelId="{CD5D71A8-C901-475D-AAD8-0FE55A6363E7}" type="presOf" srcId="{257C5765-F65E-41F1-900D-97339BAD5AC9}" destId="{50948845-E64B-46D6-8954-BFDA5C2A5BCF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89C016AD-7105-4E39-B933-F77DEF56816F}" type="presOf" srcId="{5F69E4FB-1921-41C8-8939-BFCA726123BD}" destId="{93178EE7-5EE2-439B-95C6-32D8C5C9C319}" srcOrd="0" destOrd="0" presId="urn:microsoft.com/office/officeart/2005/8/layout/cycle6"/>
    <dgm:cxn modelId="{3BDB80D4-3C44-4174-8473-2814A7E570EE}" type="presOf" srcId="{D2EE68C9-DDB2-43F2-9EAD-9FAD6FF11713}" destId="{4B91C319-F75D-42BF-87FC-AC1CED5F2E61}" srcOrd="0" destOrd="0" presId="urn:microsoft.com/office/officeart/2005/8/layout/cycle6"/>
    <dgm:cxn modelId="{565D0656-659C-409F-8AFE-F2AE14032867}" type="presOf" srcId="{370CB3AD-B8FE-4BBE-9A1B-28898AAF1E36}" destId="{E27C8BDE-E248-42F4-A993-1A1C3A6EB1AB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2C1A6357-120F-4A69-9B24-11C4BFED2D1C}" type="presOf" srcId="{2D80C261-FC92-4F74-98EA-21A5B873FCEF}" destId="{092C0B80-09E5-459D-A0A6-060D1616AE0C}" srcOrd="0" destOrd="0" presId="urn:microsoft.com/office/officeart/2005/8/layout/cycle6"/>
    <dgm:cxn modelId="{3E831A64-C72F-42CF-910A-9EC43FF32FF8}" type="presOf" srcId="{981A932F-9CC6-457A-9247-D1675F7F5AF6}" destId="{F14D1C69-3E30-4F2C-AF87-1F294DEDAAC2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B5263DD5-74FB-4B0D-9743-91E7B9B5A58A}" type="presOf" srcId="{E7978920-9F18-43AA-B82C-A7B204B4A250}" destId="{0B444C1E-28DC-419B-8A74-ED3070F82451}" srcOrd="0" destOrd="0" presId="urn:microsoft.com/office/officeart/2005/8/layout/cycle6"/>
    <dgm:cxn modelId="{11DB091B-0285-4B51-9B17-DEBAFDE33097}" type="presParOf" srcId="{F14D1C69-3E30-4F2C-AF87-1F294DEDAAC2}" destId="{37133C5D-6F27-4C0B-BABF-F4AC22DA66DF}" srcOrd="0" destOrd="0" presId="urn:microsoft.com/office/officeart/2005/8/layout/cycle6"/>
    <dgm:cxn modelId="{F6D5BA8C-E75A-449C-BA0E-2E95EB6598FB}" type="presParOf" srcId="{F14D1C69-3E30-4F2C-AF87-1F294DEDAAC2}" destId="{F5D7EB88-8A53-4514-A7E9-0640BED6491F}" srcOrd="1" destOrd="0" presId="urn:microsoft.com/office/officeart/2005/8/layout/cycle6"/>
    <dgm:cxn modelId="{B459370A-5A09-4988-8873-5D497B2C29CF}" type="presParOf" srcId="{F14D1C69-3E30-4F2C-AF87-1F294DEDAAC2}" destId="{93178EE7-5EE2-439B-95C6-32D8C5C9C319}" srcOrd="2" destOrd="0" presId="urn:microsoft.com/office/officeart/2005/8/layout/cycle6"/>
    <dgm:cxn modelId="{87B32E0C-3396-49FE-85B0-C064009A6296}" type="presParOf" srcId="{F14D1C69-3E30-4F2C-AF87-1F294DEDAAC2}" destId="{092C0B80-09E5-459D-A0A6-060D1616AE0C}" srcOrd="3" destOrd="0" presId="urn:microsoft.com/office/officeart/2005/8/layout/cycle6"/>
    <dgm:cxn modelId="{2A6F1AD2-F09D-4CDF-823E-04380CF007CF}" type="presParOf" srcId="{F14D1C69-3E30-4F2C-AF87-1F294DEDAAC2}" destId="{EB45256A-4CAB-45A7-9E0E-F3AF6D83E241}" srcOrd="4" destOrd="0" presId="urn:microsoft.com/office/officeart/2005/8/layout/cycle6"/>
    <dgm:cxn modelId="{6AB65688-BFD8-41F0-B9C4-0902C4E72327}" type="presParOf" srcId="{F14D1C69-3E30-4F2C-AF87-1F294DEDAAC2}" destId="{0B444C1E-28DC-419B-8A74-ED3070F82451}" srcOrd="5" destOrd="0" presId="urn:microsoft.com/office/officeart/2005/8/layout/cycle6"/>
    <dgm:cxn modelId="{092EFEE7-F7B4-4F20-BA7B-E20C507DB557}" type="presParOf" srcId="{F14D1C69-3E30-4F2C-AF87-1F294DEDAAC2}" destId="{50948845-E64B-46D6-8954-BFDA5C2A5BCF}" srcOrd="6" destOrd="0" presId="urn:microsoft.com/office/officeart/2005/8/layout/cycle6"/>
    <dgm:cxn modelId="{6EC433E7-C121-4A31-BE48-E32639621DA5}" type="presParOf" srcId="{F14D1C69-3E30-4F2C-AF87-1F294DEDAAC2}" destId="{C47B34FF-B3C8-4553-9BA9-D79DEEF52ED7}" srcOrd="7" destOrd="0" presId="urn:microsoft.com/office/officeart/2005/8/layout/cycle6"/>
    <dgm:cxn modelId="{6A1FBC84-F71D-46C0-A2CA-460FE586B25C}" type="presParOf" srcId="{F14D1C69-3E30-4F2C-AF87-1F294DEDAAC2}" destId="{4B91C319-F75D-42BF-87FC-AC1CED5F2E61}" srcOrd="8" destOrd="0" presId="urn:microsoft.com/office/officeart/2005/8/layout/cycle6"/>
    <dgm:cxn modelId="{37C99A78-C6D2-48D1-81DA-4A56A3BA713E}" type="presParOf" srcId="{F14D1C69-3E30-4F2C-AF87-1F294DEDAAC2}" destId="{E27C8BDE-E248-42F4-A993-1A1C3A6EB1AB}" srcOrd="9" destOrd="0" presId="urn:microsoft.com/office/officeart/2005/8/layout/cycle6"/>
    <dgm:cxn modelId="{9E0920DF-801A-47CA-8598-DD37C232F528}" type="presParOf" srcId="{F14D1C69-3E30-4F2C-AF87-1F294DEDAAC2}" destId="{BA2D58A6-BF09-4E24-9FDC-7C57237D2673}" srcOrd="10" destOrd="0" presId="urn:microsoft.com/office/officeart/2005/8/layout/cycle6"/>
    <dgm:cxn modelId="{BA1BACE6-DC9C-47EC-B65B-4CB96BCC301E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23424A57-C191-462A-B75E-9BE3E32DD274}" type="presOf" srcId="{5F69E4FB-1921-41C8-8939-BFCA726123BD}" destId="{93178EE7-5EE2-439B-95C6-32D8C5C9C319}" srcOrd="0" destOrd="0" presId="urn:microsoft.com/office/officeart/2005/8/layout/cycle6"/>
    <dgm:cxn modelId="{97BCEDFE-F291-4270-BF3A-7A71A41426DC}" type="presOf" srcId="{CCF36B8C-AF07-4A47-B379-FD48CDA900FC}" destId="{37133C5D-6F27-4C0B-BABF-F4AC22DA66DF}" srcOrd="0" destOrd="0" presId="urn:microsoft.com/office/officeart/2005/8/layout/cycle6"/>
    <dgm:cxn modelId="{CF67698A-BD00-4AB7-99D1-A1BBEE9B0554}" type="presOf" srcId="{257C5765-F65E-41F1-900D-97339BAD5AC9}" destId="{50948845-E64B-46D6-8954-BFDA5C2A5BCF}" srcOrd="0" destOrd="0" presId="urn:microsoft.com/office/officeart/2005/8/layout/cycle6"/>
    <dgm:cxn modelId="{7370382C-AFD4-4D58-A631-2E31DC299538}" type="presOf" srcId="{370CB3AD-B8FE-4BBE-9A1B-28898AAF1E36}" destId="{E27C8BDE-E248-42F4-A993-1A1C3A6EB1AB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91D7B67F-DE26-4E6D-8E57-38408CF69DD3}" type="presOf" srcId="{F17E5F07-9078-4218-9CBD-5F2C1FD03506}" destId="{2E7A6479-ABC4-4A35-B93C-A2586E4448E0}" srcOrd="0" destOrd="0" presId="urn:microsoft.com/office/officeart/2005/8/layout/cycle6"/>
    <dgm:cxn modelId="{CADF84C3-6517-4675-8117-8A2A3FBF00D9}" type="presOf" srcId="{E7978920-9F18-43AA-B82C-A7B204B4A250}" destId="{0B444C1E-28DC-419B-8A74-ED3070F82451}" srcOrd="0" destOrd="0" presId="urn:microsoft.com/office/officeart/2005/8/layout/cycle6"/>
    <dgm:cxn modelId="{A4A8BF14-2F06-4E6A-B720-B02A7578C744}" type="presOf" srcId="{981A932F-9CC6-457A-9247-D1675F7F5AF6}" destId="{F14D1C69-3E30-4F2C-AF87-1F294DEDAAC2}" srcOrd="0" destOrd="0" presId="urn:microsoft.com/office/officeart/2005/8/layout/cycle6"/>
    <dgm:cxn modelId="{2A05F414-8647-4EE9-9C79-71B558E44FBD}" type="presOf" srcId="{D2EE68C9-DDB2-43F2-9EAD-9FAD6FF11713}" destId="{4B91C319-F75D-42BF-87FC-AC1CED5F2E61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A8214FA0-2DC1-4D16-8910-373F82B9E26B}" type="presOf" srcId="{2D80C261-FC92-4F74-98EA-21A5B873FCEF}" destId="{092C0B80-09E5-459D-A0A6-060D1616AE0C}" srcOrd="0" destOrd="0" presId="urn:microsoft.com/office/officeart/2005/8/layout/cycle6"/>
    <dgm:cxn modelId="{B85CC780-F344-40D2-B719-DC658F107FD8}" type="presParOf" srcId="{F14D1C69-3E30-4F2C-AF87-1F294DEDAAC2}" destId="{37133C5D-6F27-4C0B-BABF-F4AC22DA66DF}" srcOrd="0" destOrd="0" presId="urn:microsoft.com/office/officeart/2005/8/layout/cycle6"/>
    <dgm:cxn modelId="{ACE734E3-9444-412A-A6CF-03A8FF3CEFE1}" type="presParOf" srcId="{F14D1C69-3E30-4F2C-AF87-1F294DEDAAC2}" destId="{F5D7EB88-8A53-4514-A7E9-0640BED6491F}" srcOrd="1" destOrd="0" presId="urn:microsoft.com/office/officeart/2005/8/layout/cycle6"/>
    <dgm:cxn modelId="{14A91ED1-B860-426D-93F6-54483088E40C}" type="presParOf" srcId="{F14D1C69-3E30-4F2C-AF87-1F294DEDAAC2}" destId="{93178EE7-5EE2-439B-95C6-32D8C5C9C319}" srcOrd="2" destOrd="0" presId="urn:microsoft.com/office/officeart/2005/8/layout/cycle6"/>
    <dgm:cxn modelId="{E0F8A366-9967-4D73-9C6F-AA99F8EBABE5}" type="presParOf" srcId="{F14D1C69-3E30-4F2C-AF87-1F294DEDAAC2}" destId="{092C0B80-09E5-459D-A0A6-060D1616AE0C}" srcOrd="3" destOrd="0" presId="urn:microsoft.com/office/officeart/2005/8/layout/cycle6"/>
    <dgm:cxn modelId="{EE87C6B2-4A22-4095-A8ED-22A4107DCAC3}" type="presParOf" srcId="{F14D1C69-3E30-4F2C-AF87-1F294DEDAAC2}" destId="{EB45256A-4CAB-45A7-9E0E-F3AF6D83E241}" srcOrd="4" destOrd="0" presId="urn:microsoft.com/office/officeart/2005/8/layout/cycle6"/>
    <dgm:cxn modelId="{EA2C6D61-97F0-4DB4-90BB-32C10D29B123}" type="presParOf" srcId="{F14D1C69-3E30-4F2C-AF87-1F294DEDAAC2}" destId="{0B444C1E-28DC-419B-8A74-ED3070F82451}" srcOrd="5" destOrd="0" presId="urn:microsoft.com/office/officeart/2005/8/layout/cycle6"/>
    <dgm:cxn modelId="{688E5C6A-A7BA-4F97-8906-E3D5DF344639}" type="presParOf" srcId="{F14D1C69-3E30-4F2C-AF87-1F294DEDAAC2}" destId="{50948845-E64B-46D6-8954-BFDA5C2A5BCF}" srcOrd="6" destOrd="0" presId="urn:microsoft.com/office/officeart/2005/8/layout/cycle6"/>
    <dgm:cxn modelId="{8550C386-0074-4915-BC85-553C114BC1EF}" type="presParOf" srcId="{F14D1C69-3E30-4F2C-AF87-1F294DEDAAC2}" destId="{C47B34FF-B3C8-4553-9BA9-D79DEEF52ED7}" srcOrd="7" destOrd="0" presId="urn:microsoft.com/office/officeart/2005/8/layout/cycle6"/>
    <dgm:cxn modelId="{E3A65881-70E4-4FD9-BF81-8427E17FAEE4}" type="presParOf" srcId="{F14D1C69-3E30-4F2C-AF87-1F294DEDAAC2}" destId="{4B91C319-F75D-42BF-87FC-AC1CED5F2E61}" srcOrd="8" destOrd="0" presId="urn:microsoft.com/office/officeart/2005/8/layout/cycle6"/>
    <dgm:cxn modelId="{2DDD348C-1CC6-4BE7-94D1-48777F50D775}" type="presParOf" srcId="{F14D1C69-3E30-4F2C-AF87-1F294DEDAAC2}" destId="{E27C8BDE-E248-42F4-A993-1A1C3A6EB1AB}" srcOrd="9" destOrd="0" presId="urn:microsoft.com/office/officeart/2005/8/layout/cycle6"/>
    <dgm:cxn modelId="{FD45E042-968B-43CB-AE9C-8202C981C585}" type="presParOf" srcId="{F14D1C69-3E30-4F2C-AF87-1F294DEDAAC2}" destId="{BA2D58A6-BF09-4E24-9FDC-7C57237D2673}" srcOrd="10" destOrd="0" presId="urn:microsoft.com/office/officeart/2005/8/layout/cycle6"/>
    <dgm:cxn modelId="{63A17177-3164-423D-8CAB-41B4D52D7F9B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EDF0C3D-54C0-447C-B101-AE33AFA6E55C}" type="presOf" srcId="{E7978920-9F18-43AA-B82C-A7B204B4A250}" destId="{0B444C1E-28DC-419B-8A74-ED3070F82451}" srcOrd="0" destOrd="0" presId="urn:microsoft.com/office/officeart/2005/8/layout/cycle6"/>
    <dgm:cxn modelId="{B6D7F4B6-0C1C-4076-9004-036CB1663BD8}" type="presOf" srcId="{257C5765-F65E-41F1-900D-97339BAD5AC9}" destId="{50948845-E64B-46D6-8954-BFDA5C2A5BCF}" srcOrd="0" destOrd="0" presId="urn:microsoft.com/office/officeart/2005/8/layout/cycle6"/>
    <dgm:cxn modelId="{D3826424-C58D-4B02-8104-A985471EBBBA}" type="presOf" srcId="{F17E5F07-9078-4218-9CBD-5F2C1FD03506}" destId="{2E7A6479-ABC4-4A35-B93C-A2586E4448E0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0FE5E73F-FB7B-4B9A-9388-5FF0954B9996}" type="presOf" srcId="{5F69E4FB-1921-41C8-8939-BFCA726123BD}" destId="{93178EE7-5EE2-439B-95C6-32D8C5C9C319}" srcOrd="0" destOrd="0" presId="urn:microsoft.com/office/officeart/2005/8/layout/cycle6"/>
    <dgm:cxn modelId="{99C89AE3-773F-4426-9AA9-AF4CF9562DD7}" type="presOf" srcId="{2D80C261-FC92-4F74-98EA-21A5B873FCEF}" destId="{092C0B80-09E5-459D-A0A6-060D1616AE0C}" srcOrd="0" destOrd="0" presId="urn:microsoft.com/office/officeart/2005/8/layout/cycle6"/>
    <dgm:cxn modelId="{674446EB-9DC8-45E2-86C9-A70F34425FE1}" type="presOf" srcId="{D2EE68C9-DDB2-43F2-9EAD-9FAD6FF11713}" destId="{4B91C319-F75D-42BF-87FC-AC1CED5F2E61}" srcOrd="0" destOrd="0" presId="urn:microsoft.com/office/officeart/2005/8/layout/cycle6"/>
    <dgm:cxn modelId="{E6B42B95-8B32-4BA6-8A36-716F604CA28B}" type="presOf" srcId="{CCF36B8C-AF07-4A47-B379-FD48CDA900FC}" destId="{37133C5D-6F27-4C0B-BABF-F4AC22DA66DF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39CA5390-77D3-45CB-A5CF-A5B7292AB5C5}" type="presOf" srcId="{370CB3AD-B8FE-4BBE-9A1B-28898AAF1E36}" destId="{E27C8BDE-E248-42F4-A993-1A1C3A6EB1AB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8FB0351A-66C9-47E9-9950-3A40A9B3327D}" type="presOf" srcId="{981A932F-9CC6-457A-9247-D1675F7F5AF6}" destId="{F14D1C69-3E30-4F2C-AF87-1F294DEDAAC2}" srcOrd="0" destOrd="0" presId="urn:microsoft.com/office/officeart/2005/8/layout/cycle6"/>
    <dgm:cxn modelId="{B91C67CC-4DAC-4DA9-938A-064E812C42FD}" type="presParOf" srcId="{F14D1C69-3E30-4F2C-AF87-1F294DEDAAC2}" destId="{37133C5D-6F27-4C0B-BABF-F4AC22DA66DF}" srcOrd="0" destOrd="0" presId="urn:microsoft.com/office/officeart/2005/8/layout/cycle6"/>
    <dgm:cxn modelId="{73C0C0AE-6492-4D96-8AC6-72104963421E}" type="presParOf" srcId="{F14D1C69-3E30-4F2C-AF87-1F294DEDAAC2}" destId="{F5D7EB88-8A53-4514-A7E9-0640BED6491F}" srcOrd="1" destOrd="0" presId="urn:microsoft.com/office/officeart/2005/8/layout/cycle6"/>
    <dgm:cxn modelId="{5BD15D07-D2E9-4F1D-9D23-A43A033EB348}" type="presParOf" srcId="{F14D1C69-3E30-4F2C-AF87-1F294DEDAAC2}" destId="{93178EE7-5EE2-439B-95C6-32D8C5C9C319}" srcOrd="2" destOrd="0" presId="urn:microsoft.com/office/officeart/2005/8/layout/cycle6"/>
    <dgm:cxn modelId="{A7266D17-1F54-44AB-B81F-FFBA47D30C1D}" type="presParOf" srcId="{F14D1C69-3E30-4F2C-AF87-1F294DEDAAC2}" destId="{092C0B80-09E5-459D-A0A6-060D1616AE0C}" srcOrd="3" destOrd="0" presId="urn:microsoft.com/office/officeart/2005/8/layout/cycle6"/>
    <dgm:cxn modelId="{9BCF6B5D-B607-4BDC-816D-9621DDD057A1}" type="presParOf" srcId="{F14D1C69-3E30-4F2C-AF87-1F294DEDAAC2}" destId="{EB45256A-4CAB-45A7-9E0E-F3AF6D83E241}" srcOrd="4" destOrd="0" presId="urn:microsoft.com/office/officeart/2005/8/layout/cycle6"/>
    <dgm:cxn modelId="{3F2BC126-20B0-463D-AFC5-A1CF92DE55C6}" type="presParOf" srcId="{F14D1C69-3E30-4F2C-AF87-1F294DEDAAC2}" destId="{0B444C1E-28DC-419B-8A74-ED3070F82451}" srcOrd="5" destOrd="0" presId="urn:microsoft.com/office/officeart/2005/8/layout/cycle6"/>
    <dgm:cxn modelId="{7C1AA55D-AEB0-41D7-8A5F-E9A4648D0DE0}" type="presParOf" srcId="{F14D1C69-3E30-4F2C-AF87-1F294DEDAAC2}" destId="{50948845-E64B-46D6-8954-BFDA5C2A5BCF}" srcOrd="6" destOrd="0" presId="urn:microsoft.com/office/officeart/2005/8/layout/cycle6"/>
    <dgm:cxn modelId="{4330BA2D-E512-4F16-8608-8056227EEA77}" type="presParOf" srcId="{F14D1C69-3E30-4F2C-AF87-1F294DEDAAC2}" destId="{C47B34FF-B3C8-4553-9BA9-D79DEEF52ED7}" srcOrd="7" destOrd="0" presId="urn:microsoft.com/office/officeart/2005/8/layout/cycle6"/>
    <dgm:cxn modelId="{9E913AFE-D817-45C0-B30E-5BE8F5A43892}" type="presParOf" srcId="{F14D1C69-3E30-4F2C-AF87-1F294DEDAAC2}" destId="{4B91C319-F75D-42BF-87FC-AC1CED5F2E61}" srcOrd="8" destOrd="0" presId="urn:microsoft.com/office/officeart/2005/8/layout/cycle6"/>
    <dgm:cxn modelId="{072409EC-0B13-45CF-9174-EFD6D9475F1D}" type="presParOf" srcId="{F14D1C69-3E30-4F2C-AF87-1F294DEDAAC2}" destId="{E27C8BDE-E248-42F4-A993-1A1C3A6EB1AB}" srcOrd="9" destOrd="0" presId="urn:microsoft.com/office/officeart/2005/8/layout/cycle6"/>
    <dgm:cxn modelId="{C3C06C65-C929-466E-AE1A-E0B92C2C93E1}" type="presParOf" srcId="{F14D1C69-3E30-4F2C-AF87-1F294DEDAAC2}" destId="{BA2D58A6-BF09-4E24-9FDC-7C57237D2673}" srcOrd="10" destOrd="0" presId="urn:microsoft.com/office/officeart/2005/8/layout/cycle6"/>
    <dgm:cxn modelId="{95EE1F6F-6D22-4392-92ED-ECF970E8EE3F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1DE1464-0450-4264-99B3-788361A737DC}" type="presOf" srcId="{257C5765-F65E-41F1-900D-97339BAD5AC9}" destId="{50948845-E64B-46D6-8954-BFDA5C2A5BCF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B7082A77-AD8B-46B2-9385-8683C731B033}" type="presOf" srcId="{E7978920-9F18-43AA-B82C-A7B204B4A250}" destId="{0B444C1E-28DC-419B-8A74-ED3070F82451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BAD18601-6533-4A8A-AAB6-C9E3F0D2A120}" type="presOf" srcId="{370CB3AD-B8FE-4BBE-9A1B-28898AAF1E36}" destId="{E27C8BDE-E248-42F4-A993-1A1C3A6EB1AB}" srcOrd="0" destOrd="0" presId="urn:microsoft.com/office/officeart/2005/8/layout/cycle6"/>
    <dgm:cxn modelId="{515D6D66-25B3-4AC8-AE99-9045AB0BDDF6}" type="presOf" srcId="{2D80C261-FC92-4F74-98EA-21A5B873FCEF}" destId="{092C0B80-09E5-459D-A0A6-060D1616AE0C}" srcOrd="0" destOrd="0" presId="urn:microsoft.com/office/officeart/2005/8/layout/cycle6"/>
    <dgm:cxn modelId="{189F2A8F-5133-46C7-B403-452E31F13EFA}" type="presOf" srcId="{981A932F-9CC6-457A-9247-D1675F7F5AF6}" destId="{F14D1C69-3E30-4F2C-AF87-1F294DEDAAC2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7097C819-C718-4DDA-BF3C-219F9B986D15}" type="presOf" srcId="{5F69E4FB-1921-41C8-8939-BFCA726123BD}" destId="{93178EE7-5EE2-439B-95C6-32D8C5C9C319}" srcOrd="0" destOrd="0" presId="urn:microsoft.com/office/officeart/2005/8/layout/cycle6"/>
    <dgm:cxn modelId="{CCC76315-0F44-43A5-B6BF-8F6B54912C80}" type="presOf" srcId="{D2EE68C9-DDB2-43F2-9EAD-9FAD6FF11713}" destId="{4B91C319-F75D-42BF-87FC-AC1CED5F2E61}" srcOrd="0" destOrd="0" presId="urn:microsoft.com/office/officeart/2005/8/layout/cycle6"/>
    <dgm:cxn modelId="{1A8C7AA8-15BD-4960-BAD4-388B1C77A3EA}" type="presOf" srcId="{F17E5F07-9078-4218-9CBD-5F2C1FD03506}" destId="{2E7A6479-ABC4-4A35-B93C-A2586E4448E0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F3960D44-7D49-42FC-B30F-0AA991C82470}" type="presOf" srcId="{CCF36B8C-AF07-4A47-B379-FD48CDA900FC}" destId="{37133C5D-6F27-4C0B-BABF-F4AC22DA66DF}" srcOrd="0" destOrd="0" presId="urn:microsoft.com/office/officeart/2005/8/layout/cycle6"/>
    <dgm:cxn modelId="{D1B6EA7B-408C-424F-872B-6C327EA851C7}" type="presParOf" srcId="{F14D1C69-3E30-4F2C-AF87-1F294DEDAAC2}" destId="{37133C5D-6F27-4C0B-BABF-F4AC22DA66DF}" srcOrd="0" destOrd="0" presId="urn:microsoft.com/office/officeart/2005/8/layout/cycle6"/>
    <dgm:cxn modelId="{662D6EF3-3C1D-4D34-B5B0-C9A5101F2D46}" type="presParOf" srcId="{F14D1C69-3E30-4F2C-AF87-1F294DEDAAC2}" destId="{F5D7EB88-8A53-4514-A7E9-0640BED6491F}" srcOrd="1" destOrd="0" presId="urn:microsoft.com/office/officeart/2005/8/layout/cycle6"/>
    <dgm:cxn modelId="{A5579E2D-FBAA-403C-A1D2-7964AC9ADCF2}" type="presParOf" srcId="{F14D1C69-3E30-4F2C-AF87-1F294DEDAAC2}" destId="{93178EE7-5EE2-439B-95C6-32D8C5C9C319}" srcOrd="2" destOrd="0" presId="urn:microsoft.com/office/officeart/2005/8/layout/cycle6"/>
    <dgm:cxn modelId="{1F3AD9D8-D4BE-4F29-9ED3-FE720CFF3036}" type="presParOf" srcId="{F14D1C69-3E30-4F2C-AF87-1F294DEDAAC2}" destId="{092C0B80-09E5-459D-A0A6-060D1616AE0C}" srcOrd="3" destOrd="0" presId="urn:microsoft.com/office/officeart/2005/8/layout/cycle6"/>
    <dgm:cxn modelId="{94C19308-2F91-47A0-B73D-FA089A3DFC55}" type="presParOf" srcId="{F14D1C69-3E30-4F2C-AF87-1F294DEDAAC2}" destId="{EB45256A-4CAB-45A7-9E0E-F3AF6D83E241}" srcOrd="4" destOrd="0" presId="urn:microsoft.com/office/officeart/2005/8/layout/cycle6"/>
    <dgm:cxn modelId="{BE16525D-5577-47CA-B763-D1FAD63879A1}" type="presParOf" srcId="{F14D1C69-3E30-4F2C-AF87-1F294DEDAAC2}" destId="{0B444C1E-28DC-419B-8A74-ED3070F82451}" srcOrd="5" destOrd="0" presId="urn:microsoft.com/office/officeart/2005/8/layout/cycle6"/>
    <dgm:cxn modelId="{10C2B6BA-A3EF-416C-B8AF-B8C5687F4106}" type="presParOf" srcId="{F14D1C69-3E30-4F2C-AF87-1F294DEDAAC2}" destId="{50948845-E64B-46D6-8954-BFDA5C2A5BCF}" srcOrd="6" destOrd="0" presId="urn:microsoft.com/office/officeart/2005/8/layout/cycle6"/>
    <dgm:cxn modelId="{90B5DC13-195F-417E-A434-FA7C79BFBBF9}" type="presParOf" srcId="{F14D1C69-3E30-4F2C-AF87-1F294DEDAAC2}" destId="{C47B34FF-B3C8-4553-9BA9-D79DEEF52ED7}" srcOrd="7" destOrd="0" presId="urn:microsoft.com/office/officeart/2005/8/layout/cycle6"/>
    <dgm:cxn modelId="{D59A9E1F-CB87-4ED1-B0E2-886E39BA698D}" type="presParOf" srcId="{F14D1C69-3E30-4F2C-AF87-1F294DEDAAC2}" destId="{4B91C319-F75D-42BF-87FC-AC1CED5F2E61}" srcOrd="8" destOrd="0" presId="urn:microsoft.com/office/officeart/2005/8/layout/cycle6"/>
    <dgm:cxn modelId="{C65D9A7F-E98A-4F0C-92E7-68A626667F1D}" type="presParOf" srcId="{F14D1C69-3E30-4F2C-AF87-1F294DEDAAC2}" destId="{E27C8BDE-E248-42F4-A993-1A1C3A6EB1AB}" srcOrd="9" destOrd="0" presId="urn:microsoft.com/office/officeart/2005/8/layout/cycle6"/>
    <dgm:cxn modelId="{6CB0E452-B1A1-49AD-8C93-3F83B5B047D6}" type="presParOf" srcId="{F14D1C69-3E30-4F2C-AF87-1F294DEDAAC2}" destId="{BA2D58A6-BF09-4E24-9FDC-7C57237D2673}" srcOrd="10" destOrd="0" presId="urn:microsoft.com/office/officeart/2005/8/layout/cycle6"/>
    <dgm:cxn modelId="{8441A73C-D92C-42A4-8CF1-80875880736F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ED0EE3E9-89A6-4FC1-8924-B0FFE9E90877}" type="presOf" srcId="{257C5765-F65E-41F1-900D-97339BAD5AC9}" destId="{50948845-E64B-46D6-8954-BFDA5C2A5BCF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C8B27AC3-BF70-4707-AF7C-9F2FA97427D1}" type="presOf" srcId="{5F69E4FB-1921-41C8-8939-BFCA726123BD}" destId="{93178EE7-5EE2-439B-95C6-32D8C5C9C319}" srcOrd="0" destOrd="0" presId="urn:microsoft.com/office/officeart/2005/8/layout/cycle6"/>
    <dgm:cxn modelId="{1BCCAFBD-0174-4F7B-A97A-30F4AD9EC56C}" type="presOf" srcId="{981A932F-9CC6-457A-9247-D1675F7F5AF6}" destId="{F14D1C69-3E30-4F2C-AF87-1F294DEDAAC2}" srcOrd="0" destOrd="0" presId="urn:microsoft.com/office/officeart/2005/8/layout/cycle6"/>
    <dgm:cxn modelId="{0BD7EE64-63BA-403A-BCD9-594840F6C8CE}" type="presOf" srcId="{D2EE68C9-DDB2-43F2-9EAD-9FAD6FF11713}" destId="{4B91C319-F75D-42BF-87FC-AC1CED5F2E61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CFCC8D99-2C34-431C-88BA-C2AA06634B6D}" type="presOf" srcId="{CCF36B8C-AF07-4A47-B379-FD48CDA900FC}" destId="{37133C5D-6F27-4C0B-BABF-F4AC22DA66DF}" srcOrd="0" destOrd="0" presId="urn:microsoft.com/office/officeart/2005/8/layout/cycle6"/>
    <dgm:cxn modelId="{8727D789-C03C-4E93-8E23-B3FCFC69B098}" type="presOf" srcId="{E7978920-9F18-43AA-B82C-A7B204B4A250}" destId="{0B444C1E-28DC-419B-8A74-ED3070F82451}" srcOrd="0" destOrd="0" presId="urn:microsoft.com/office/officeart/2005/8/layout/cycle6"/>
    <dgm:cxn modelId="{3667A552-E2B9-41C9-995B-71595B9A2BF0}" type="presOf" srcId="{F17E5F07-9078-4218-9CBD-5F2C1FD03506}" destId="{2E7A6479-ABC4-4A35-B93C-A2586E4448E0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657EFD77-7D5B-4961-A165-43B2D54D6E68}" type="presOf" srcId="{2D80C261-FC92-4F74-98EA-21A5B873FCEF}" destId="{092C0B80-09E5-459D-A0A6-060D1616AE0C}" srcOrd="0" destOrd="0" presId="urn:microsoft.com/office/officeart/2005/8/layout/cycle6"/>
    <dgm:cxn modelId="{92B8CB68-E8F8-43B1-877F-89E23DF4080A}" type="presOf" srcId="{370CB3AD-B8FE-4BBE-9A1B-28898AAF1E36}" destId="{E27C8BDE-E248-42F4-A993-1A1C3A6EB1AB}" srcOrd="0" destOrd="0" presId="urn:microsoft.com/office/officeart/2005/8/layout/cycle6"/>
    <dgm:cxn modelId="{E39F1D30-FFE1-4217-8F0B-715A5AC45142}" type="presParOf" srcId="{F14D1C69-3E30-4F2C-AF87-1F294DEDAAC2}" destId="{37133C5D-6F27-4C0B-BABF-F4AC22DA66DF}" srcOrd="0" destOrd="0" presId="urn:microsoft.com/office/officeart/2005/8/layout/cycle6"/>
    <dgm:cxn modelId="{DEDBF0AA-0C42-46B1-8D23-E9440432DB4D}" type="presParOf" srcId="{F14D1C69-3E30-4F2C-AF87-1F294DEDAAC2}" destId="{F5D7EB88-8A53-4514-A7E9-0640BED6491F}" srcOrd="1" destOrd="0" presId="urn:microsoft.com/office/officeart/2005/8/layout/cycle6"/>
    <dgm:cxn modelId="{97A1D8DC-A09E-46E2-8485-2E7194B58C9B}" type="presParOf" srcId="{F14D1C69-3E30-4F2C-AF87-1F294DEDAAC2}" destId="{93178EE7-5EE2-439B-95C6-32D8C5C9C319}" srcOrd="2" destOrd="0" presId="urn:microsoft.com/office/officeart/2005/8/layout/cycle6"/>
    <dgm:cxn modelId="{08F10BE4-922F-4A29-96DA-FA941D77C6E4}" type="presParOf" srcId="{F14D1C69-3E30-4F2C-AF87-1F294DEDAAC2}" destId="{092C0B80-09E5-459D-A0A6-060D1616AE0C}" srcOrd="3" destOrd="0" presId="urn:microsoft.com/office/officeart/2005/8/layout/cycle6"/>
    <dgm:cxn modelId="{EEA8A0AD-1AA6-4490-86EE-6BFCCFB454B8}" type="presParOf" srcId="{F14D1C69-3E30-4F2C-AF87-1F294DEDAAC2}" destId="{EB45256A-4CAB-45A7-9E0E-F3AF6D83E241}" srcOrd="4" destOrd="0" presId="urn:microsoft.com/office/officeart/2005/8/layout/cycle6"/>
    <dgm:cxn modelId="{281E3F8F-33C5-4D51-A48B-1DAF74F6D7DC}" type="presParOf" srcId="{F14D1C69-3E30-4F2C-AF87-1F294DEDAAC2}" destId="{0B444C1E-28DC-419B-8A74-ED3070F82451}" srcOrd="5" destOrd="0" presId="urn:microsoft.com/office/officeart/2005/8/layout/cycle6"/>
    <dgm:cxn modelId="{6FCFCDC4-0028-4D88-A03B-7DE8C5AF1E63}" type="presParOf" srcId="{F14D1C69-3E30-4F2C-AF87-1F294DEDAAC2}" destId="{50948845-E64B-46D6-8954-BFDA5C2A5BCF}" srcOrd="6" destOrd="0" presId="urn:microsoft.com/office/officeart/2005/8/layout/cycle6"/>
    <dgm:cxn modelId="{70E3686E-5EFF-476F-A0C5-FF376D65439D}" type="presParOf" srcId="{F14D1C69-3E30-4F2C-AF87-1F294DEDAAC2}" destId="{C47B34FF-B3C8-4553-9BA9-D79DEEF52ED7}" srcOrd="7" destOrd="0" presId="urn:microsoft.com/office/officeart/2005/8/layout/cycle6"/>
    <dgm:cxn modelId="{0B7953CF-32AA-42DB-B6EA-4BD8C3538D08}" type="presParOf" srcId="{F14D1C69-3E30-4F2C-AF87-1F294DEDAAC2}" destId="{4B91C319-F75D-42BF-87FC-AC1CED5F2E61}" srcOrd="8" destOrd="0" presId="urn:microsoft.com/office/officeart/2005/8/layout/cycle6"/>
    <dgm:cxn modelId="{3FF5D0C0-C6BF-4AF4-824C-C4D85F24CDC2}" type="presParOf" srcId="{F14D1C69-3E30-4F2C-AF87-1F294DEDAAC2}" destId="{E27C8BDE-E248-42F4-A993-1A1C3A6EB1AB}" srcOrd="9" destOrd="0" presId="urn:microsoft.com/office/officeart/2005/8/layout/cycle6"/>
    <dgm:cxn modelId="{86A18ED2-327E-4DA1-98C2-B095BA68E1F8}" type="presParOf" srcId="{F14D1C69-3E30-4F2C-AF87-1F294DEDAAC2}" destId="{BA2D58A6-BF09-4E24-9FDC-7C57237D2673}" srcOrd="10" destOrd="0" presId="urn:microsoft.com/office/officeart/2005/8/layout/cycle6"/>
    <dgm:cxn modelId="{C8B644EA-B70F-4D9D-8170-0843C07C6CA9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E296E51-3978-4DA7-82C4-CF04EAAA4089}" type="presOf" srcId="{257C5765-F65E-41F1-900D-97339BAD5AC9}" destId="{50948845-E64B-46D6-8954-BFDA5C2A5BCF}" srcOrd="0" destOrd="0" presId="urn:microsoft.com/office/officeart/2005/8/layout/cycle6"/>
    <dgm:cxn modelId="{4AD2EF10-3ADC-4E3D-B35A-38E7D4F4BA99}" type="presOf" srcId="{E7978920-9F18-43AA-B82C-A7B204B4A250}" destId="{0B444C1E-28DC-419B-8A74-ED3070F82451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872F37BC-FE59-466A-B587-901391F4869D}" type="presOf" srcId="{370CB3AD-B8FE-4BBE-9A1B-28898AAF1E36}" destId="{E27C8BDE-E248-42F4-A993-1A1C3A6EB1AB}" srcOrd="0" destOrd="0" presId="urn:microsoft.com/office/officeart/2005/8/layout/cycle6"/>
    <dgm:cxn modelId="{90E14303-95B8-40BF-A2DE-22DA18D1B3FF}" type="presOf" srcId="{2D80C261-FC92-4F74-98EA-21A5B873FCEF}" destId="{092C0B80-09E5-459D-A0A6-060D1616AE0C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42DE75F0-DF46-4F41-B1E5-CC607D97A1E9}" type="presOf" srcId="{D2EE68C9-DDB2-43F2-9EAD-9FAD6FF11713}" destId="{4B91C319-F75D-42BF-87FC-AC1CED5F2E61}" srcOrd="0" destOrd="0" presId="urn:microsoft.com/office/officeart/2005/8/layout/cycle6"/>
    <dgm:cxn modelId="{A53C7607-767B-49EC-B2E3-95EEFBB60F10}" type="presOf" srcId="{5F69E4FB-1921-41C8-8939-BFCA726123BD}" destId="{93178EE7-5EE2-439B-95C6-32D8C5C9C319}" srcOrd="0" destOrd="0" presId="urn:microsoft.com/office/officeart/2005/8/layout/cycle6"/>
    <dgm:cxn modelId="{0339CEED-A7A8-45D4-8F31-C0D27EF257CC}" type="presOf" srcId="{CCF36B8C-AF07-4A47-B379-FD48CDA900FC}" destId="{37133C5D-6F27-4C0B-BABF-F4AC22DA66DF}" srcOrd="0" destOrd="0" presId="urn:microsoft.com/office/officeart/2005/8/layout/cycle6"/>
    <dgm:cxn modelId="{CA31E5BF-BF9B-4E03-9E83-6B98D0C1A1EF}" type="presOf" srcId="{981A932F-9CC6-457A-9247-D1675F7F5AF6}" destId="{F14D1C69-3E30-4F2C-AF87-1F294DEDAAC2}" srcOrd="0" destOrd="0" presId="urn:microsoft.com/office/officeart/2005/8/layout/cycle6"/>
    <dgm:cxn modelId="{2E2A510A-7F68-4634-A013-E6BA2BBCC76B}" type="presOf" srcId="{F17E5F07-9078-4218-9CBD-5F2C1FD03506}" destId="{2E7A6479-ABC4-4A35-B93C-A2586E4448E0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41B8D909-04AC-4C97-9318-91D87FE21735}" type="presParOf" srcId="{F14D1C69-3E30-4F2C-AF87-1F294DEDAAC2}" destId="{37133C5D-6F27-4C0B-BABF-F4AC22DA66DF}" srcOrd="0" destOrd="0" presId="urn:microsoft.com/office/officeart/2005/8/layout/cycle6"/>
    <dgm:cxn modelId="{72712BFC-9D2A-4066-B874-56594E424BF8}" type="presParOf" srcId="{F14D1C69-3E30-4F2C-AF87-1F294DEDAAC2}" destId="{F5D7EB88-8A53-4514-A7E9-0640BED6491F}" srcOrd="1" destOrd="0" presId="urn:microsoft.com/office/officeart/2005/8/layout/cycle6"/>
    <dgm:cxn modelId="{D6D11F30-D6DA-4CB3-9EA1-67188F8BCB44}" type="presParOf" srcId="{F14D1C69-3E30-4F2C-AF87-1F294DEDAAC2}" destId="{93178EE7-5EE2-439B-95C6-32D8C5C9C319}" srcOrd="2" destOrd="0" presId="urn:microsoft.com/office/officeart/2005/8/layout/cycle6"/>
    <dgm:cxn modelId="{C1AC1CF8-5C63-409C-A5A3-05AB65711A83}" type="presParOf" srcId="{F14D1C69-3E30-4F2C-AF87-1F294DEDAAC2}" destId="{092C0B80-09E5-459D-A0A6-060D1616AE0C}" srcOrd="3" destOrd="0" presId="urn:microsoft.com/office/officeart/2005/8/layout/cycle6"/>
    <dgm:cxn modelId="{941D6165-FECC-41C9-B7E3-4A159B30E209}" type="presParOf" srcId="{F14D1C69-3E30-4F2C-AF87-1F294DEDAAC2}" destId="{EB45256A-4CAB-45A7-9E0E-F3AF6D83E241}" srcOrd="4" destOrd="0" presId="urn:microsoft.com/office/officeart/2005/8/layout/cycle6"/>
    <dgm:cxn modelId="{40636A9F-FB30-46ED-8C95-AF5839C3F251}" type="presParOf" srcId="{F14D1C69-3E30-4F2C-AF87-1F294DEDAAC2}" destId="{0B444C1E-28DC-419B-8A74-ED3070F82451}" srcOrd="5" destOrd="0" presId="urn:microsoft.com/office/officeart/2005/8/layout/cycle6"/>
    <dgm:cxn modelId="{93F3BE98-9DEA-4DFD-8555-6CC1146888FE}" type="presParOf" srcId="{F14D1C69-3E30-4F2C-AF87-1F294DEDAAC2}" destId="{50948845-E64B-46D6-8954-BFDA5C2A5BCF}" srcOrd="6" destOrd="0" presId="urn:microsoft.com/office/officeart/2005/8/layout/cycle6"/>
    <dgm:cxn modelId="{FB124CAC-603E-4B0E-A7CB-384BF3F2EEE3}" type="presParOf" srcId="{F14D1C69-3E30-4F2C-AF87-1F294DEDAAC2}" destId="{C47B34FF-B3C8-4553-9BA9-D79DEEF52ED7}" srcOrd="7" destOrd="0" presId="urn:microsoft.com/office/officeart/2005/8/layout/cycle6"/>
    <dgm:cxn modelId="{EA321442-3699-4DF2-B8BA-EE924C071594}" type="presParOf" srcId="{F14D1C69-3E30-4F2C-AF87-1F294DEDAAC2}" destId="{4B91C319-F75D-42BF-87FC-AC1CED5F2E61}" srcOrd="8" destOrd="0" presId="urn:microsoft.com/office/officeart/2005/8/layout/cycle6"/>
    <dgm:cxn modelId="{85E55D36-AB94-4917-BF12-381BC3242461}" type="presParOf" srcId="{F14D1C69-3E30-4F2C-AF87-1F294DEDAAC2}" destId="{E27C8BDE-E248-42F4-A993-1A1C3A6EB1AB}" srcOrd="9" destOrd="0" presId="urn:microsoft.com/office/officeart/2005/8/layout/cycle6"/>
    <dgm:cxn modelId="{8335BC37-7D71-4006-B9C4-CD564135F07A}" type="presParOf" srcId="{F14D1C69-3E30-4F2C-AF87-1F294DEDAAC2}" destId="{BA2D58A6-BF09-4E24-9FDC-7C57237D2673}" srcOrd="10" destOrd="0" presId="urn:microsoft.com/office/officeart/2005/8/layout/cycle6"/>
    <dgm:cxn modelId="{410E87FE-5736-4DB1-BEBC-A7A41FED210A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A8FE7DC6-4ACC-4BD2-9BFB-C601D4DAA022}" type="presOf" srcId="{370CB3AD-B8FE-4BBE-9A1B-28898AAF1E36}" destId="{E27C8BDE-E248-42F4-A993-1A1C3A6EB1AB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8AFA43F9-0659-4C1B-9BAD-75F287C22AEF}" type="presOf" srcId="{D2EE68C9-DDB2-43F2-9EAD-9FAD6FF11713}" destId="{4B91C319-F75D-42BF-87FC-AC1CED5F2E61}" srcOrd="0" destOrd="0" presId="urn:microsoft.com/office/officeart/2005/8/layout/cycle6"/>
    <dgm:cxn modelId="{85C66FCF-9572-4CCA-9EC1-737AD9192FF3}" type="presOf" srcId="{E7978920-9F18-43AA-B82C-A7B204B4A250}" destId="{0B444C1E-28DC-419B-8A74-ED3070F82451}" srcOrd="0" destOrd="0" presId="urn:microsoft.com/office/officeart/2005/8/layout/cycle6"/>
    <dgm:cxn modelId="{05D102A9-BDFC-4ED4-8F83-D82372AD7CDD}" type="presOf" srcId="{F17E5F07-9078-4218-9CBD-5F2C1FD03506}" destId="{2E7A6479-ABC4-4A35-B93C-A2586E4448E0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47FA24DB-870D-47A1-9375-36F5F7205BBD}" type="presOf" srcId="{CCF36B8C-AF07-4A47-B379-FD48CDA900FC}" destId="{37133C5D-6F27-4C0B-BABF-F4AC22DA66DF}" srcOrd="0" destOrd="0" presId="urn:microsoft.com/office/officeart/2005/8/layout/cycle6"/>
    <dgm:cxn modelId="{0C529CBC-EB5B-4E72-88DE-0CE9E84CA888}" type="presOf" srcId="{2D80C261-FC92-4F74-98EA-21A5B873FCEF}" destId="{092C0B80-09E5-459D-A0A6-060D1616AE0C}" srcOrd="0" destOrd="0" presId="urn:microsoft.com/office/officeart/2005/8/layout/cycle6"/>
    <dgm:cxn modelId="{C3656B46-668E-4344-AF6B-5C64811F238A}" type="presOf" srcId="{981A932F-9CC6-457A-9247-D1675F7F5AF6}" destId="{F14D1C69-3E30-4F2C-AF87-1F294DEDAAC2}" srcOrd="0" destOrd="0" presId="urn:microsoft.com/office/officeart/2005/8/layout/cycle6"/>
    <dgm:cxn modelId="{BEF3C549-10E8-4055-B139-9A390878E4FE}" type="presOf" srcId="{257C5765-F65E-41F1-900D-97339BAD5AC9}" destId="{50948845-E64B-46D6-8954-BFDA5C2A5BCF}" srcOrd="0" destOrd="0" presId="urn:microsoft.com/office/officeart/2005/8/layout/cycle6"/>
    <dgm:cxn modelId="{F4652D7C-4464-4D2D-83BD-1E90FD9A0F62}" type="presOf" srcId="{5F69E4FB-1921-41C8-8939-BFCA726123BD}" destId="{93178EE7-5EE2-439B-95C6-32D8C5C9C319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2DC66A41-2A02-4CA0-80F6-B378BBEEEB53}" type="presParOf" srcId="{F14D1C69-3E30-4F2C-AF87-1F294DEDAAC2}" destId="{37133C5D-6F27-4C0B-BABF-F4AC22DA66DF}" srcOrd="0" destOrd="0" presId="urn:microsoft.com/office/officeart/2005/8/layout/cycle6"/>
    <dgm:cxn modelId="{5C661095-57BF-4762-92B2-EA9DCA25083C}" type="presParOf" srcId="{F14D1C69-3E30-4F2C-AF87-1F294DEDAAC2}" destId="{F5D7EB88-8A53-4514-A7E9-0640BED6491F}" srcOrd="1" destOrd="0" presId="urn:microsoft.com/office/officeart/2005/8/layout/cycle6"/>
    <dgm:cxn modelId="{D66BA4B4-C902-43BA-9B95-5A551533496F}" type="presParOf" srcId="{F14D1C69-3E30-4F2C-AF87-1F294DEDAAC2}" destId="{93178EE7-5EE2-439B-95C6-32D8C5C9C319}" srcOrd="2" destOrd="0" presId="urn:microsoft.com/office/officeart/2005/8/layout/cycle6"/>
    <dgm:cxn modelId="{22449F4C-449E-4278-AFEE-46DA656ABAE0}" type="presParOf" srcId="{F14D1C69-3E30-4F2C-AF87-1F294DEDAAC2}" destId="{092C0B80-09E5-459D-A0A6-060D1616AE0C}" srcOrd="3" destOrd="0" presId="urn:microsoft.com/office/officeart/2005/8/layout/cycle6"/>
    <dgm:cxn modelId="{9E497E2C-8144-4116-9C40-CA910242E5F2}" type="presParOf" srcId="{F14D1C69-3E30-4F2C-AF87-1F294DEDAAC2}" destId="{EB45256A-4CAB-45A7-9E0E-F3AF6D83E241}" srcOrd="4" destOrd="0" presId="urn:microsoft.com/office/officeart/2005/8/layout/cycle6"/>
    <dgm:cxn modelId="{D62F4CC7-1CE0-4486-BD6C-7D58127DA961}" type="presParOf" srcId="{F14D1C69-3E30-4F2C-AF87-1F294DEDAAC2}" destId="{0B444C1E-28DC-419B-8A74-ED3070F82451}" srcOrd="5" destOrd="0" presId="urn:microsoft.com/office/officeart/2005/8/layout/cycle6"/>
    <dgm:cxn modelId="{61483E0D-48E4-4928-92B2-8397683DBC54}" type="presParOf" srcId="{F14D1C69-3E30-4F2C-AF87-1F294DEDAAC2}" destId="{50948845-E64B-46D6-8954-BFDA5C2A5BCF}" srcOrd="6" destOrd="0" presId="urn:microsoft.com/office/officeart/2005/8/layout/cycle6"/>
    <dgm:cxn modelId="{A506A14B-A508-4A73-8D80-EAD6BCE3E6F0}" type="presParOf" srcId="{F14D1C69-3E30-4F2C-AF87-1F294DEDAAC2}" destId="{C47B34FF-B3C8-4553-9BA9-D79DEEF52ED7}" srcOrd="7" destOrd="0" presId="urn:microsoft.com/office/officeart/2005/8/layout/cycle6"/>
    <dgm:cxn modelId="{D18B9A8A-408E-43EA-83CD-4074C04F239C}" type="presParOf" srcId="{F14D1C69-3E30-4F2C-AF87-1F294DEDAAC2}" destId="{4B91C319-F75D-42BF-87FC-AC1CED5F2E61}" srcOrd="8" destOrd="0" presId="urn:microsoft.com/office/officeart/2005/8/layout/cycle6"/>
    <dgm:cxn modelId="{43ECC823-93AC-4721-A527-58C76EC711DB}" type="presParOf" srcId="{F14D1C69-3E30-4F2C-AF87-1F294DEDAAC2}" destId="{E27C8BDE-E248-42F4-A993-1A1C3A6EB1AB}" srcOrd="9" destOrd="0" presId="urn:microsoft.com/office/officeart/2005/8/layout/cycle6"/>
    <dgm:cxn modelId="{2B311C0A-C315-4C9F-B3C6-584575BB51B0}" type="presParOf" srcId="{F14D1C69-3E30-4F2C-AF87-1F294DEDAAC2}" destId="{BA2D58A6-BF09-4E24-9FDC-7C57237D2673}" srcOrd="10" destOrd="0" presId="urn:microsoft.com/office/officeart/2005/8/layout/cycle6"/>
    <dgm:cxn modelId="{A25D4159-C2A2-42D1-AA5E-96024ED58742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1A0E3152-C520-45E2-AC0C-8C84E3FD0616}" type="presOf" srcId="{257C5765-F65E-41F1-900D-97339BAD5AC9}" destId="{50948845-E64B-46D6-8954-BFDA5C2A5BCF}" srcOrd="0" destOrd="0" presId="urn:microsoft.com/office/officeart/2005/8/layout/cycle6"/>
    <dgm:cxn modelId="{1F059A6E-234B-4F3E-A73E-A250588FC5A4}" type="presOf" srcId="{5F69E4FB-1921-41C8-8939-BFCA726123BD}" destId="{93178EE7-5EE2-439B-95C6-32D8C5C9C319}" srcOrd="0" destOrd="0" presId="urn:microsoft.com/office/officeart/2005/8/layout/cycle6"/>
    <dgm:cxn modelId="{6A8D2770-3AF3-4C4B-B140-670CE60FD5BB}" type="presOf" srcId="{370CB3AD-B8FE-4BBE-9A1B-28898AAF1E36}" destId="{E27C8BDE-E248-42F4-A993-1A1C3A6EB1AB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2C7451E7-4036-4A21-A0B7-BBDAA407F4BB}" type="presOf" srcId="{F17E5F07-9078-4218-9CBD-5F2C1FD03506}" destId="{2E7A6479-ABC4-4A35-B93C-A2586E4448E0}" srcOrd="0" destOrd="0" presId="urn:microsoft.com/office/officeart/2005/8/layout/cycle6"/>
    <dgm:cxn modelId="{E9F2369D-3AE9-44FA-A06D-78A2AB239581}" type="presOf" srcId="{E7978920-9F18-43AA-B82C-A7B204B4A250}" destId="{0B444C1E-28DC-419B-8A74-ED3070F82451}" srcOrd="0" destOrd="0" presId="urn:microsoft.com/office/officeart/2005/8/layout/cycle6"/>
    <dgm:cxn modelId="{F5AA425E-1A2C-4C10-AC02-8FA3FA6E3638}" type="presOf" srcId="{981A932F-9CC6-457A-9247-D1675F7F5AF6}" destId="{F14D1C69-3E30-4F2C-AF87-1F294DEDAAC2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E5BB6BAA-EDEE-4573-B07C-0A09A46B2DC1}" type="presOf" srcId="{CCF36B8C-AF07-4A47-B379-FD48CDA900FC}" destId="{37133C5D-6F27-4C0B-BABF-F4AC22DA66DF}" srcOrd="0" destOrd="0" presId="urn:microsoft.com/office/officeart/2005/8/layout/cycle6"/>
    <dgm:cxn modelId="{10429C52-D123-4D51-AEE7-63F13D96901D}" type="presOf" srcId="{2D80C261-FC92-4F74-98EA-21A5B873FCEF}" destId="{092C0B80-09E5-459D-A0A6-060D1616AE0C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BFD34FEA-4AFA-4E4F-BA2E-034360556D62}" type="presOf" srcId="{D2EE68C9-DDB2-43F2-9EAD-9FAD6FF11713}" destId="{4B91C319-F75D-42BF-87FC-AC1CED5F2E61}" srcOrd="0" destOrd="0" presId="urn:microsoft.com/office/officeart/2005/8/layout/cycle6"/>
    <dgm:cxn modelId="{CD2E8016-7FEF-4B9B-BDBD-79A6E077D584}" type="presParOf" srcId="{F14D1C69-3E30-4F2C-AF87-1F294DEDAAC2}" destId="{37133C5D-6F27-4C0B-BABF-F4AC22DA66DF}" srcOrd="0" destOrd="0" presId="urn:microsoft.com/office/officeart/2005/8/layout/cycle6"/>
    <dgm:cxn modelId="{1115FEE4-FF85-4D26-ABD7-D2232141DEB1}" type="presParOf" srcId="{F14D1C69-3E30-4F2C-AF87-1F294DEDAAC2}" destId="{F5D7EB88-8A53-4514-A7E9-0640BED6491F}" srcOrd="1" destOrd="0" presId="urn:microsoft.com/office/officeart/2005/8/layout/cycle6"/>
    <dgm:cxn modelId="{FCC4BD0B-1BBA-414A-BF19-45B4FE17AB0F}" type="presParOf" srcId="{F14D1C69-3E30-4F2C-AF87-1F294DEDAAC2}" destId="{93178EE7-5EE2-439B-95C6-32D8C5C9C319}" srcOrd="2" destOrd="0" presId="urn:microsoft.com/office/officeart/2005/8/layout/cycle6"/>
    <dgm:cxn modelId="{9582A193-2A8A-413F-82DF-44E0A9AA7D7B}" type="presParOf" srcId="{F14D1C69-3E30-4F2C-AF87-1F294DEDAAC2}" destId="{092C0B80-09E5-459D-A0A6-060D1616AE0C}" srcOrd="3" destOrd="0" presId="urn:microsoft.com/office/officeart/2005/8/layout/cycle6"/>
    <dgm:cxn modelId="{064F8302-27B3-4D92-845C-28EA862ED66F}" type="presParOf" srcId="{F14D1C69-3E30-4F2C-AF87-1F294DEDAAC2}" destId="{EB45256A-4CAB-45A7-9E0E-F3AF6D83E241}" srcOrd="4" destOrd="0" presId="urn:microsoft.com/office/officeart/2005/8/layout/cycle6"/>
    <dgm:cxn modelId="{574FBCEF-C83B-4F47-9E1B-F76D0F163CEA}" type="presParOf" srcId="{F14D1C69-3E30-4F2C-AF87-1F294DEDAAC2}" destId="{0B444C1E-28DC-419B-8A74-ED3070F82451}" srcOrd="5" destOrd="0" presId="urn:microsoft.com/office/officeart/2005/8/layout/cycle6"/>
    <dgm:cxn modelId="{E9B45C91-D56F-4ED1-B3CB-CD79F65922AC}" type="presParOf" srcId="{F14D1C69-3E30-4F2C-AF87-1F294DEDAAC2}" destId="{50948845-E64B-46D6-8954-BFDA5C2A5BCF}" srcOrd="6" destOrd="0" presId="urn:microsoft.com/office/officeart/2005/8/layout/cycle6"/>
    <dgm:cxn modelId="{740D9130-CBDD-492F-8FD2-E73E2F460F17}" type="presParOf" srcId="{F14D1C69-3E30-4F2C-AF87-1F294DEDAAC2}" destId="{C47B34FF-B3C8-4553-9BA9-D79DEEF52ED7}" srcOrd="7" destOrd="0" presId="urn:microsoft.com/office/officeart/2005/8/layout/cycle6"/>
    <dgm:cxn modelId="{E44099FD-CAAF-4172-8427-06927066EE23}" type="presParOf" srcId="{F14D1C69-3E30-4F2C-AF87-1F294DEDAAC2}" destId="{4B91C319-F75D-42BF-87FC-AC1CED5F2E61}" srcOrd="8" destOrd="0" presId="urn:microsoft.com/office/officeart/2005/8/layout/cycle6"/>
    <dgm:cxn modelId="{9463BFE5-2316-4EAC-9994-B10DDA5B97E7}" type="presParOf" srcId="{F14D1C69-3E30-4F2C-AF87-1F294DEDAAC2}" destId="{E27C8BDE-E248-42F4-A993-1A1C3A6EB1AB}" srcOrd="9" destOrd="0" presId="urn:microsoft.com/office/officeart/2005/8/layout/cycle6"/>
    <dgm:cxn modelId="{0B0CEFA2-6832-4A2A-A711-C04181F6EEB7}" type="presParOf" srcId="{F14D1C69-3E30-4F2C-AF87-1F294DEDAAC2}" destId="{BA2D58A6-BF09-4E24-9FDC-7C57237D2673}" srcOrd="10" destOrd="0" presId="urn:microsoft.com/office/officeart/2005/8/layout/cycle6"/>
    <dgm:cxn modelId="{ED02EE72-FC35-4D7D-AC08-54C71B1E25E8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4640267C-17BA-46E4-BD8A-85A05F58BD37}" type="presOf" srcId="{370CB3AD-B8FE-4BBE-9A1B-28898AAF1E36}" destId="{E27C8BDE-E248-42F4-A993-1A1C3A6EB1AB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94107166-2D92-4196-A940-662286DE20C0}" type="presOf" srcId="{5F69E4FB-1921-41C8-8939-BFCA726123BD}" destId="{93178EE7-5EE2-439B-95C6-32D8C5C9C319}" srcOrd="0" destOrd="0" presId="urn:microsoft.com/office/officeart/2005/8/layout/cycle6"/>
    <dgm:cxn modelId="{024D0441-78E6-4783-98D4-AAD4E525742B}" type="presOf" srcId="{D2EE68C9-DDB2-43F2-9EAD-9FAD6FF11713}" destId="{4B91C319-F75D-42BF-87FC-AC1CED5F2E61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1B0954E9-173B-424D-8929-C2502BC73FEF}" type="presOf" srcId="{E7978920-9F18-43AA-B82C-A7B204B4A250}" destId="{0B444C1E-28DC-419B-8A74-ED3070F82451}" srcOrd="0" destOrd="0" presId="urn:microsoft.com/office/officeart/2005/8/layout/cycle6"/>
    <dgm:cxn modelId="{CCD27DF0-F90B-4407-A9CB-D33E02B6AAF2}" type="presOf" srcId="{257C5765-F65E-41F1-900D-97339BAD5AC9}" destId="{50948845-E64B-46D6-8954-BFDA5C2A5BCF}" srcOrd="0" destOrd="0" presId="urn:microsoft.com/office/officeart/2005/8/layout/cycle6"/>
    <dgm:cxn modelId="{B6CA31F7-F5ED-443C-A01B-9F63D44CBB70}" type="presOf" srcId="{F17E5F07-9078-4218-9CBD-5F2C1FD03506}" destId="{2E7A6479-ABC4-4A35-B93C-A2586E4448E0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42D8A15C-CAD0-458C-8AD7-DEEDA5033C88}" type="presOf" srcId="{2D80C261-FC92-4F74-98EA-21A5B873FCEF}" destId="{092C0B80-09E5-459D-A0A6-060D1616AE0C}" srcOrd="0" destOrd="0" presId="urn:microsoft.com/office/officeart/2005/8/layout/cycle6"/>
    <dgm:cxn modelId="{030A282A-D540-49A8-AF6F-2CE6FC5109B0}" type="presOf" srcId="{CCF36B8C-AF07-4A47-B379-FD48CDA900FC}" destId="{37133C5D-6F27-4C0B-BABF-F4AC22DA66DF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09D9D0D7-93DB-4148-9683-EF85423B0A8A}" type="presOf" srcId="{981A932F-9CC6-457A-9247-D1675F7F5AF6}" destId="{F14D1C69-3E30-4F2C-AF87-1F294DEDAAC2}" srcOrd="0" destOrd="0" presId="urn:microsoft.com/office/officeart/2005/8/layout/cycle6"/>
    <dgm:cxn modelId="{25C5DAFE-7B93-4F5F-86BC-B31C2BFC29EB}" type="presParOf" srcId="{F14D1C69-3E30-4F2C-AF87-1F294DEDAAC2}" destId="{37133C5D-6F27-4C0B-BABF-F4AC22DA66DF}" srcOrd="0" destOrd="0" presId="urn:microsoft.com/office/officeart/2005/8/layout/cycle6"/>
    <dgm:cxn modelId="{CEDA606B-9962-4A06-91CF-AD4D58C615C5}" type="presParOf" srcId="{F14D1C69-3E30-4F2C-AF87-1F294DEDAAC2}" destId="{F5D7EB88-8A53-4514-A7E9-0640BED6491F}" srcOrd="1" destOrd="0" presId="urn:microsoft.com/office/officeart/2005/8/layout/cycle6"/>
    <dgm:cxn modelId="{34739E34-469D-4156-897B-A8FEC2BDF380}" type="presParOf" srcId="{F14D1C69-3E30-4F2C-AF87-1F294DEDAAC2}" destId="{93178EE7-5EE2-439B-95C6-32D8C5C9C319}" srcOrd="2" destOrd="0" presId="urn:microsoft.com/office/officeart/2005/8/layout/cycle6"/>
    <dgm:cxn modelId="{38B23638-A907-436C-878D-CEB3F7569769}" type="presParOf" srcId="{F14D1C69-3E30-4F2C-AF87-1F294DEDAAC2}" destId="{092C0B80-09E5-459D-A0A6-060D1616AE0C}" srcOrd="3" destOrd="0" presId="urn:microsoft.com/office/officeart/2005/8/layout/cycle6"/>
    <dgm:cxn modelId="{B5C7662A-B70C-467D-9CB7-CC232997B845}" type="presParOf" srcId="{F14D1C69-3E30-4F2C-AF87-1F294DEDAAC2}" destId="{EB45256A-4CAB-45A7-9E0E-F3AF6D83E241}" srcOrd="4" destOrd="0" presId="urn:microsoft.com/office/officeart/2005/8/layout/cycle6"/>
    <dgm:cxn modelId="{F1580202-4B29-4271-AF5B-8FBAB3F72C42}" type="presParOf" srcId="{F14D1C69-3E30-4F2C-AF87-1F294DEDAAC2}" destId="{0B444C1E-28DC-419B-8A74-ED3070F82451}" srcOrd="5" destOrd="0" presId="urn:microsoft.com/office/officeart/2005/8/layout/cycle6"/>
    <dgm:cxn modelId="{010B06D1-6AAF-41DC-883D-3200E3998478}" type="presParOf" srcId="{F14D1C69-3E30-4F2C-AF87-1F294DEDAAC2}" destId="{50948845-E64B-46D6-8954-BFDA5C2A5BCF}" srcOrd="6" destOrd="0" presId="urn:microsoft.com/office/officeart/2005/8/layout/cycle6"/>
    <dgm:cxn modelId="{D6357DB4-760D-4CA9-9881-C1CB6326A317}" type="presParOf" srcId="{F14D1C69-3E30-4F2C-AF87-1F294DEDAAC2}" destId="{C47B34FF-B3C8-4553-9BA9-D79DEEF52ED7}" srcOrd="7" destOrd="0" presId="urn:microsoft.com/office/officeart/2005/8/layout/cycle6"/>
    <dgm:cxn modelId="{C08BD253-BD01-473D-BAF1-02ECC8B6C4F8}" type="presParOf" srcId="{F14D1C69-3E30-4F2C-AF87-1F294DEDAAC2}" destId="{4B91C319-F75D-42BF-87FC-AC1CED5F2E61}" srcOrd="8" destOrd="0" presId="urn:microsoft.com/office/officeart/2005/8/layout/cycle6"/>
    <dgm:cxn modelId="{0DC691A6-5206-49FB-B61F-97CCB0B41156}" type="presParOf" srcId="{F14D1C69-3E30-4F2C-AF87-1F294DEDAAC2}" destId="{E27C8BDE-E248-42F4-A993-1A1C3A6EB1AB}" srcOrd="9" destOrd="0" presId="urn:microsoft.com/office/officeart/2005/8/layout/cycle6"/>
    <dgm:cxn modelId="{124BE504-0322-4F7C-AF2C-EBB8E68791D6}" type="presParOf" srcId="{F14D1C69-3E30-4F2C-AF87-1F294DEDAAC2}" destId="{BA2D58A6-BF09-4E24-9FDC-7C57237D2673}" srcOrd="10" destOrd="0" presId="urn:microsoft.com/office/officeart/2005/8/layout/cycle6"/>
    <dgm:cxn modelId="{FFD29C5F-6A16-4640-9448-45D8B64A3E6E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6A751E0D-F675-4BBF-98ED-53F3BE9A2769}" type="presOf" srcId="{5F69E4FB-1921-41C8-8939-BFCA726123BD}" destId="{93178EE7-5EE2-439B-95C6-32D8C5C9C319}" srcOrd="0" destOrd="0" presId="urn:microsoft.com/office/officeart/2005/8/layout/cycle6"/>
    <dgm:cxn modelId="{9CCA1DCB-0236-42F3-94EE-394D3BC09B77}" type="presOf" srcId="{D2EE68C9-DDB2-43F2-9EAD-9FAD6FF11713}" destId="{4B91C319-F75D-42BF-87FC-AC1CED5F2E61}" srcOrd="0" destOrd="0" presId="urn:microsoft.com/office/officeart/2005/8/layout/cycle6"/>
    <dgm:cxn modelId="{5F068FA8-1506-44B4-802A-178F40357D36}" type="presOf" srcId="{257C5765-F65E-41F1-900D-97339BAD5AC9}" destId="{50948845-E64B-46D6-8954-BFDA5C2A5BCF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9D158557-B0DE-4E2C-8E60-1C6E7EDA291D}" type="presOf" srcId="{2D80C261-FC92-4F74-98EA-21A5B873FCEF}" destId="{092C0B80-09E5-459D-A0A6-060D1616AE0C}" srcOrd="0" destOrd="0" presId="urn:microsoft.com/office/officeart/2005/8/layout/cycle6"/>
    <dgm:cxn modelId="{C654FD92-A605-4781-BC0C-E35F967022D3}" type="presOf" srcId="{CCF36B8C-AF07-4A47-B379-FD48CDA900FC}" destId="{37133C5D-6F27-4C0B-BABF-F4AC22DA66DF}" srcOrd="0" destOrd="0" presId="urn:microsoft.com/office/officeart/2005/8/layout/cycle6"/>
    <dgm:cxn modelId="{BE53B098-84E5-43E1-9E74-307150FE5B79}" type="presOf" srcId="{981A932F-9CC6-457A-9247-D1675F7F5AF6}" destId="{F14D1C69-3E30-4F2C-AF87-1F294DEDAAC2}" srcOrd="0" destOrd="0" presId="urn:microsoft.com/office/officeart/2005/8/layout/cycle6"/>
    <dgm:cxn modelId="{034A298E-3713-4FA3-9082-5D73669E6521}" type="presOf" srcId="{F17E5F07-9078-4218-9CBD-5F2C1FD03506}" destId="{2E7A6479-ABC4-4A35-B93C-A2586E4448E0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2741F239-9154-4EEA-87AA-E2CCEDD390DF}" type="presOf" srcId="{E7978920-9F18-43AA-B82C-A7B204B4A250}" destId="{0B444C1E-28DC-419B-8A74-ED3070F82451}" srcOrd="0" destOrd="0" presId="urn:microsoft.com/office/officeart/2005/8/layout/cycle6"/>
    <dgm:cxn modelId="{5034F10A-2FBB-43DD-9AD1-869F6C8A98D1}" type="presOf" srcId="{370CB3AD-B8FE-4BBE-9A1B-28898AAF1E36}" destId="{E27C8BDE-E248-42F4-A993-1A1C3A6EB1AB}" srcOrd="0" destOrd="0" presId="urn:microsoft.com/office/officeart/2005/8/layout/cycle6"/>
    <dgm:cxn modelId="{3CC805F3-3619-4D70-B3C3-894280123168}" type="presParOf" srcId="{F14D1C69-3E30-4F2C-AF87-1F294DEDAAC2}" destId="{37133C5D-6F27-4C0B-BABF-F4AC22DA66DF}" srcOrd="0" destOrd="0" presId="urn:microsoft.com/office/officeart/2005/8/layout/cycle6"/>
    <dgm:cxn modelId="{11A9A035-28A0-45E3-BD90-5DC408E73748}" type="presParOf" srcId="{F14D1C69-3E30-4F2C-AF87-1F294DEDAAC2}" destId="{F5D7EB88-8A53-4514-A7E9-0640BED6491F}" srcOrd="1" destOrd="0" presId="urn:microsoft.com/office/officeart/2005/8/layout/cycle6"/>
    <dgm:cxn modelId="{FA543469-41A5-4537-95E2-A2710D0C0762}" type="presParOf" srcId="{F14D1C69-3E30-4F2C-AF87-1F294DEDAAC2}" destId="{93178EE7-5EE2-439B-95C6-32D8C5C9C319}" srcOrd="2" destOrd="0" presId="urn:microsoft.com/office/officeart/2005/8/layout/cycle6"/>
    <dgm:cxn modelId="{B1A5E2C5-5142-4353-84B0-5AEE4B632B13}" type="presParOf" srcId="{F14D1C69-3E30-4F2C-AF87-1F294DEDAAC2}" destId="{092C0B80-09E5-459D-A0A6-060D1616AE0C}" srcOrd="3" destOrd="0" presId="urn:microsoft.com/office/officeart/2005/8/layout/cycle6"/>
    <dgm:cxn modelId="{97BEAD8E-A615-48BD-A701-80338D218ECF}" type="presParOf" srcId="{F14D1C69-3E30-4F2C-AF87-1F294DEDAAC2}" destId="{EB45256A-4CAB-45A7-9E0E-F3AF6D83E241}" srcOrd="4" destOrd="0" presId="urn:microsoft.com/office/officeart/2005/8/layout/cycle6"/>
    <dgm:cxn modelId="{6B4BFA8C-76A8-4D22-8452-64126FB96881}" type="presParOf" srcId="{F14D1C69-3E30-4F2C-AF87-1F294DEDAAC2}" destId="{0B444C1E-28DC-419B-8A74-ED3070F82451}" srcOrd="5" destOrd="0" presId="urn:microsoft.com/office/officeart/2005/8/layout/cycle6"/>
    <dgm:cxn modelId="{C50B999F-A709-435A-A5F5-FD792C59B669}" type="presParOf" srcId="{F14D1C69-3E30-4F2C-AF87-1F294DEDAAC2}" destId="{50948845-E64B-46D6-8954-BFDA5C2A5BCF}" srcOrd="6" destOrd="0" presId="urn:microsoft.com/office/officeart/2005/8/layout/cycle6"/>
    <dgm:cxn modelId="{5BD062FB-439B-4549-821D-CB0B792221CD}" type="presParOf" srcId="{F14D1C69-3E30-4F2C-AF87-1F294DEDAAC2}" destId="{C47B34FF-B3C8-4553-9BA9-D79DEEF52ED7}" srcOrd="7" destOrd="0" presId="urn:microsoft.com/office/officeart/2005/8/layout/cycle6"/>
    <dgm:cxn modelId="{4D55AC90-5A1C-46DC-8071-762F92229089}" type="presParOf" srcId="{F14D1C69-3E30-4F2C-AF87-1F294DEDAAC2}" destId="{4B91C319-F75D-42BF-87FC-AC1CED5F2E61}" srcOrd="8" destOrd="0" presId="urn:microsoft.com/office/officeart/2005/8/layout/cycle6"/>
    <dgm:cxn modelId="{083F8AFE-2499-49D2-AD74-A5348DA7A314}" type="presParOf" srcId="{F14D1C69-3E30-4F2C-AF87-1F294DEDAAC2}" destId="{E27C8BDE-E248-42F4-A993-1A1C3A6EB1AB}" srcOrd="9" destOrd="0" presId="urn:microsoft.com/office/officeart/2005/8/layout/cycle6"/>
    <dgm:cxn modelId="{85091912-82AD-47A7-A761-4E319B11254F}" type="presParOf" srcId="{F14D1C69-3E30-4F2C-AF87-1F294DEDAAC2}" destId="{BA2D58A6-BF09-4E24-9FDC-7C57237D2673}" srcOrd="10" destOrd="0" presId="urn:microsoft.com/office/officeart/2005/8/layout/cycle6"/>
    <dgm:cxn modelId="{9B2E9EBF-EE0A-486A-A41D-32DE07A3671C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251A6C3-511D-4B4C-9621-19EA2C5568A5}" type="presOf" srcId="{F17E5F07-9078-4218-9CBD-5F2C1FD03506}" destId="{2E7A6479-ABC4-4A35-B93C-A2586E4448E0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AD2D486C-BC5A-4EE5-AC4A-7E720F1048D9}" type="presOf" srcId="{CCF36B8C-AF07-4A47-B379-FD48CDA900FC}" destId="{37133C5D-6F27-4C0B-BABF-F4AC22DA66DF}" srcOrd="0" destOrd="0" presId="urn:microsoft.com/office/officeart/2005/8/layout/cycle6"/>
    <dgm:cxn modelId="{42ACE2AA-4EED-49DB-95EE-07EB148AF0FF}" type="presOf" srcId="{E7978920-9F18-43AA-B82C-A7B204B4A250}" destId="{0B444C1E-28DC-419B-8A74-ED3070F82451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E8D03441-2243-485D-A56C-4958EE729B97}" type="presOf" srcId="{981A932F-9CC6-457A-9247-D1675F7F5AF6}" destId="{F14D1C69-3E30-4F2C-AF87-1F294DEDAAC2}" srcOrd="0" destOrd="0" presId="urn:microsoft.com/office/officeart/2005/8/layout/cycle6"/>
    <dgm:cxn modelId="{291DD2AE-EE63-48A4-81DC-935E99DFDFEB}" type="presOf" srcId="{2D80C261-FC92-4F74-98EA-21A5B873FCEF}" destId="{092C0B80-09E5-459D-A0A6-060D1616AE0C}" srcOrd="0" destOrd="0" presId="urn:microsoft.com/office/officeart/2005/8/layout/cycle6"/>
    <dgm:cxn modelId="{D202AB60-A853-4CD0-AD98-3534245827FF}" type="presOf" srcId="{5F69E4FB-1921-41C8-8939-BFCA726123BD}" destId="{93178EE7-5EE2-439B-95C6-32D8C5C9C319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DDDB6859-9848-4AA2-A9D8-859CE8E016EC}" type="presOf" srcId="{D2EE68C9-DDB2-43F2-9EAD-9FAD6FF11713}" destId="{4B91C319-F75D-42BF-87FC-AC1CED5F2E61}" srcOrd="0" destOrd="0" presId="urn:microsoft.com/office/officeart/2005/8/layout/cycle6"/>
    <dgm:cxn modelId="{F643CA3F-7754-4D87-B1FF-57414BEAA826}" type="presOf" srcId="{370CB3AD-B8FE-4BBE-9A1B-28898AAF1E36}" destId="{E27C8BDE-E248-42F4-A993-1A1C3A6EB1AB}" srcOrd="0" destOrd="0" presId="urn:microsoft.com/office/officeart/2005/8/layout/cycle6"/>
    <dgm:cxn modelId="{F6F1D787-BFA5-49D1-B340-69F7324D216D}" type="presOf" srcId="{257C5765-F65E-41F1-900D-97339BAD5AC9}" destId="{50948845-E64B-46D6-8954-BFDA5C2A5BCF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4015B8B3-924E-49BC-B83D-F7DDBDFC9192}" type="presParOf" srcId="{F14D1C69-3E30-4F2C-AF87-1F294DEDAAC2}" destId="{37133C5D-6F27-4C0B-BABF-F4AC22DA66DF}" srcOrd="0" destOrd="0" presId="urn:microsoft.com/office/officeart/2005/8/layout/cycle6"/>
    <dgm:cxn modelId="{5FB68727-638A-4B4C-B753-F1797CE2319C}" type="presParOf" srcId="{F14D1C69-3E30-4F2C-AF87-1F294DEDAAC2}" destId="{F5D7EB88-8A53-4514-A7E9-0640BED6491F}" srcOrd="1" destOrd="0" presId="urn:microsoft.com/office/officeart/2005/8/layout/cycle6"/>
    <dgm:cxn modelId="{312D09A1-A0E2-4F4E-869F-EE89ABA714D3}" type="presParOf" srcId="{F14D1C69-3E30-4F2C-AF87-1F294DEDAAC2}" destId="{93178EE7-5EE2-439B-95C6-32D8C5C9C319}" srcOrd="2" destOrd="0" presId="urn:microsoft.com/office/officeart/2005/8/layout/cycle6"/>
    <dgm:cxn modelId="{BE1C8D14-6A2C-4919-ACEF-58F67EF47CAA}" type="presParOf" srcId="{F14D1C69-3E30-4F2C-AF87-1F294DEDAAC2}" destId="{092C0B80-09E5-459D-A0A6-060D1616AE0C}" srcOrd="3" destOrd="0" presId="urn:microsoft.com/office/officeart/2005/8/layout/cycle6"/>
    <dgm:cxn modelId="{FC194BAF-6D4B-4680-9E91-ACB89EC27C86}" type="presParOf" srcId="{F14D1C69-3E30-4F2C-AF87-1F294DEDAAC2}" destId="{EB45256A-4CAB-45A7-9E0E-F3AF6D83E241}" srcOrd="4" destOrd="0" presId="urn:microsoft.com/office/officeart/2005/8/layout/cycle6"/>
    <dgm:cxn modelId="{AE7B945F-5C88-495A-B38B-06AC667EDFC8}" type="presParOf" srcId="{F14D1C69-3E30-4F2C-AF87-1F294DEDAAC2}" destId="{0B444C1E-28DC-419B-8A74-ED3070F82451}" srcOrd="5" destOrd="0" presId="urn:microsoft.com/office/officeart/2005/8/layout/cycle6"/>
    <dgm:cxn modelId="{3CA7C5FA-F791-4A0E-B76C-833EEFB91959}" type="presParOf" srcId="{F14D1C69-3E30-4F2C-AF87-1F294DEDAAC2}" destId="{50948845-E64B-46D6-8954-BFDA5C2A5BCF}" srcOrd="6" destOrd="0" presId="urn:microsoft.com/office/officeart/2005/8/layout/cycle6"/>
    <dgm:cxn modelId="{F85EE32A-F569-418B-AD9D-A9E006A81BAE}" type="presParOf" srcId="{F14D1C69-3E30-4F2C-AF87-1F294DEDAAC2}" destId="{C47B34FF-B3C8-4553-9BA9-D79DEEF52ED7}" srcOrd="7" destOrd="0" presId="urn:microsoft.com/office/officeart/2005/8/layout/cycle6"/>
    <dgm:cxn modelId="{552FFF4B-0071-4BBC-B5AD-89D0CE3AF054}" type="presParOf" srcId="{F14D1C69-3E30-4F2C-AF87-1F294DEDAAC2}" destId="{4B91C319-F75D-42BF-87FC-AC1CED5F2E61}" srcOrd="8" destOrd="0" presId="urn:microsoft.com/office/officeart/2005/8/layout/cycle6"/>
    <dgm:cxn modelId="{5E00EC6C-965A-4B67-A88C-600DFF47C82C}" type="presParOf" srcId="{F14D1C69-3E30-4F2C-AF87-1F294DEDAAC2}" destId="{E27C8BDE-E248-42F4-A993-1A1C3A6EB1AB}" srcOrd="9" destOrd="0" presId="urn:microsoft.com/office/officeart/2005/8/layout/cycle6"/>
    <dgm:cxn modelId="{05ECC3F5-D8C7-413F-B04F-8C598479DADD}" type="presParOf" srcId="{F14D1C69-3E30-4F2C-AF87-1F294DEDAAC2}" destId="{BA2D58A6-BF09-4E24-9FDC-7C57237D2673}" srcOrd="10" destOrd="0" presId="urn:microsoft.com/office/officeart/2005/8/layout/cycle6"/>
    <dgm:cxn modelId="{F30C151F-C405-4CCF-BC70-57630CED00A6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213FCBCF-6881-4E0C-B2CE-E4A5A8F9F819}" type="presOf" srcId="{CCF36B8C-AF07-4A47-B379-FD48CDA900FC}" destId="{37133C5D-6F27-4C0B-BABF-F4AC22DA66DF}" srcOrd="0" destOrd="0" presId="urn:microsoft.com/office/officeart/2005/8/layout/cycle6"/>
    <dgm:cxn modelId="{354FA7E8-9BEF-4D8C-87B5-097774EEFC2A}" type="presOf" srcId="{2D80C261-FC92-4F74-98EA-21A5B873FCEF}" destId="{092C0B80-09E5-459D-A0A6-060D1616AE0C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1ED463F8-1FF6-4943-A019-3FE770E11C8F}" type="presOf" srcId="{257C5765-F65E-41F1-900D-97339BAD5AC9}" destId="{50948845-E64B-46D6-8954-BFDA5C2A5BCF}" srcOrd="0" destOrd="0" presId="urn:microsoft.com/office/officeart/2005/8/layout/cycle6"/>
    <dgm:cxn modelId="{CEA634C7-2055-4F71-AC96-AFFD8DFD5347}" type="presOf" srcId="{D2EE68C9-DDB2-43F2-9EAD-9FAD6FF11713}" destId="{4B91C319-F75D-42BF-87FC-AC1CED5F2E61}" srcOrd="0" destOrd="0" presId="urn:microsoft.com/office/officeart/2005/8/layout/cycle6"/>
    <dgm:cxn modelId="{F3F545AE-6B73-4F14-80C4-0E5F9C300409}" type="presOf" srcId="{F17E5F07-9078-4218-9CBD-5F2C1FD03506}" destId="{2E7A6479-ABC4-4A35-B93C-A2586E4448E0}" srcOrd="0" destOrd="0" presId="urn:microsoft.com/office/officeart/2005/8/layout/cycle6"/>
    <dgm:cxn modelId="{D10642D0-EB17-4D07-989B-00201E184CF9}" type="presOf" srcId="{5F69E4FB-1921-41C8-8939-BFCA726123BD}" destId="{93178EE7-5EE2-439B-95C6-32D8C5C9C319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19BB832B-E791-4B6E-8A2F-FFD06A67B087}" type="presOf" srcId="{E7978920-9F18-43AA-B82C-A7B204B4A250}" destId="{0B444C1E-28DC-419B-8A74-ED3070F82451}" srcOrd="0" destOrd="0" presId="urn:microsoft.com/office/officeart/2005/8/layout/cycle6"/>
    <dgm:cxn modelId="{039B4050-AFC3-4C2C-9DC0-9BF5BB19BB41}" type="presOf" srcId="{370CB3AD-B8FE-4BBE-9A1B-28898AAF1E36}" destId="{E27C8BDE-E248-42F4-A993-1A1C3A6EB1AB}" srcOrd="0" destOrd="0" presId="urn:microsoft.com/office/officeart/2005/8/layout/cycle6"/>
    <dgm:cxn modelId="{4DE273BE-746F-482F-91FA-01397722B876}" type="presOf" srcId="{981A932F-9CC6-457A-9247-D1675F7F5AF6}" destId="{F14D1C69-3E30-4F2C-AF87-1F294DEDAAC2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205FAB33-B163-4610-8F71-3FEC7CD2034E}" type="presParOf" srcId="{F14D1C69-3E30-4F2C-AF87-1F294DEDAAC2}" destId="{37133C5D-6F27-4C0B-BABF-F4AC22DA66DF}" srcOrd="0" destOrd="0" presId="urn:microsoft.com/office/officeart/2005/8/layout/cycle6"/>
    <dgm:cxn modelId="{B5730360-377D-4BC5-9217-629D6479B958}" type="presParOf" srcId="{F14D1C69-3E30-4F2C-AF87-1F294DEDAAC2}" destId="{F5D7EB88-8A53-4514-A7E9-0640BED6491F}" srcOrd="1" destOrd="0" presId="urn:microsoft.com/office/officeart/2005/8/layout/cycle6"/>
    <dgm:cxn modelId="{27ABB3FF-4CF7-4D15-B559-F83BFB10846B}" type="presParOf" srcId="{F14D1C69-3E30-4F2C-AF87-1F294DEDAAC2}" destId="{93178EE7-5EE2-439B-95C6-32D8C5C9C319}" srcOrd="2" destOrd="0" presId="urn:microsoft.com/office/officeart/2005/8/layout/cycle6"/>
    <dgm:cxn modelId="{E0E25810-FC4F-4A04-BC5A-A1758E5EB85C}" type="presParOf" srcId="{F14D1C69-3E30-4F2C-AF87-1F294DEDAAC2}" destId="{092C0B80-09E5-459D-A0A6-060D1616AE0C}" srcOrd="3" destOrd="0" presId="urn:microsoft.com/office/officeart/2005/8/layout/cycle6"/>
    <dgm:cxn modelId="{7D2283F5-DB44-49DE-BB3B-FACE7F952474}" type="presParOf" srcId="{F14D1C69-3E30-4F2C-AF87-1F294DEDAAC2}" destId="{EB45256A-4CAB-45A7-9E0E-F3AF6D83E241}" srcOrd="4" destOrd="0" presId="urn:microsoft.com/office/officeart/2005/8/layout/cycle6"/>
    <dgm:cxn modelId="{516E2BB8-AA5D-4765-B142-BB9397C29471}" type="presParOf" srcId="{F14D1C69-3E30-4F2C-AF87-1F294DEDAAC2}" destId="{0B444C1E-28DC-419B-8A74-ED3070F82451}" srcOrd="5" destOrd="0" presId="urn:microsoft.com/office/officeart/2005/8/layout/cycle6"/>
    <dgm:cxn modelId="{EEFE67E4-1B32-4280-9BEF-4B61A62D0D8A}" type="presParOf" srcId="{F14D1C69-3E30-4F2C-AF87-1F294DEDAAC2}" destId="{50948845-E64B-46D6-8954-BFDA5C2A5BCF}" srcOrd="6" destOrd="0" presId="urn:microsoft.com/office/officeart/2005/8/layout/cycle6"/>
    <dgm:cxn modelId="{C69862ED-126B-4FB9-9563-CC9EBA12563D}" type="presParOf" srcId="{F14D1C69-3E30-4F2C-AF87-1F294DEDAAC2}" destId="{C47B34FF-B3C8-4553-9BA9-D79DEEF52ED7}" srcOrd="7" destOrd="0" presId="urn:microsoft.com/office/officeart/2005/8/layout/cycle6"/>
    <dgm:cxn modelId="{DA36F5A6-3BC1-49D4-9FBB-E292458BCC22}" type="presParOf" srcId="{F14D1C69-3E30-4F2C-AF87-1F294DEDAAC2}" destId="{4B91C319-F75D-42BF-87FC-AC1CED5F2E61}" srcOrd="8" destOrd="0" presId="urn:microsoft.com/office/officeart/2005/8/layout/cycle6"/>
    <dgm:cxn modelId="{19AD4F6B-8653-467C-B517-F2DC92DD6BA6}" type="presParOf" srcId="{F14D1C69-3E30-4F2C-AF87-1F294DEDAAC2}" destId="{E27C8BDE-E248-42F4-A993-1A1C3A6EB1AB}" srcOrd="9" destOrd="0" presId="urn:microsoft.com/office/officeart/2005/8/layout/cycle6"/>
    <dgm:cxn modelId="{304451B9-C1A0-481F-B335-BC37DD408A57}" type="presParOf" srcId="{F14D1C69-3E30-4F2C-AF87-1F294DEDAAC2}" destId="{BA2D58A6-BF09-4E24-9FDC-7C57237D2673}" srcOrd="10" destOrd="0" presId="urn:microsoft.com/office/officeart/2005/8/layout/cycle6"/>
    <dgm:cxn modelId="{DCA517EB-5AA5-4D1B-A57D-E9A5A8D877F9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9398EEA3-D7E1-41F9-A081-D5C8F49EC3FF}" type="presOf" srcId="{E7978920-9F18-43AA-B82C-A7B204B4A250}" destId="{0B444C1E-28DC-419B-8A74-ED3070F82451}" srcOrd="0" destOrd="0" presId="urn:microsoft.com/office/officeart/2005/8/layout/cycle6"/>
    <dgm:cxn modelId="{B0C3868D-1F26-4231-95B1-C17F8A9F7705}" type="presOf" srcId="{CCF36B8C-AF07-4A47-B379-FD48CDA900FC}" destId="{37133C5D-6F27-4C0B-BABF-F4AC22DA66DF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03DC37BF-1416-4438-8E9D-35767A88480C}" type="presOf" srcId="{2D80C261-FC92-4F74-98EA-21A5B873FCEF}" destId="{092C0B80-09E5-459D-A0A6-060D1616AE0C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CB555CAD-26CA-4BDB-B27F-C255F8F4D2FF}" type="presOf" srcId="{D2EE68C9-DDB2-43F2-9EAD-9FAD6FF11713}" destId="{4B91C319-F75D-42BF-87FC-AC1CED5F2E61}" srcOrd="0" destOrd="0" presId="urn:microsoft.com/office/officeart/2005/8/layout/cycle6"/>
    <dgm:cxn modelId="{4AE8FFD1-0535-4979-AE92-0AEA0D097FD0}" type="presOf" srcId="{5F69E4FB-1921-41C8-8939-BFCA726123BD}" destId="{93178EE7-5EE2-439B-95C6-32D8C5C9C319}" srcOrd="0" destOrd="0" presId="urn:microsoft.com/office/officeart/2005/8/layout/cycle6"/>
    <dgm:cxn modelId="{74143269-8542-46D5-8C65-3FA8CB646722}" type="presOf" srcId="{257C5765-F65E-41F1-900D-97339BAD5AC9}" destId="{50948845-E64B-46D6-8954-BFDA5C2A5BCF}" srcOrd="0" destOrd="0" presId="urn:microsoft.com/office/officeart/2005/8/layout/cycle6"/>
    <dgm:cxn modelId="{B4DBE44B-299A-4F15-BBD2-BAFBDED52B2A}" type="presOf" srcId="{981A932F-9CC6-457A-9247-D1675F7F5AF6}" destId="{F14D1C69-3E30-4F2C-AF87-1F294DEDAAC2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439F74A4-A89C-49BF-BCED-67E855F7091A}" type="presOf" srcId="{370CB3AD-B8FE-4BBE-9A1B-28898AAF1E36}" destId="{E27C8BDE-E248-42F4-A993-1A1C3A6EB1AB}" srcOrd="0" destOrd="0" presId="urn:microsoft.com/office/officeart/2005/8/layout/cycle6"/>
    <dgm:cxn modelId="{AD93C363-BC4D-4CA6-B3E8-B3EB784FD151}" type="presOf" srcId="{F17E5F07-9078-4218-9CBD-5F2C1FD03506}" destId="{2E7A6479-ABC4-4A35-B93C-A2586E4448E0}" srcOrd="0" destOrd="0" presId="urn:microsoft.com/office/officeart/2005/8/layout/cycle6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5CD7D850-887B-48C4-8229-3F7D69DDC800}" type="presParOf" srcId="{F14D1C69-3E30-4F2C-AF87-1F294DEDAAC2}" destId="{37133C5D-6F27-4C0B-BABF-F4AC22DA66DF}" srcOrd="0" destOrd="0" presId="urn:microsoft.com/office/officeart/2005/8/layout/cycle6"/>
    <dgm:cxn modelId="{9C043E84-D2FD-49C1-AD93-45A45E496708}" type="presParOf" srcId="{F14D1C69-3E30-4F2C-AF87-1F294DEDAAC2}" destId="{F5D7EB88-8A53-4514-A7E9-0640BED6491F}" srcOrd="1" destOrd="0" presId="urn:microsoft.com/office/officeart/2005/8/layout/cycle6"/>
    <dgm:cxn modelId="{95DB420D-B9C0-4352-A6F5-89830128DC81}" type="presParOf" srcId="{F14D1C69-3E30-4F2C-AF87-1F294DEDAAC2}" destId="{93178EE7-5EE2-439B-95C6-32D8C5C9C319}" srcOrd="2" destOrd="0" presId="urn:microsoft.com/office/officeart/2005/8/layout/cycle6"/>
    <dgm:cxn modelId="{63CB2572-D2D8-4492-9CA7-FF2FFC6561B1}" type="presParOf" srcId="{F14D1C69-3E30-4F2C-AF87-1F294DEDAAC2}" destId="{092C0B80-09E5-459D-A0A6-060D1616AE0C}" srcOrd="3" destOrd="0" presId="urn:microsoft.com/office/officeart/2005/8/layout/cycle6"/>
    <dgm:cxn modelId="{75FDCA75-EB93-4318-998B-10203F1F5434}" type="presParOf" srcId="{F14D1C69-3E30-4F2C-AF87-1F294DEDAAC2}" destId="{EB45256A-4CAB-45A7-9E0E-F3AF6D83E241}" srcOrd="4" destOrd="0" presId="urn:microsoft.com/office/officeart/2005/8/layout/cycle6"/>
    <dgm:cxn modelId="{D0B6BAC8-F300-47E3-B17D-FFDABAFE3AA2}" type="presParOf" srcId="{F14D1C69-3E30-4F2C-AF87-1F294DEDAAC2}" destId="{0B444C1E-28DC-419B-8A74-ED3070F82451}" srcOrd="5" destOrd="0" presId="urn:microsoft.com/office/officeart/2005/8/layout/cycle6"/>
    <dgm:cxn modelId="{E8152D53-43EE-40E1-8F3C-457C9B357CF3}" type="presParOf" srcId="{F14D1C69-3E30-4F2C-AF87-1F294DEDAAC2}" destId="{50948845-E64B-46D6-8954-BFDA5C2A5BCF}" srcOrd="6" destOrd="0" presId="urn:microsoft.com/office/officeart/2005/8/layout/cycle6"/>
    <dgm:cxn modelId="{DDB9AACA-90A5-4C8B-9FEC-12DC9CF5DFF5}" type="presParOf" srcId="{F14D1C69-3E30-4F2C-AF87-1F294DEDAAC2}" destId="{C47B34FF-B3C8-4553-9BA9-D79DEEF52ED7}" srcOrd="7" destOrd="0" presId="urn:microsoft.com/office/officeart/2005/8/layout/cycle6"/>
    <dgm:cxn modelId="{C9571AD4-C4F4-4D7C-AC72-3BA623ACC362}" type="presParOf" srcId="{F14D1C69-3E30-4F2C-AF87-1F294DEDAAC2}" destId="{4B91C319-F75D-42BF-87FC-AC1CED5F2E61}" srcOrd="8" destOrd="0" presId="urn:microsoft.com/office/officeart/2005/8/layout/cycle6"/>
    <dgm:cxn modelId="{07B74EF5-FFEF-47B6-AEDC-53347787D9AA}" type="presParOf" srcId="{F14D1C69-3E30-4F2C-AF87-1F294DEDAAC2}" destId="{E27C8BDE-E248-42F4-A993-1A1C3A6EB1AB}" srcOrd="9" destOrd="0" presId="urn:microsoft.com/office/officeart/2005/8/layout/cycle6"/>
    <dgm:cxn modelId="{001D307B-8037-4377-8CA1-47755C529BAD}" type="presParOf" srcId="{F14D1C69-3E30-4F2C-AF87-1F294DEDAAC2}" destId="{BA2D58A6-BF09-4E24-9FDC-7C57237D2673}" srcOrd="10" destOrd="0" presId="urn:microsoft.com/office/officeart/2005/8/layout/cycle6"/>
    <dgm:cxn modelId="{DFBB1B6B-1869-4934-96E4-6F2986D5FB7A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1A932F-9CC6-457A-9247-D1675F7F5A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F36B8C-AF07-4A47-B379-FD48CDA900F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P2</a:t>
          </a:r>
          <a:endParaRPr lang="zh-CN" altLang="en-US" dirty="0"/>
        </a:p>
      </dgm:t>
    </dgm:pt>
    <dgm:pt modelId="{6B670436-6782-4115-A31E-812C0E30431F}" type="par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5F69E4FB-1921-41C8-8939-BFCA726123BD}" type="sibTrans" cxnId="{E1B7A15D-09BE-470B-B4D8-73136AC79D91}">
      <dgm:prSet/>
      <dgm:spPr/>
      <dgm:t>
        <a:bodyPr/>
        <a:lstStyle/>
        <a:p>
          <a:endParaRPr lang="zh-CN" altLang="en-US"/>
        </a:p>
      </dgm:t>
    </dgm:pt>
    <dgm:pt modelId="{2D80C261-FC92-4F74-98EA-21A5B873FCEF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P3</a:t>
          </a:r>
          <a:endParaRPr lang="zh-CN" altLang="en-US" dirty="0"/>
        </a:p>
      </dgm:t>
    </dgm:pt>
    <dgm:pt modelId="{4FCCEA48-BED6-40EE-9855-2E47573BE054}" type="par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E7978920-9F18-43AA-B82C-A7B204B4A250}" type="sibTrans" cxnId="{07BB74E6-17DF-44B5-AB57-C8E92C2D846A}">
      <dgm:prSet/>
      <dgm:spPr/>
      <dgm:t>
        <a:bodyPr/>
        <a:lstStyle/>
        <a:p>
          <a:endParaRPr lang="zh-CN" altLang="en-US"/>
        </a:p>
      </dgm:t>
    </dgm:pt>
    <dgm:pt modelId="{257C5765-F65E-41F1-900D-97339BAD5AC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P4</a:t>
          </a:r>
          <a:endParaRPr lang="zh-CN" altLang="en-US" dirty="0"/>
        </a:p>
      </dgm:t>
    </dgm:pt>
    <dgm:pt modelId="{2D1C2EA9-87FF-4B76-9F64-42BE0DD2A7C2}" type="par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D2EE68C9-DDB2-43F2-9EAD-9FAD6FF11713}" type="sibTrans" cxnId="{F767DBA1-C88E-475E-959D-4671C3EA3AAA}">
      <dgm:prSet/>
      <dgm:spPr/>
      <dgm:t>
        <a:bodyPr/>
        <a:lstStyle/>
        <a:p>
          <a:endParaRPr lang="zh-CN" altLang="en-US"/>
        </a:p>
      </dgm:t>
    </dgm:pt>
    <dgm:pt modelId="{370CB3AD-B8FE-4BBE-9A1B-28898AAF1E36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P1</a:t>
          </a:r>
          <a:endParaRPr lang="zh-CN" altLang="en-US" dirty="0"/>
        </a:p>
      </dgm:t>
    </dgm:pt>
    <dgm:pt modelId="{44BA8C4F-F807-4E29-8619-6E237FE1BE90}" type="par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7E5F07-9078-4218-9CBD-5F2C1FD03506}" type="sibTrans" cxnId="{5F5F6F69-15F9-4546-A441-F77EABD5F68A}">
      <dgm:prSet/>
      <dgm:spPr/>
      <dgm:t>
        <a:bodyPr/>
        <a:lstStyle/>
        <a:p>
          <a:endParaRPr lang="zh-CN" altLang="en-US"/>
        </a:p>
      </dgm:t>
    </dgm:pt>
    <dgm:pt modelId="{F14D1C69-3E30-4F2C-AF87-1F294DEDAAC2}" type="pres">
      <dgm:prSet presAssocID="{981A932F-9CC6-457A-9247-D1675F7F5A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133C5D-6F27-4C0B-BABF-F4AC22DA66DF}" type="pres">
      <dgm:prSet presAssocID="{CCF36B8C-AF07-4A47-B379-FD48CDA900FC}" presName="node" presStyleLbl="node1" presStyleIdx="0" presStyleCnt="4" custScaleX="71473" custScaleY="103676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F5D7EB88-8A53-4514-A7E9-0640BED6491F}" type="pres">
      <dgm:prSet presAssocID="{CCF36B8C-AF07-4A47-B379-FD48CDA900FC}" presName="spNode" presStyleCnt="0"/>
      <dgm:spPr/>
    </dgm:pt>
    <dgm:pt modelId="{93178EE7-5EE2-439B-95C6-32D8C5C9C319}" type="pres">
      <dgm:prSet presAssocID="{5F69E4FB-1921-41C8-8939-BFCA726123B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092C0B80-09E5-459D-A0A6-060D1616AE0C}" type="pres">
      <dgm:prSet presAssocID="{2D80C261-FC92-4F74-98EA-21A5B873FCEF}" presName="node" presStyleLbl="node1" presStyleIdx="1" presStyleCnt="4" custScaleX="67063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EB45256A-4CAB-45A7-9E0E-F3AF6D83E241}" type="pres">
      <dgm:prSet presAssocID="{2D80C261-FC92-4F74-98EA-21A5B873FCEF}" presName="spNode" presStyleCnt="0"/>
      <dgm:spPr/>
    </dgm:pt>
    <dgm:pt modelId="{0B444C1E-28DC-419B-8A74-ED3070F82451}" type="pres">
      <dgm:prSet presAssocID="{E7978920-9F18-43AA-B82C-A7B204B4A25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50948845-E64B-46D6-8954-BFDA5C2A5BCF}" type="pres">
      <dgm:prSet presAssocID="{257C5765-F65E-41F1-900D-97339BAD5AC9}" presName="node" presStyleLbl="node1" presStyleIdx="2" presStyleCnt="4" custScaleX="66106" custScaleY="9629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C47B34FF-B3C8-4553-9BA9-D79DEEF52ED7}" type="pres">
      <dgm:prSet presAssocID="{257C5765-F65E-41F1-900D-97339BAD5AC9}" presName="spNode" presStyleCnt="0"/>
      <dgm:spPr/>
    </dgm:pt>
    <dgm:pt modelId="{4B91C319-F75D-42BF-87FC-AC1CED5F2E61}" type="pres">
      <dgm:prSet presAssocID="{D2EE68C9-DDB2-43F2-9EAD-9FAD6FF1171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E27C8BDE-E248-42F4-A993-1A1C3A6EB1AB}" type="pres">
      <dgm:prSet presAssocID="{370CB3AD-B8FE-4BBE-9A1B-28898AAF1E36}" presName="node" presStyleLbl="node1" presStyleIdx="3" presStyleCnt="4" custScaleX="6545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zh-CN" altLang="en-US"/>
        </a:p>
      </dgm:t>
    </dgm:pt>
    <dgm:pt modelId="{BA2D58A6-BF09-4E24-9FDC-7C57237D2673}" type="pres">
      <dgm:prSet presAssocID="{370CB3AD-B8FE-4BBE-9A1B-28898AAF1E36}" presName="spNode" presStyleCnt="0"/>
      <dgm:spPr/>
    </dgm:pt>
    <dgm:pt modelId="{2E7A6479-ABC4-4A35-B93C-A2586E4448E0}" type="pres">
      <dgm:prSet presAssocID="{F17E5F07-9078-4218-9CBD-5F2C1FD0350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20E0103-1130-497D-8E43-DFBFDD62CD95}" type="presOf" srcId="{E7978920-9F18-43AA-B82C-A7B204B4A250}" destId="{0B444C1E-28DC-419B-8A74-ED3070F82451}" srcOrd="0" destOrd="0" presId="urn:microsoft.com/office/officeart/2005/8/layout/cycle6"/>
    <dgm:cxn modelId="{07BB74E6-17DF-44B5-AB57-C8E92C2D846A}" srcId="{981A932F-9CC6-457A-9247-D1675F7F5AF6}" destId="{2D80C261-FC92-4F74-98EA-21A5B873FCEF}" srcOrd="1" destOrd="0" parTransId="{4FCCEA48-BED6-40EE-9855-2E47573BE054}" sibTransId="{E7978920-9F18-43AA-B82C-A7B204B4A250}"/>
    <dgm:cxn modelId="{F767DBA1-C88E-475E-959D-4671C3EA3AAA}" srcId="{981A932F-9CC6-457A-9247-D1675F7F5AF6}" destId="{257C5765-F65E-41F1-900D-97339BAD5AC9}" srcOrd="2" destOrd="0" parTransId="{2D1C2EA9-87FF-4B76-9F64-42BE0DD2A7C2}" sibTransId="{D2EE68C9-DDB2-43F2-9EAD-9FAD6FF11713}"/>
    <dgm:cxn modelId="{BCAC1F76-0043-45F1-90E1-1D3B67EB9234}" type="presOf" srcId="{370CB3AD-B8FE-4BBE-9A1B-28898AAF1E36}" destId="{E27C8BDE-E248-42F4-A993-1A1C3A6EB1AB}" srcOrd="0" destOrd="0" presId="urn:microsoft.com/office/officeart/2005/8/layout/cycle6"/>
    <dgm:cxn modelId="{C81B9683-C331-41CD-BD4A-6B825880B78D}" type="presOf" srcId="{981A932F-9CC6-457A-9247-D1675F7F5AF6}" destId="{F14D1C69-3E30-4F2C-AF87-1F294DEDAAC2}" srcOrd="0" destOrd="0" presId="urn:microsoft.com/office/officeart/2005/8/layout/cycle6"/>
    <dgm:cxn modelId="{9AEC3977-BC3B-426F-877A-3D26835A2EA4}" type="presOf" srcId="{F17E5F07-9078-4218-9CBD-5F2C1FD03506}" destId="{2E7A6479-ABC4-4A35-B93C-A2586E4448E0}" srcOrd="0" destOrd="0" presId="urn:microsoft.com/office/officeart/2005/8/layout/cycle6"/>
    <dgm:cxn modelId="{5F5F6F69-15F9-4546-A441-F77EABD5F68A}" srcId="{981A932F-9CC6-457A-9247-D1675F7F5AF6}" destId="{370CB3AD-B8FE-4BBE-9A1B-28898AAF1E36}" srcOrd="3" destOrd="0" parTransId="{44BA8C4F-F807-4E29-8619-6E237FE1BE90}" sibTransId="{F17E5F07-9078-4218-9CBD-5F2C1FD03506}"/>
    <dgm:cxn modelId="{3BE08DE8-FBA4-4098-A3C4-A83AD0725FF7}" type="presOf" srcId="{D2EE68C9-DDB2-43F2-9EAD-9FAD6FF11713}" destId="{4B91C319-F75D-42BF-87FC-AC1CED5F2E61}" srcOrd="0" destOrd="0" presId="urn:microsoft.com/office/officeart/2005/8/layout/cycle6"/>
    <dgm:cxn modelId="{2196F1DD-73E5-462F-A96A-9559FB72FE24}" type="presOf" srcId="{2D80C261-FC92-4F74-98EA-21A5B873FCEF}" destId="{092C0B80-09E5-459D-A0A6-060D1616AE0C}" srcOrd="0" destOrd="0" presId="urn:microsoft.com/office/officeart/2005/8/layout/cycle6"/>
    <dgm:cxn modelId="{7EE86336-1FBD-4B8A-8321-CAAFA1D4B69C}" type="presOf" srcId="{5F69E4FB-1921-41C8-8939-BFCA726123BD}" destId="{93178EE7-5EE2-439B-95C6-32D8C5C9C319}" srcOrd="0" destOrd="0" presId="urn:microsoft.com/office/officeart/2005/8/layout/cycle6"/>
    <dgm:cxn modelId="{E1B7A15D-09BE-470B-B4D8-73136AC79D91}" srcId="{981A932F-9CC6-457A-9247-D1675F7F5AF6}" destId="{CCF36B8C-AF07-4A47-B379-FD48CDA900FC}" srcOrd="0" destOrd="0" parTransId="{6B670436-6782-4115-A31E-812C0E30431F}" sibTransId="{5F69E4FB-1921-41C8-8939-BFCA726123BD}"/>
    <dgm:cxn modelId="{31898B75-4173-4AB7-8EE6-E6034A59427F}" type="presOf" srcId="{CCF36B8C-AF07-4A47-B379-FD48CDA900FC}" destId="{37133C5D-6F27-4C0B-BABF-F4AC22DA66DF}" srcOrd="0" destOrd="0" presId="urn:microsoft.com/office/officeart/2005/8/layout/cycle6"/>
    <dgm:cxn modelId="{3D41AA5E-9417-44EA-9C19-B2F6A9733D9D}" type="presOf" srcId="{257C5765-F65E-41F1-900D-97339BAD5AC9}" destId="{50948845-E64B-46D6-8954-BFDA5C2A5BCF}" srcOrd="0" destOrd="0" presId="urn:microsoft.com/office/officeart/2005/8/layout/cycle6"/>
    <dgm:cxn modelId="{F623C42C-E35A-4DD9-84D5-886C9127345E}" type="presParOf" srcId="{F14D1C69-3E30-4F2C-AF87-1F294DEDAAC2}" destId="{37133C5D-6F27-4C0B-BABF-F4AC22DA66DF}" srcOrd="0" destOrd="0" presId="urn:microsoft.com/office/officeart/2005/8/layout/cycle6"/>
    <dgm:cxn modelId="{CC10B58F-1118-4C96-AF83-D9659AEFEDBD}" type="presParOf" srcId="{F14D1C69-3E30-4F2C-AF87-1F294DEDAAC2}" destId="{F5D7EB88-8A53-4514-A7E9-0640BED6491F}" srcOrd="1" destOrd="0" presId="urn:microsoft.com/office/officeart/2005/8/layout/cycle6"/>
    <dgm:cxn modelId="{BA0263CB-9714-43F5-A502-B17DD6F7C3A2}" type="presParOf" srcId="{F14D1C69-3E30-4F2C-AF87-1F294DEDAAC2}" destId="{93178EE7-5EE2-439B-95C6-32D8C5C9C319}" srcOrd="2" destOrd="0" presId="urn:microsoft.com/office/officeart/2005/8/layout/cycle6"/>
    <dgm:cxn modelId="{2062F077-25AB-4DEF-BB7E-681D81D58BAF}" type="presParOf" srcId="{F14D1C69-3E30-4F2C-AF87-1F294DEDAAC2}" destId="{092C0B80-09E5-459D-A0A6-060D1616AE0C}" srcOrd="3" destOrd="0" presId="urn:microsoft.com/office/officeart/2005/8/layout/cycle6"/>
    <dgm:cxn modelId="{75533C96-41EB-427D-890B-0A7E6B608D76}" type="presParOf" srcId="{F14D1C69-3E30-4F2C-AF87-1F294DEDAAC2}" destId="{EB45256A-4CAB-45A7-9E0E-F3AF6D83E241}" srcOrd="4" destOrd="0" presId="urn:microsoft.com/office/officeart/2005/8/layout/cycle6"/>
    <dgm:cxn modelId="{5EE0B97E-33AA-4E17-825D-9328A615D7AD}" type="presParOf" srcId="{F14D1C69-3E30-4F2C-AF87-1F294DEDAAC2}" destId="{0B444C1E-28DC-419B-8A74-ED3070F82451}" srcOrd="5" destOrd="0" presId="urn:microsoft.com/office/officeart/2005/8/layout/cycle6"/>
    <dgm:cxn modelId="{DC0A338D-C7C0-4A7F-BBE7-244C46C23BB7}" type="presParOf" srcId="{F14D1C69-3E30-4F2C-AF87-1F294DEDAAC2}" destId="{50948845-E64B-46D6-8954-BFDA5C2A5BCF}" srcOrd="6" destOrd="0" presId="urn:microsoft.com/office/officeart/2005/8/layout/cycle6"/>
    <dgm:cxn modelId="{58004C5C-5923-4A01-9C9A-6491BBA5CB89}" type="presParOf" srcId="{F14D1C69-3E30-4F2C-AF87-1F294DEDAAC2}" destId="{C47B34FF-B3C8-4553-9BA9-D79DEEF52ED7}" srcOrd="7" destOrd="0" presId="urn:microsoft.com/office/officeart/2005/8/layout/cycle6"/>
    <dgm:cxn modelId="{B771E2D4-1821-49EA-929A-4E5655E51959}" type="presParOf" srcId="{F14D1C69-3E30-4F2C-AF87-1F294DEDAAC2}" destId="{4B91C319-F75D-42BF-87FC-AC1CED5F2E61}" srcOrd="8" destOrd="0" presId="urn:microsoft.com/office/officeart/2005/8/layout/cycle6"/>
    <dgm:cxn modelId="{339F5920-EF70-4031-BF25-77FC88E823C1}" type="presParOf" srcId="{F14D1C69-3E30-4F2C-AF87-1F294DEDAAC2}" destId="{E27C8BDE-E248-42F4-A993-1A1C3A6EB1AB}" srcOrd="9" destOrd="0" presId="urn:microsoft.com/office/officeart/2005/8/layout/cycle6"/>
    <dgm:cxn modelId="{CC3D969E-D172-45B4-B1F9-7C43EAD216B8}" type="presParOf" srcId="{F14D1C69-3E30-4F2C-AF87-1F294DEDAAC2}" destId="{BA2D58A6-BF09-4E24-9FDC-7C57237D2673}" srcOrd="10" destOrd="0" presId="urn:microsoft.com/office/officeart/2005/8/layout/cycle6"/>
    <dgm:cxn modelId="{C2E3DAB0-3E42-43B1-AB14-0BF7A4F130CE}" type="presParOf" srcId="{F14D1C69-3E30-4F2C-AF87-1F294DEDAAC2}" destId="{2E7A6479-ABC4-4A35-B93C-A2586E4448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643681" y="654"/>
          <a:ext cx="748127" cy="705382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P2</a:t>
          </a:r>
          <a:endParaRPr lang="zh-CN" altLang="en-US" sz="2000" kern="1200" dirty="0"/>
        </a:p>
      </dsp:txBody>
      <dsp:txXfrm>
        <a:off x="3753242" y="103955"/>
        <a:ext cx="529005" cy="498780"/>
      </dsp:txXfrm>
    </dsp:sp>
    <dsp:sp modelId="{93178EE7-5EE2-439B-95C6-32D8C5C9C319}">
      <dsp:nvSpPr>
        <dsp:cNvPr id="0" name=""/>
        <dsp:cNvSpPr/>
      </dsp:nvSpPr>
      <dsp:spPr>
        <a:xfrm>
          <a:off x="2894063" y="353345"/>
          <a:ext cx="2247362" cy="2247362"/>
        </a:xfrm>
        <a:custGeom>
          <a:avLst/>
          <a:gdLst/>
          <a:ahLst/>
          <a:cxnLst/>
          <a:rect l="0" t="0" r="0" b="0"/>
          <a:pathLst>
            <a:path>
              <a:moveTo>
                <a:pt x="1507174" y="67465"/>
              </a:moveTo>
              <a:arcTo wR="1123681" hR="1123681" stAng="17397303" swAng="31147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4790443" y="1136841"/>
          <a:ext cx="701966" cy="680372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P3</a:t>
          </a:r>
          <a:endParaRPr lang="zh-CN" altLang="en-US" sz="1900" kern="1200" dirty="0"/>
        </a:p>
      </dsp:txBody>
      <dsp:txXfrm>
        <a:off x="4893244" y="1236479"/>
        <a:ext cx="496364" cy="481096"/>
      </dsp:txXfrm>
    </dsp:sp>
    <dsp:sp modelId="{0B444C1E-28DC-419B-8A74-ED3070F82451}">
      <dsp:nvSpPr>
        <dsp:cNvPr id="0" name=""/>
        <dsp:cNvSpPr/>
      </dsp:nvSpPr>
      <dsp:spPr>
        <a:xfrm>
          <a:off x="2894063" y="353345"/>
          <a:ext cx="2247362" cy="2247362"/>
        </a:xfrm>
        <a:custGeom>
          <a:avLst/>
          <a:gdLst/>
          <a:ahLst/>
          <a:cxnLst/>
          <a:rect l="0" t="0" r="0" b="0"/>
          <a:pathLst>
            <a:path>
              <a:moveTo>
                <a:pt x="2191473" y="1473651"/>
              </a:moveTo>
              <a:arcTo wR="1123681" hR="1123681" stAng="1088796" swAng="32038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671770" y="2273112"/>
          <a:ext cx="691949" cy="655191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P4</a:t>
          </a:r>
          <a:endParaRPr lang="zh-CN" altLang="en-US" sz="1800" kern="1200" dirty="0"/>
        </a:p>
      </dsp:txBody>
      <dsp:txXfrm>
        <a:off x="3773104" y="2369063"/>
        <a:ext cx="489281" cy="463289"/>
      </dsp:txXfrm>
    </dsp:sp>
    <dsp:sp modelId="{4B91C319-F75D-42BF-87FC-AC1CED5F2E61}">
      <dsp:nvSpPr>
        <dsp:cNvPr id="0" name=""/>
        <dsp:cNvSpPr/>
      </dsp:nvSpPr>
      <dsp:spPr>
        <a:xfrm>
          <a:off x="2894063" y="353345"/>
          <a:ext cx="2247362" cy="2247362"/>
        </a:xfrm>
        <a:custGeom>
          <a:avLst/>
          <a:gdLst/>
          <a:ahLst/>
          <a:cxnLst/>
          <a:rect l="0" t="0" r="0" b="0"/>
          <a:pathLst>
            <a:path>
              <a:moveTo>
                <a:pt x="767940" y="2189565"/>
              </a:moveTo>
              <a:arcTo wR="1123681" hR="1123681" stAng="6507393" swAng="32038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2551480" y="1136841"/>
          <a:ext cx="685166" cy="680372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P1</a:t>
          </a:r>
          <a:endParaRPr lang="zh-CN" altLang="en-US" sz="1700" kern="1200" dirty="0"/>
        </a:p>
      </dsp:txBody>
      <dsp:txXfrm>
        <a:off x="2651820" y="1236479"/>
        <a:ext cx="484486" cy="481096"/>
      </dsp:txXfrm>
    </dsp:sp>
    <dsp:sp modelId="{2E7A6479-ABC4-4A35-B93C-A2586E4448E0}">
      <dsp:nvSpPr>
        <dsp:cNvPr id="0" name=""/>
        <dsp:cNvSpPr/>
      </dsp:nvSpPr>
      <dsp:spPr>
        <a:xfrm>
          <a:off x="2894063" y="353345"/>
          <a:ext cx="2247362" cy="2247362"/>
        </a:xfrm>
        <a:custGeom>
          <a:avLst/>
          <a:gdLst/>
          <a:ahLst/>
          <a:cxnLst/>
          <a:rect l="0" t="0" r="0" b="0"/>
          <a:pathLst>
            <a:path>
              <a:moveTo>
                <a:pt x="55806" y="773962"/>
              </a:moveTo>
              <a:arcTo wR="1123681" hR="1123681" stAng="11887987" swAng="31147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33C5D-6F27-4C0B-BABF-F4AC22DA66DF}">
      <dsp:nvSpPr>
        <dsp:cNvPr id="0" name=""/>
        <dsp:cNvSpPr/>
      </dsp:nvSpPr>
      <dsp:spPr>
        <a:xfrm>
          <a:off x="3478324" y="1689"/>
          <a:ext cx="1075169" cy="1013739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P2</a:t>
          </a:r>
          <a:endParaRPr lang="zh-CN" altLang="en-US" sz="2800" kern="1200" dirty="0"/>
        </a:p>
      </dsp:txBody>
      <dsp:txXfrm>
        <a:off x="3635779" y="150148"/>
        <a:ext cx="760259" cy="716821"/>
      </dsp:txXfrm>
    </dsp:sp>
    <dsp:sp modelId="{93178EE7-5EE2-439B-95C6-32D8C5C9C319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2168060" y="96840"/>
              </a:moveTo>
              <a:arcTo wR="1616893" hR="1616893" stAng="17395830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0B80-09E5-459D-A0A6-060D1616AE0C}">
      <dsp:nvSpPr>
        <dsp:cNvPr id="0" name=""/>
        <dsp:cNvSpPr/>
      </dsp:nvSpPr>
      <dsp:spPr>
        <a:xfrm>
          <a:off x="5128387" y="1636555"/>
          <a:ext cx="1008829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P3</a:t>
          </a:r>
          <a:endParaRPr lang="zh-CN" altLang="en-US" sz="2700" kern="1200" dirty="0"/>
        </a:p>
      </dsp:txBody>
      <dsp:txXfrm>
        <a:off x="5276127" y="1779750"/>
        <a:ext cx="713349" cy="691406"/>
      </dsp:txXfrm>
    </dsp:sp>
    <dsp:sp modelId="{0B444C1E-28DC-419B-8A74-ED3070F8245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3153561" y="2119882"/>
              </a:moveTo>
              <a:arcTo wR="1616893" hR="1616893" stAng="1087472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8845-E64B-46D6-8954-BFDA5C2A5BCF}">
      <dsp:nvSpPr>
        <dsp:cNvPr id="0" name=""/>
        <dsp:cNvSpPr/>
      </dsp:nvSpPr>
      <dsp:spPr>
        <a:xfrm>
          <a:off x="3518692" y="3271543"/>
          <a:ext cx="994433" cy="941607"/>
        </a:xfrm>
        <a:prstGeom prst="flowChartConnector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P4</a:t>
          </a:r>
          <a:endParaRPr lang="zh-CN" altLang="en-US" sz="2700" kern="1200" dirty="0"/>
        </a:p>
      </dsp:txBody>
      <dsp:txXfrm>
        <a:off x="3664323" y="3409438"/>
        <a:ext cx="703171" cy="665817"/>
      </dsp:txXfrm>
    </dsp:sp>
    <dsp:sp modelId="{4B91C319-F75D-42BF-87FC-AC1CED5F2E61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1105610" y="3150821"/>
              </a:moveTo>
              <a:arcTo wR="1616893" hR="1616893" stAng="6506043" swAng="320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8BDE-E248-42F4-A993-1A1C3A6EB1AB}">
      <dsp:nvSpPr>
        <dsp:cNvPr id="0" name=""/>
        <dsp:cNvSpPr/>
      </dsp:nvSpPr>
      <dsp:spPr>
        <a:xfrm>
          <a:off x="1906672" y="1636555"/>
          <a:ext cx="984685" cy="977796"/>
        </a:xfrm>
        <a:prstGeom prst="flowChartConnector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P1</a:t>
          </a:r>
          <a:endParaRPr lang="zh-CN" altLang="en-US" sz="2600" kern="1200" dirty="0"/>
        </a:p>
      </dsp:txBody>
      <dsp:txXfrm>
        <a:off x="2050876" y="1779750"/>
        <a:ext cx="696277" cy="691406"/>
      </dsp:txXfrm>
    </dsp:sp>
    <dsp:sp modelId="{2E7A6479-ABC4-4A35-B93C-A2586E4448E0}">
      <dsp:nvSpPr>
        <dsp:cNvPr id="0" name=""/>
        <dsp:cNvSpPr/>
      </dsp:nvSpPr>
      <dsp:spPr>
        <a:xfrm>
          <a:off x="2399015" y="508559"/>
          <a:ext cx="3233787" cy="3233787"/>
        </a:xfrm>
        <a:custGeom>
          <a:avLst/>
          <a:gdLst/>
          <a:ahLst/>
          <a:cxnLst/>
          <a:rect l="0" t="0" r="0" b="0"/>
          <a:pathLst>
            <a:path>
              <a:moveTo>
                <a:pt x="80107" y="1114266"/>
              </a:moveTo>
              <a:arcTo wR="1616893" hR="1616893" stAng="11886664" swAng="3117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4A81-0389-451A-8E3B-14B25A6923DA}" type="datetimeFigureOut">
              <a:rPr lang="zh-CN" altLang="en-US" smtClean="0"/>
              <a:pPr/>
              <a:t>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4D42-E06D-4202-9ADD-74E0E1D281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Totem</a:t>
            </a:r>
            <a:r>
              <a:rPr lang="zh-CN" altLang="en-US" dirty="0" smtClean="0"/>
              <a:t>协议（</a:t>
            </a:r>
            <a:r>
              <a:rPr lang="en-US" altLang="zh-CN" dirty="0" smtClean="0"/>
              <a:t>SRP/RRP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9239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仇恕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Chinainvent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2011.09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Total Ordering Protocol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Totem Ordering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</a:t>
            </a:r>
            <a:r>
              <a:rPr lang="en-US" altLang="zh-CN" dirty="0" smtClean="0"/>
              <a:t>Operational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确保消息从</a:t>
            </a:r>
            <a:r>
              <a:rPr lang="en-US" altLang="zh-CN" dirty="0" smtClean="0"/>
              <a:t>Single-Ring</a:t>
            </a:r>
            <a:r>
              <a:rPr lang="zh-CN" altLang="en-US" dirty="0" smtClean="0"/>
              <a:t>中传播，到最终传递给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时，满足</a:t>
            </a:r>
            <a:r>
              <a:rPr lang="en-US" altLang="zh-CN" dirty="0" smtClean="0"/>
              <a:t>Agreed Order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Safe Order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在发送消息时，指定采用</a:t>
            </a:r>
            <a:r>
              <a:rPr lang="en-US" altLang="zh-CN" dirty="0" smtClean="0"/>
              <a:t>Agreed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Safe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，以“丢手绢”的方式，实现消息的有序传递。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消息传播示意图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214554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357554" y="392906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8992" y="357187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M3M2M1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4149" y="1362662"/>
            <a:ext cx="818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A1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P1</a:t>
            </a:r>
            <a:r>
              <a:rPr lang="zh-CN" altLang="en-US" dirty="0" smtClean="0"/>
              <a:t>依次广播三个消息：</a:t>
            </a:r>
            <a:r>
              <a:rPr lang="en-US" altLang="zh-CN" dirty="0" smtClean="0"/>
              <a:t>M1, M2, M3</a:t>
            </a:r>
            <a:r>
              <a:rPr lang="zh-CN" altLang="en-US" dirty="0" smtClean="0"/>
              <a:t>，这些消息暂存在</a:t>
            </a:r>
            <a:r>
              <a:rPr lang="en-US" altLang="zh-CN" dirty="0" smtClean="0"/>
              <a:t>P1</a:t>
            </a:r>
            <a:r>
              <a:rPr lang="zh-CN" altLang="en-US" dirty="0" smtClean="0"/>
              <a:t>的请求队列中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假设</a:t>
            </a:r>
            <a:r>
              <a:rPr lang="en-US" altLang="zh-CN" dirty="0" smtClean="0"/>
              <a:t>P1</a:t>
            </a:r>
            <a:r>
              <a:rPr lang="zh-CN" altLang="en-US" dirty="0" smtClean="0"/>
              <a:t>已拿到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向集群依次广播：</a:t>
            </a:r>
            <a:r>
              <a:rPr lang="en-US" altLang="zh-CN" dirty="0" smtClean="0"/>
              <a:t>M1,M2,M3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P1</a:t>
            </a:r>
            <a:r>
              <a:rPr lang="zh-CN" altLang="en-US" dirty="0" smtClean="0"/>
              <a:t>广播的消息，也会保存在它自己的接收队列中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500034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1214414" y="442913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40005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M3M2M1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消息传播示意图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214554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596" y="1357298"/>
            <a:ext cx="7208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只收到两个消息</a:t>
            </a:r>
            <a:r>
              <a:rPr lang="en-US" altLang="zh-CN" dirty="0" smtClean="0"/>
              <a:t>M2M1, P3,P4</a:t>
            </a:r>
            <a:r>
              <a:rPr lang="zh-CN" altLang="en-US" dirty="0" smtClean="0"/>
              <a:t>完整的收到三个消息</a:t>
            </a:r>
            <a:r>
              <a:rPr lang="en-US" altLang="zh-CN" dirty="0" smtClean="0"/>
              <a:t>M3M2M1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P1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中记录了</a:t>
            </a:r>
            <a:r>
              <a:rPr lang="en-US" altLang="zh-CN" dirty="0" smtClean="0"/>
              <a:t>P1</a:t>
            </a:r>
            <a:r>
              <a:rPr lang="zh-CN" altLang="en-US" dirty="0" smtClean="0"/>
              <a:t>接收队列中消息的</a:t>
            </a:r>
            <a:r>
              <a:rPr lang="en-US" altLang="zh-CN" dirty="0" smtClean="0"/>
              <a:t>max seq:3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通过比较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，发现自己没有接收到</a:t>
            </a:r>
            <a:r>
              <a:rPr lang="en-US" altLang="zh-CN" dirty="0" smtClean="0"/>
              <a:t>M3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500034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1214414" y="442913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40005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M3M2M1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214311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M2M1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14338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6215082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2714612" y="2643182"/>
            <a:ext cx="1143008" cy="112871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</a:p>
          <a:p>
            <a:r>
              <a:rPr lang="en-US" altLang="zh-CN" dirty="0" smtClean="0"/>
              <a:t>seq:3</a:t>
            </a:r>
          </a:p>
          <a:p>
            <a:r>
              <a:rPr lang="en-US" altLang="zh-CN" dirty="0" smtClean="0"/>
              <a:t>aru:3</a:t>
            </a:r>
          </a:p>
          <a:p>
            <a:r>
              <a:rPr lang="en-US" altLang="zh-CN" dirty="0" smtClean="0"/>
              <a:t>aru_id:P1</a:t>
            </a:r>
          </a:p>
          <a:p>
            <a:r>
              <a:rPr lang="en-US" altLang="zh-CN" dirty="0" err="1" smtClean="0"/>
              <a:t>rtr</a:t>
            </a:r>
            <a:r>
              <a:rPr lang="en-US" altLang="zh-CN" dirty="0" smtClean="0"/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57356" y="4929198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消息传播示意图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214554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596" y="1357298"/>
            <a:ext cx="7300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P3</a:t>
            </a:r>
            <a:r>
              <a:rPr lang="zh-CN" altLang="en-US" dirty="0" smtClean="0"/>
              <a:t>，更新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aru</a:t>
            </a:r>
            <a:r>
              <a:rPr lang="en-US" altLang="zh-CN" dirty="0" smtClean="0"/>
              <a:t>(all-received-up-to)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:2</a:t>
            </a:r>
          </a:p>
          <a:p>
            <a:pPr marL="342900" indent="-342900"/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的重传请求列表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rtr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中记录了未收到的消息序号</a:t>
            </a:r>
            <a:r>
              <a:rPr lang="en-US" altLang="zh-CN" dirty="0" smtClean="0"/>
              <a:t>:3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P3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后，向集群广播</a:t>
            </a:r>
            <a:r>
              <a:rPr lang="en-US" altLang="zh-CN" dirty="0" smtClean="0"/>
              <a:t>M3</a:t>
            </a:r>
            <a:r>
              <a:rPr lang="zh-CN" altLang="en-US" dirty="0" smtClean="0"/>
              <a:t>，清除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rtr</a:t>
            </a:r>
            <a:r>
              <a:rPr lang="zh-CN" altLang="en-US" dirty="0" smtClean="0"/>
              <a:t>后，把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P4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500034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1214414" y="442913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40005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M3M2M1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3286124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M2M1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14338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6215082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5357818" y="2500306"/>
            <a:ext cx="1143008" cy="114300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</a:p>
          <a:p>
            <a:r>
              <a:rPr lang="en-US" altLang="zh-CN" dirty="0" smtClean="0"/>
              <a:t>seq:3</a:t>
            </a:r>
          </a:p>
          <a:p>
            <a:r>
              <a:rPr lang="en-US" altLang="zh-CN" dirty="0" smtClean="0"/>
              <a:t>aru:2</a:t>
            </a:r>
          </a:p>
          <a:p>
            <a:r>
              <a:rPr lang="en-US" altLang="zh-CN" dirty="0" smtClean="0"/>
              <a:t>aru_id:P2</a:t>
            </a:r>
          </a:p>
          <a:p>
            <a:r>
              <a:rPr lang="en-US" altLang="zh-CN" dirty="0" smtClean="0"/>
              <a:t>rtr:3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4929198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143504" y="435769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87" y="414338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消息传播示意图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214554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596" y="1357298"/>
            <a:ext cx="6223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P3</a:t>
            </a:r>
            <a:r>
              <a:rPr lang="zh-CN" altLang="en-US" dirty="0" smtClean="0"/>
              <a:t>广播的消息</a:t>
            </a:r>
            <a:r>
              <a:rPr lang="en-US" altLang="zh-CN" dirty="0" smtClean="0"/>
              <a:t>M3, </a:t>
            </a:r>
            <a:r>
              <a:rPr lang="zh-CN" altLang="en-US" dirty="0" smtClean="0"/>
              <a:t>其它节点乎略消息</a:t>
            </a:r>
            <a:r>
              <a:rPr lang="en-US" altLang="zh-CN" dirty="0" smtClean="0"/>
              <a:t>M3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P4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P3</a:t>
            </a:r>
            <a:r>
              <a:rPr lang="zh-CN" altLang="en-US" dirty="0" smtClean="0"/>
              <a:t>传过来的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，没做任务事情，把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P1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500034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1214414" y="442913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40005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M3M2M1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3286124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14338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6215082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5143504" y="5072074"/>
            <a:ext cx="1214446" cy="107157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</a:p>
          <a:p>
            <a:r>
              <a:rPr lang="en-US" altLang="zh-CN" dirty="0" smtClean="0"/>
              <a:t>seq:3</a:t>
            </a:r>
          </a:p>
          <a:p>
            <a:r>
              <a:rPr lang="en-US" altLang="zh-CN" dirty="0" smtClean="0"/>
              <a:t>aru:2</a:t>
            </a:r>
          </a:p>
          <a:p>
            <a:r>
              <a:rPr lang="en-US" altLang="zh-CN" dirty="0" smtClean="0"/>
              <a:t>aru_id:P2</a:t>
            </a:r>
          </a:p>
          <a:p>
            <a:r>
              <a:rPr lang="en-US" altLang="zh-CN" dirty="0" err="1" smtClean="0"/>
              <a:t>rtr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3240" y="450057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消息传播示意图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214554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596" y="1357298"/>
            <a:ext cx="6223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P1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P4</a:t>
            </a:r>
            <a:r>
              <a:rPr lang="zh-CN" altLang="en-US" dirty="0" smtClean="0"/>
              <a:t>传过来的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，没做任务事情，把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P2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500034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1214414" y="442913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40005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M3M2M1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3286124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14338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6215082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2786050" y="5143512"/>
            <a:ext cx="1143008" cy="107157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</a:p>
          <a:p>
            <a:r>
              <a:rPr lang="en-US" altLang="zh-CN" dirty="0" smtClean="0"/>
              <a:t>seq:3</a:t>
            </a:r>
          </a:p>
          <a:p>
            <a:r>
              <a:rPr lang="en-US" altLang="zh-CN" dirty="0" smtClean="0"/>
              <a:t>aru:2</a:t>
            </a:r>
          </a:p>
          <a:p>
            <a:r>
              <a:rPr lang="en-US" altLang="zh-CN" dirty="0" smtClean="0"/>
              <a:t>aru_id:P2</a:t>
            </a:r>
          </a:p>
          <a:p>
            <a:r>
              <a:rPr lang="en-US" altLang="zh-CN" dirty="0" err="1" smtClean="0"/>
              <a:t>rtr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3240" y="450057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消息传播示意图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214554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596" y="1357298"/>
            <a:ext cx="8209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P1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P4</a:t>
            </a:r>
            <a:r>
              <a:rPr lang="zh-CN" altLang="en-US" dirty="0" smtClean="0"/>
              <a:t>传过来的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，没做任务事情，把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P2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aru_id</a:t>
            </a:r>
            <a:r>
              <a:rPr lang="zh-CN" altLang="en-US" dirty="0" smtClean="0"/>
              <a:t>是它自己，并且知道自己已经收到</a:t>
            </a:r>
            <a:r>
              <a:rPr lang="en-US" altLang="zh-CN" dirty="0" smtClean="0"/>
              <a:t>M3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所以它更新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aru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，至此</a:t>
            </a:r>
            <a:r>
              <a:rPr lang="en-US" altLang="zh-CN" dirty="0" smtClean="0"/>
              <a:t>P2</a:t>
            </a:r>
            <a:r>
              <a:rPr lang="zh-CN" altLang="en-US" dirty="0" smtClean="0"/>
              <a:t>知道集群的所有节点都收到了</a:t>
            </a:r>
            <a:r>
              <a:rPr lang="en-US" altLang="zh-CN" dirty="0" smtClean="0"/>
              <a:t>M3M2M1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把更新后的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P3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500034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1214414" y="442913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5852" y="40005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M3M2M1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3286124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14338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6215082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2643174" y="2643182"/>
            <a:ext cx="1143008" cy="107157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Tok</a:t>
            </a:r>
            <a:r>
              <a:rPr lang="en-US" altLang="zh-CN" dirty="0" smtClean="0"/>
              <a:t>en</a:t>
            </a:r>
          </a:p>
          <a:p>
            <a:r>
              <a:rPr lang="en-US" altLang="zh-CN" dirty="0" smtClean="0"/>
              <a:t>seq:3</a:t>
            </a:r>
          </a:p>
          <a:p>
            <a:r>
              <a:rPr lang="en-US" altLang="zh-CN" dirty="0" smtClean="0"/>
              <a:t>aru:2</a:t>
            </a:r>
          </a:p>
          <a:p>
            <a:r>
              <a:rPr lang="en-US" altLang="zh-CN" dirty="0" smtClean="0"/>
              <a:t>aru_id:P2</a:t>
            </a:r>
          </a:p>
          <a:p>
            <a:r>
              <a:rPr lang="en-US" altLang="zh-CN" dirty="0" err="1" smtClean="0"/>
              <a:t>rtr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3240" y="4500570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Recv</a:t>
            </a:r>
            <a:r>
              <a:rPr lang="en-US" altLang="zh-CN" dirty="0" smtClean="0"/>
              <a:t>: M3M2M1</a:t>
            </a:r>
            <a:endParaRPr lang="zh-CN" altLang="en-US" dirty="0"/>
          </a:p>
        </p:txBody>
      </p:sp>
      <p:sp>
        <p:nvSpPr>
          <p:cNvPr id="15" name="线形标注 2(带强调线) 14"/>
          <p:cNvSpPr/>
          <p:nvPr/>
        </p:nvSpPr>
        <p:spPr>
          <a:xfrm>
            <a:off x="5929322" y="2357430"/>
            <a:ext cx="2357454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530"/>
              <a:gd name="adj6" fmla="val -375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此时，若</a:t>
            </a:r>
            <a:r>
              <a:rPr lang="en-US" altLang="zh-CN" sz="1400" dirty="0" smtClean="0"/>
              <a:t>P2</a:t>
            </a:r>
            <a:r>
              <a:rPr lang="zh-CN" altLang="en-US" sz="1400" dirty="0" smtClean="0"/>
              <a:t>传递</a:t>
            </a:r>
            <a:r>
              <a:rPr lang="en-US" altLang="zh-CN" sz="1400" dirty="0" smtClean="0"/>
              <a:t>M3M2M1</a:t>
            </a:r>
            <a:r>
              <a:rPr lang="zh-CN" altLang="en-US" sz="1400" dirty="0" smtClean="0"/>
              <a:t>给程序，则满足</a:t>
            </a:r>
            <a:r>
              <a:rPr lang="en-US" altLang="zh-CN" sz="1400" dirty="0" smtClean="0"/>
              <a:t>Safe Order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满足</a:t>
            </a:r>
            <a:r>
              <a:rPr lang="en-US" altLang="zh-CN" dirty="0" smtClean="0"/>
              <a:t>Agreed/Safe Order</a:t>
            </a:r>
            <a:r>
              <a:rPr lang="zh-CN" altLang="en-US" dirty="0" smtClean="0"/>
              <a:t>么？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Agreed Order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的上述传递过程中，拿到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，把已接收到的消息按次序传递给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，则满足</a:t>
            </a:r>
            <a:r>
              <a:rPr lang="en-US" altLang="zh-CN" dirty="0" smtClean="0"/>
              <a:t>Agreed Order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Safe Order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的上述传递过程中，如果连续两次转发的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aru</a:t>
            </a:r>
            <a:r>
              <a:rPr lang="zh-CN" altLang="en-US" dirty="0" smtClean="0"/>
              <a:t>大于等于某个消息的序号，则把该消息传递给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时满足</a:t>
            </a:r>
            <a:r>
              <a:rPr lang="en-US" altLang="zh-CN" dirty="0" smtClean="0"/>
              <a:t>Safe Order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OP</a:t>
            </a:r>
            <a:r>
              <a:rPr lang="zh-CN" altLang="en-US" dirty="0" smtClean="0"/>
              <a:t>协议相关的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token_retransmit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在转发完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后，在多长时间内没有收到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或消息后，将引发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重传。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238ms</a:t>
            </a:r>
          </a:p>
          <a:p>
            <a:pPr lvl="1"/>
            <a:r>
              <a:rPr lang="zh-CN" altLang="en-US" dirty="0" smtClean="0"/>
              <a:t>如果设置了下面的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值，本值由程序自动计算。</a:t>
            </a:r>
            <a:endParaRPr lang="en-US" altLang="zh-CN" dirty="0" smtClean="0"/>
          </a:p>
          <a:p>
            <a:r>
              <a:rPr lang="en-US" altLang="zh-CN" dirty="0" smtClean="0"/>
              <a:t>token</a:t>
            </a:r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在多长时间内没有收到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（中间包含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重传）后，将触发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丢失事件（将激活</a:t>
            </a:r>
            <a:r>
              <a:rPr lang="en-US" altLang="zh-CN" dirty="0" smtClean="0"/>
              <a:t>Membership Protocol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Gather</a:t>
            </a:r>
            <a:r>
              <a:rPr lang="zh-CN" altLang="en-US" dirty="0" smtClean="0"/>
              <a:t>状态）。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1000ms</a:t>
            </a:r>
          </a:p>
          <a:p>
            <a:pPr lvl="1"/>
            <a:r>
              <a:rPr lang="zh-CN" altLang="en-US" dirty="0" smtClean="0"/>
              <a:t>本值等于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Ring</a:t>
            </a:r>
            <a:r>
              <a:rPr lang="zh-CN" altLang="en-US" dirty="0" smtClean="0"/>
              <a:t>中循环一圈的时间，这个时间取决了三个因素：结点数，结点之间的网络速率，每个结点在拿到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后可以发送的</a:t>
            </a:r>
            <a:r>
              <a:rPr lang="en-US" altLang="zh-CN" dirty="0" err="1" smtClean="0"/>
              <a:t>max_messages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OP</a:t>
            </a:r>
            <a:r>
              <a:rPr lang="zh-CN" altLang="en-US" dirty="0" smtClean="0"/>
              <a:t>协议相关的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hold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Ring</a:t>
            </a:r>
            <a:r>
              <a:rPr lang="zh-CN" altLang="en-US" dirty="0" smtClean="0"/>
              <a:t>不怎么繁忙时，</a:t>
            </a:r>
            <a:r>
              <a:rPr lang="en-US" altLang="zh-CN" dirty="0" smtClean="0"/>
              <a:t>Ring Representative</a:t>
            </a:r>
            <a:r>
              <a:rPr lang="zh-CN" altLang="en-US" dirty="0" smtClean="0"/>
              <a:t>在转发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前，休息多长时间。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180ms</a:t>
            </a:r>
          </a:p>
          <a:p>
            <a:pPr lvl="1"/>
            <a:r>
              <a:rPr lang="zh-CN" altLang="en-US" dirty="0" smtClean="0"/>
              <a:t>本值通常由程序根据地其他选项自动计算。</a:t>
            </a:r>
            <a:endParaRPr lang="en-US" altLang="zh-CN" dirty="0" smtClean="0"/>
          </a:p>
          <a:p>
            <a:r>
              <a:rPr lang="en-US" altLang="zh-CN" dirty="0" err="1" smtClean="0"/>
              <a:t>token_retransmits_before_loss_const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Token</a:t>
            </a:r>
            <a:r>
              <a:rPr lang="zh-CN" altLang="en-US" dirty="0" smtClean="0"/>
              <a:t>最大重传次数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默认值：重传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若设置本值，</a:t>
            </a:r>
            <a:r>
              <a:rPr lang="en-US" altLang="zh-CN" dirty="0" err="1" smtClean="0"/>
              <a:t>token_retransmit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的值，由程序根据地本值和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值计算。</a:t>
            </a:r>
            <a:endParaRPr lang="en-US" altLang="zh-CN" dirty="0" smtClean="0"/>
          </a:p>
          <a:p>
            <a:r>
              <a:rPr lang="en-US" altLang="zh-CN" dirty="0" err="1" smtClean="0"/>
              <a:t>fail_recv_const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在多少次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循环中，没有收到任何消息（本该收到消息：</a:t>
            </a:r>
            <a:r>
              <a:rPr lang="en-US" altLang="zh-CN" dirty="0" smtClean="0"/>
              <a:t>token.seq&gt;</a:t>
            </a:r>
            <a:r>
              <a:rPr lang="en-US" altLang="zh-CN" dirty="0" err="1" smtClean="0"/>
              <a:t>my_aru</a:t>
            </a:r>
            <a:r>
              <a:rPr lang="zh-CN" altLang="en-US" dirty="0" smtClean="0"/>
              <a:t>），超过这个次数将激活</a:t>
            </a:r>
            <a:r>
              <a:rPr lang="en-US" altLang="zh-CN" dirty="0" smtClean="0"/>
              <a:t>Membership  Protocol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Gather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SRP:  The Totem Single-Ring Ordering and Membership Protocol</a:t>
            </a:r>
          </a:p>
          <a:p>
            <a:pPr lvl="1"/>
            <a:r>
              <a:rPr lang="zh-CN" altLang="en-US" dirty="0" smtClean="0"/>
              <a:t>基于以太网的组通信协议，节点间组成单环结构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所有数据都采用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广播</a:t>
            </a:r>
            <a:r>
              <a:rPr lang="en-US" altLang="zh-CN" dirty="0" smtClean="0"/>
              <a:t>(message)</a:t>
            </a:r>
            <a:r>
              <a:rPr lang="zh-CN" altLang="en-US" dirty="0" smtClean="0"/>
              <a:t>、单播</a:t>
            </a:r>
            <a:r>
              <a:rPr lang="en-US" altLang="zh-CN" dirty="0" smtClean="0"/>
              <a:t>(token)</a:t>
            </a:r>
          </a:p>
          <a:p>
            <a:pPr lvl="1"/>
            <a:r>
              <a:rPr lang="zh-CN" altLang="en-US" dirty="0" smtClean="0"/>
              <a:t>消息的可靠性和有序性，基于</a:t>
            </a:r>
            <a:r>
              <a:rPr lang="en-US" altLang="zh-CN" dirty="0" smtClean="0"/>
              <a:t>token-passing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每个节点都接收到同样的消息序列，故可容忍消息丢失、节点崩溃</a:t>
            </a:r>
            <a:endParaRPr lang="en-US" altLang="zh-CN" dirty="0" smtClean="0"/>
          </a:p>
          <a:p>
            <a:r>
              <a:rPr lang="en-US" altLang="zh-CN" dirty="0" smtClean="0"/>
              <a:t>RRP:  The Totem Redundant Ring Protocol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SRP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RRP</a:t>
            </a:r>
            <a:r>
              <a:rPr lang="zh-CN" altLang="en-US" dirty="0" smtClean="0"/>
              <a:t>嵌入于</a:t>
            </a:r>
            <a:r>
              <a:rPr lang="en-US" altLang="zh-CN" dirty="0" smtClean="0"/>
              <a:t>SRP</a:t>
            </a:r>
            <a:r>
              <a:rPr lang="zh-CN" altLang="en-US" dirty="0" smtClean="0"/>
              <a:t>的网络层（相当于修改了</a:t>
            </a:r>
            <a:r>
              <a:rPr lang="en-US" altLang="zh-CN" dirty="0" smtClean="0"/>
              <a:t>SRP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/send</a:t>
            </a:r>
            <a:r>
              <a:rPr lang="zh-CN" altLang="en-US" dirty="0" smtClean="0"/>
              <a:t>函数）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通过使用冗余网络把多个节点连接起来，可容忍网络的损坏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Membership Protocol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Membership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</a:t>
            </a:r>
            <a:r>
              <a:rPr lang="en-US" altLang="zh-CN" dirty="0" smtClean="0"/>
              <a:t>Gather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当有新的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加入或旧的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离开时，自动形成新的</a:t>
            </a:r>
            <a:r>
              <a:rPr lang="en-US" altLang="zh-CN" dirty="0" smtClean="0"/>
              <a:t>Single-Ring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500307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214422"/>
            <a:ext cx="6240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设</a:t>
            </a:r>
            <a:r>
              <a:rPr lang="en-US" altLang="zh-CN" dirty="0" smtClean="0"/>
              <a:t>P4</a:t>
            </a:r>
            <a:r>
              <a:rPr lang="zh-CN" altLang="en-US" dirty="0" smtClean="0"/>
              <a:t>为新加入的节点，旧环为</a:t>
            </a:r>
            <a:r>
              <a:rPr lang="en-US" altLang="zh-CN" dirty="0" smtClean="0"/>
              <a:t>{P1,P2,P3}</a:t>
            </a:r>
            <a:r>
              <a:rPr lang="zh-CN" altLang="en-US" dirty="0" smtClean="0"/>
              <a:t>，旧环的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=100</a:t>
            </a:r>
          </a:p>
          <a:p>
            <a:r>
              <a:rPr lang="zh-CN" altLang="en-US" dirty="0" smtClean="0"/>
              <a:t>    旧环的三个结点都在各自的</a:t>
            </a:r>
            <a:r>
              <a:rPr lang="en-US" altLang="zh-CN" dirty="0" err="1" smtClean="0"/>
              <a:t>my_proc_set</a:t>
            </a:r>
            <a:r>
              <a:rPr lang="zh-CN" altLang="en-US" dirty="0" smtClean="0"/>
              <a:t>里记录了节点成员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P4</a:t>
            </a:r>
            <a:r>
              <a:rPr lang="zh-CN" altLang="en-US" dirty="0" smtClean="0"/>
              <a:t>加入集群后，广播一个</a:t>
            </a:r>
            <a:r>
              <a:rPr lang="en-US" altLang="zh-CN" dirty="0" smtClean="0"/>
              <a:t>join 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P1,P2,P3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join 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后，进入</a:t>
            </a:r>
            <a:r>
              <a:rPr lang="en-US" altLang="zh-CN" dirty="0" smtClean="0"/>
              <a:t>Gather</a:t>
            </a:r>
            <a:r>
              <a:rPr lang="zh-CN" altLang="en-US" dirty="0" smtClean="0"/>
              <a:t>状态，根据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做不同的动作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4357686" y="557214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折角形 14"/>
          <p:cNvSpPr/>
          <p:nvPr/>
        </p:nvSpPr>
        <p:spPr>
          <a:xfrm>
            <a:off x="3857620" y="4500570"/>
            <a:ext cx="1357322" cy="9144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dirty="0" smtClean="0"/>
          </a:p>
          <a:p>
            <a:r>
              <a:rPr lang="en-US" altLang="zh-CN" sz="1400" dirty="0" smtClean="0"/>
              <a:t>sender_id:</a:t>
            </a:r>
            <a:r>
              <a:rPr lang="en-US" altLang="zh-CN" sz="1400" dirty="0" smtClean="0">
                <a:solidFill>
                  <a:srgbClr val="FF0000"/>
                </a:solidFill>
              </a:rPr>
              <a:t>P4</a:t>
            </a:r>
          </a:p>
          <a:p>
            <a:r>
              <a:rPr lang="en-US" altLang="zh-CN" sz="1400" dirty="0" err="1" smtClean="0"/>
              <a:t>proc_set</a:t>
            </a:r>
            <a:r>
              <a:rPr lang="en-US" altLang="zh-CN" sz="1400" dirty="0" smtClean="0"/>
              <a:t>: P4</a:t>
            </a:r>
          </a:p>
          <a:p>
            <a:r>
              <a:rPr lang="en-US" altLang="zh-CN" sz="1400" dirty="0" err="1" smtClean="0"/>
              <a:t>fail_set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err="1" smtClean="0"/>
              <a:t>ring_seq:xx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5214950"/>
            <a:ext cx="1730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3504" y="2714620"/>
            <a:ext cx="1730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9388" y="5072074"/>
            <a:ext cx="1730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6357958"/>
            <a:ext cx="136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my_proc_set:P4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500307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214422"/>
            <a:ext cx="7701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P1,P2,P3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P4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后，合并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proc_set</a:t>
            </a:r>
            <a:r>
              <a:rPr lang="zh-CN" altLang="en-US" dirty="0" smtClean="0"/>
              <a:t>到自己的</a:t>
            </a:r>
            <a:r>
              <a:rPr lang="en-US" altLang="zh-CN" dirty="0" err="1" smtClean="0"/>
              <a:t>my_proc_set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因为合并后</a:t>
            </a:r>
            <a:r>
              <a:rPr lang="en-US" altLang="zh-CN" dirty="0" err="1" smtClean="0"/>
              <a:t>my_proc_set</a:t>
            </a:r>
            <a:r>
              <a:rPr lang="zh-CN" altLang="en-US" dirty="0" smtClean="0"/>
              <a:t>都有更新，</a:t>
            </a:r>
            <a:r>
              <a:rPr lang="en-US" altLang="zh-CN" dirty="0" smtClean="0"/>
              <a:t>P1,P2,P3</a:t>
            </a:r>
            <a:r>
              <a:rPr lang="zh-CN" altLang="en-US" dirty="0" smtClean="0"/>
              <a:t>都广播一个新的</a:t>
            </a:r>
            <a:r>
              <a:rPr lang="en-US" altLang="zh-CN" dirty="0" err="1" smtClean="0"/>
              <a:t>JoinMsg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P1-P4</a:t>
            </a:r>
            <a:r>
              <a:rPr lang="zh-CN" altLang="en-US" dirty="0" smtClean="0"/>
              <a:t>收到其他结点的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后，比较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proc_set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my_proc_set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是否相同，如果相同则把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标识为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折角形 14"/>
          <p:cNvSpPr/>
          <p:nvPr/>
        </p:nvSpPr>
        <p:spPr>
          <a:xfrm>
            <a:off x="3929058" y="4786322"/>
            <a:ext cx="1000132" cy="71438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dirty="0" smtClean="0"/>
          </a:p>
          <a:p>
            <a:r>
              <a:rPr lang="en-US" altLang="zh-CN" sz="1000" dirty="0" smtClean="0"/>
              <a:t>sender_id:</a:t>
            </a:r>
            <a:r>
              <a:rPr lang="en-US" altLang="zh-CN" sz="1000" dirty="0" smtClean="0">
                <a:solidFill>
                  <a:srgbClr val="FF0000"/>
                </a:solidFill>
              </a:rPr>
              <a:t>P1</a:t>
            </a:r>
          </a:p>
          <a:p>
            <a:r>
              <a:rPr lang="en-US" altLang="zh-CN" sz="1000" dirty="0" err="1" smtClean="0"/>
              <a:t>proc_set</a:t>
            </a:r>
            <a:r>
              <a:rPr lang="en-US" altLang="zh-CN" sz="1000" dirty="0" smtClean="0"/>
              <a:t>: P[1-4]</a:t>
            </a:r>
          </a:p>
          <a:p>
            <a:r>
              <a:rPr lang="en-US" altLang="zh-CN" sz="1000" dirty="0" err="1" smtClean="0"/>
              <a:t>fail_set</a:t>
            </a:r>
            <a:r>
              <a:rPr lang="en-US" altLang="zh-CN" sz="1000" dirty="0" smtClean="0"/>
              <a:t>:</a:t>
            </a:r>
          </a:p>
          <a:p>
            <a:r>
              <a:rPr lang="en-US" altLang="zh-CN" sz="1000" dirty="0" err="1" smtClean="0"/>
              <a:t>ring_seq:x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5214950"/>
            <a:ext cx="1915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r>
              <a:rPr lang="en-US" altLang="zh-CN" sz="1400" dirty="0" smtClean="0">
                <a:solidFill>
                  <a:srgbClr val="FF0000"/>
                </a:solidFill>
              </a:rPr>
              <a:t>P4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3504" y="2714620"/>
            <a:ext cx="1915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r>
              <a:rPr lang="en-US" altLang="zh-CN" sz="1400" dirty="0" smtClean="0">
                <a:solidFill>
                  <a:srgbClr val="FF0000"/>
                </a:solidFill>
              </a:rPr>
              <a:t>P4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388" y="5072074"/>
            <a:ext cx="1915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r>
              <a:rPr lang="en-US" altLang="zh-CN" sz="1400" dirty="0" smtClean="0">
                <a:solidFill>
                  <a:srgbClr val="FF0000"/>
                </a:solidFill>
              </a:rPr>
              <a:t>P4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6357958"/>
            <a:ext cx="136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my_proc_set:P4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endCxn id="15" idx="1"/>
          </p:cNvCxnSpPr>
          <p:nvPr/>
        </p:nvCxnSpPr>
        <p:spPr>
          <a:xfrm>
            <a:off x="3357554" y="4786322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折角形 20"/>
          <p:cNvSpPr/>
          <p:nvPr/>
        </p:nvSpPr>
        <p:spPr>
          <a:xfrm>
            <a:off x="3500430" y="3714752"/>
            <a:ext cx="1000132" cy="71438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dirty="0" smtClean="0"/>
          </a:p>
          <a:p>
            <a:r>
              <a:rPr lang="en-US" altLang="zh-CN" sz="1000" dirty="0" smtClean="0"/>
              <a:t>sender_id:</a:t>
            </a:r>
            <a:r>
              <a:rPr lang="en-US" altLang="zh-CN" sz="1000" dirty="0" smtClean="0">
                <a:solidFill>
                  <a:srgbClr val="FF0000"/>
                </a:solidFill>
              </a:rPr>
              <a:t>P2</a:t>
            </a:r>
          </a:p>
          <a:p>
            <a:r>
              <a:rPr lang="en-US" altLang="zh-CN" sz="1000" dirty="0" err="1" smtClean="0"/>
              <a:t>proc_set</a:t>
            </a:r>
            <a:r>
              <a:rPr lang="en-US" altLang="zh-CN" sz="1000" dirty="0" smtClean="0"/>
              <a:t>: P[1-4]</a:t>
            </a:r>
          </a:p>
          <a:p>
            <a:r>
              <a:rPr lang="en-US" altLang="zh-CN" sz="1000" dirty="0" err="1" smtClean="0"/>
              <a:t>fail_set</a:t>
            </a:r>
            <a:r>
              <a:rPr lang="en-US" altLang="zh-CN" sz="1000" dirty="0" smtClean="0"/>
              <a:t>:</a:t>
            </a:r>
          </a:p>
          <a:p>
            <a:r>
              <a:rPr lang="en-US" altLang="zh-CN" sz="1000" dirty="0" err="1" smtClean="0"/>
              <a:t>ring_seq:x</a:t>
            </a:r>
            <a:endParaRPr lang="zh-CN" altLang="en-US" sz="1000" dirty="0"/>
          </a:p>
        </p:txBody>
      </p:sp>
      <p:cxnSp>
        <p:nvCxnSpPr>
          <p:cNvPr id="23" name="直接箭头连接符 22"/>
          <p:cNvCxnSpPr>
            <a:endCxn id="21" idx="0"/>
          </p:cNvCxnSpPr>
          <p:nvPr/>
        </p:nvCxnSpPr>
        <p:spPr>
          <a:xfrm rot="10800000" flipV="1">
            <a:off x="4000496" y="3500438"/>
            <a:ext cx="35719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折角形 23"/>
          <p:cNvSpPr/>
          <p:nvPr/>
        </p:nvSpPr>
        <p:spPr>
          <a:xfrm>
            <a:off x="4643438" y="3714752"/>
            <a:ext cx="1000132" cy="71438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dirty="0" smtClean="0"/>
          </a:p>
          <a:p>
            <a:r>
              <a:rPr lang="en-US" altLang="zh-CN" sz="1000" dirty="0" smtClean="0"/>
              <a:t>sender_id:</a:t>
            </a:r>
            <a:r>
              <a:rPr lang="en-US" altLang="zh-CN" sz="1000" dirty="0" smtClean="0">
                <a:solidFill>
                  <a:srgbClr val="FF0000"/>
                </a:solidFill>
              </a:rPr>
              <a:t>P3</a:t>
            </a:r>
          </a:p>
          <a:p>
            <a:r>
              <a:rPr lang="en-US" altLang="zh-CN" sz="1000" dirty="0" err="1" smtClean="0"/>
              <a:t>proc_set</a:t>
            </a:r>
            <a:r>
              <a:rPr lang="en-US" altLang="zh-CN" sz="1000" dirty="0" smtClean="0"/>
              <a:t>: P[1-4]</a:t>
            </a:r>
          </a:p>
          <a:p>
            <a:r>
              <a:rPr lang="en-US" altLang="zh-CN" sz="1000" dirty="0" err="1" smtClean="0"/>
              <a:t>fail_set</a:t>
            </a:r>
            <a:r>
              <a:rPr lang="en-US" altLang="zh-CN" sz="1000" dirty="0" smtClean="0"/>
              <a:t>:</a:t>
            </a:r>
          </a:p>
          <a:p>
            <a:r>
              <a:rPr lang="en-US" altLang="zh-CN" sz="1000" dirty="0" err="1" smtClean="0"/>
              <a:t>ring_seq:x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24" idx="3"/>
          </p:cNvCxnSpPr>
          <p:nvPr/>
        </p:nvCxnSpPr>
        <p:spPr>
          <a:xfrm rot="16200000" flipV="1">
            <a:off x="5607852" y="4107660"/>
            <a:ext cx="214316" cy="14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643183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8115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当某个结点发现自己的</a:t>
            </a:r>
            <a:r>
              <a:rPr lang="en-US" altLang="zh-CN" dirty="0" err="1" smtClean="0"/>
              <a:t>my_proc_set</a:t>
            </a:r>
            <a:r>
              <a:rPr lang="zh-CN" altLang="en-US" dirty="0" smtClean="0"/>
              <a:t>中的所有成员都达到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后，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若它的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是成员中最小的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，则它发出一个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并进入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状态，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CommitToken’s</a:t>
            </a:r>
            <a:r>
              <a:rPr lang="en-US" altLang="zh-CN" dirty="0" smtClean="0">
                <a:solidFill>
                  <a:srgbClr val="FF0000"/>
                </a:solidFill>
              </a:rPr>
              <a:t> ring_id.seq = max(old </a:t>
            </a:r>
            <a:r>
              <a:rPr lang="en-US" altLang="zh-CN" dirty="0" err="1" smtClean="0">
                <a:solidFill>
                  <a:srgbClr val="FF0000"/>
                </a:solidFill>
              </a:rPr>
              <a:t>ring_id</a:t>
            </a:r>
            <a:r>
              <a:rPr lang="en-US" altLang="zh-CN" dirty="0" smtClean="0">
                <a:solidFill>
                  <a:srgbClr val="FF0000"/>
                </a:solidFill>
              </a:rPr>
              <a:t> and </a:t>
            </a:r>
            <a:r>
              <a:rPr lang="en-US" altLang="zh-CN" dirty="0" err="1" smtClean="0">
                <a:solidFill>
                  <a:srgbClr val="FF0000"/>
                </a:solidFill>
              </a:rPr>
              <a:t>JoinMsg’s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ring_id</a:t>
            </a:r>
            <a:r>
              <a:rPr lang="en-US" altLang="zh-CN" dirty="0" smtClean="0">
                <a:solidFill>
                  <a:srgbClr val="FF0000"/>
                </a:solidFill>
              </a:rPr>
              <a:t>) + 4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按照上面的过程，经过若干次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的接收与转发，假设</a:t>
            </a:r>
            <a:r>
              <a:rPr lang="en-US" altLang="zh-CN" dirty="0" smtClean="0"/>
              <a:t>P1,P3,P4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my_proc_set</a:t>
            </a:r>
            <a:r>
              <a:rPr lang="zh-CN" altLang="en-US" dirty="0" smtClean="0"/>
              <a:t>中的成员都已标记为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设</a:t>
            </a:r>
            <a:r>
              <a:rPr lang="en-US" altLang="zh-CN" dirty="0" smtClean="0"/>
              <a:t>P2</a:t>
            </a:r>
            <a:r>
              <a:rPr lang="zh-CN" altLang="en-US" dirty="0" smtClean="0"/>
              <a:t>没有收到</a:t>
            </a:r>
            <a:r>
              <a:rPr lang="en-US" altLang="zh-CN" dirty="0" smtClean="0"/>
              <a:t>P3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列表中</a:t>
            </a:r>
            <a:r>
              <a:rPr lang="en-US" altLang="zh-CN" dirty="0" smtClean="0"/>
              <a:t>consensus[P3]=false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5214950"/>
            <a:ext cx="191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r>
              <a:rPr lang="en-US" altLang="zh-CN" sz="1400" dirty="0" smtClean="0">
                <a:solidFill>
                  <a:srgbClr val="FF0000"/>
                </a:solidFill>
              </a:rPr>
              <a:t>P4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consensus[All]=true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3504" y="2904650"/>
            <a:ext cx="1915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r>
              <a:rPr lang="en-US" altLang="zh-CN" sz="1400" dirty="0" smtClean="0">
                <a:solidFill>
                  <a:srgbClr val="FF0000"/>
                </a:solidFill>
              </a:rPr>
              <a:t>P4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consensus[P3]=false</a:t>
            </a:r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consensu</a:t>
            </a:r>
            <a:r>
              <a:rPr lang="en-US" altLang="zh-CN" sz="1400" dirty="0" smtClean="0">
                <a:solidFill>
                  <a:srgbClr val="FF0000"/>
                </a:solidFill>
              </a:rPr>
              <a:t>[P1,2,4]=true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388" y="5072074"/>
            <a:ext cx="191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my_proc_set:P1P2P3</a:t>
            </a:r>
            <a:r>
              <a:rPr lang="en-US" altLang="zh-CN" sz="1400" dirty="0" smtClean="0">
                <a:solidFill>
                  <a:srgbClr val="FF0000"/>
                </a:solidFill>
              </a:rPr>
              <a:t>P4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Consensus[All]=true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6143644"/>
            <a:ext cx="191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my_proc_set:P1</a:t>
            </a:r>
            <a:r>
              <a:rPr lang="en-US" altLang="zh-CN" sz="1400" dirty="0" smtClean="0">
                <a:solidFill>
                  <a:srgbClr val="FF0000"/>
                </a:solidFill>
              </a:rPr>
              <a:t>P2P3P4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consensus[All]=true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2643174" y="3429000"/>
            <a:ext cx="1143008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:{P1}</a:t>
            </a:r>
          </a:p>
          <a:p>
            <a:r>
              <a:rPr lang="en-US" altLang="zh-CN" sz="1200" dirty="0" smtClean="0"/>
              <a:t>memb_idx:P1</a:t>
            </a:r>
            <a:endParaRPr lang="zh-CN" altLang="en-US" sz="1200" dirty="0"/>
          </a:p>
        </p:txBody>
      </p:sp>
      <p:sp>
        <p:nvSpPr>
          <p:cNvPr id="29" name="线形标注 2(带强调线) 28"/>
          <p:cNvSpPr/>
          <p:nvPr/>
        </p:nvSpPr>
        <p:spPr>
          <a:xfrm>
            <a:off x="285720" y="4173674"/>
            <a:ext cx="1643074" cy="969838"/>
          </a:xfrm>
          <a:prstGeom prst="accentCallout2">
            <a:avLst>
              <a:gd name="adj1" fmla="val 14086"/>
              <a:gd name="adj2" fmla="val 106052"/>
              <a:gd name="adj3" fmla="val 12531"/>
              <a:gd name="adj4" fmla="val 120875"/>
              <a:gd name="adj5" fmla="val 40736"/>
              <a:gd name="adj6" fmla="val 13156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P1</a:t>
            </a:r>
            <a:r>
              <a:rPr lang="zh-CN" altLang="en-US" sz="1200" dirty="0" smtClean="0"/>
              <a:t>满足条件，转发</a:t>
            </a:r>
            <a:r>
              <a:rPr lang="en-US" altLang="zh-CN" sz="1200" dirty="0" smtClean="0"/>
              <a:t>commit token</a:t>
            </a:r>
            <a:r>
              <a:rPr lang="zh-CN" altLang="en-US" sz="1200" dirty="0" smtClean="0"/>
              <a:t>；转发后，由于</a:t>
            </a:r>
            <a:r>
              <a:rPr lang="en-US" altLang="zh-CN" sz="1200" dirty="0" smtClean="0"/>
              <a:t>token</a:t>
            </a:r>
            <a:r>
              <a:rPr lang="zh-CN" altLang="en-US" sz="1200" dirty="0" smtClean="0"/>
              <a:t>被</a:t>
            </a:r>
            <a:r>
              <a:rPr lang="en-US" altLang="zh-CN" sz="1200" dirty="0" smtClean="0"/>
              <a:t>P2</a:t>
            </a:r>
            <a:r>
              <a:rPr lang="zh-CN" altLang="en-US" sz="1200" dirty="0" smtClean="0"/>
              <a:t>丢弃，触发</a:t>
            </a:r>
            <a:r>
              <a:rPr lang="en-US" altLang="zh-CN" sz="1200" dirty="0" smtClean="0"/>
              <a:t>token loss</a:t>
            </a:r>
            <a:r>
              <a:rPr lang="zh-CN" altLang="en-US" sz="1200" dirty="0" smtClean="0"/>
              <a:t>事件，重发</a:t>
            </a:r>
            <a:r>
              <a:rPr lang="en-US" altLang="zh-CN" sz="1200" dirty="0" err="1" smtClean="0"/>
              <a:t>JoinMsg</a:t>
            </a:r>
            <a:endParaRPr lang="zh-CN" altLang="en-US" sz="1200" dirty="0"/>
          </a:p>
        </p:txBody>
      </p:sp>
      <p:sp>
        <p:nvSpPr>
          <p:cNvPr id="31" name="线形标注 2(带强调线) 30"/>
          <p:cNvSpPr/>
          <p:nvPr/>
        </p:nvSpPr>
        <p:spPr>
          <a:xfrm>
            <a:off x="6643702" y="3643314"/>
            <a:ext cx="2071702" cy="714380"/>
          </a:xfrm>
          <a:prstGeom prst="accentCallout2">
            <a:avLst>
              <a:gd name="adj1" fmla="val 54509"/>
              <a:gd name="adj2" fmla="val -4440"/>
              <a:gd name="adj3" fmla="val 54509"/>
              <a:gd name="adj4" fmla="val -44792"/>
              <a:gd name="adj5" fmla="val -7651"/>
              <a:gd name="adj6" fmla="val -791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P2</a:t>
            </a:r>
            <a:r>
              <a:rPr lang="zh-CN" altLang="en-US" sz="1200" dirty="0" smtClean="0"/>
              <a:t>没有达到完全</a:t>
            </a:r>
            <a:r>
              <a:rPr lang="en-US" altLang="zh-CN" sz="1200" dirty="0" smtClean="0"/>
              <a:t>consensus,</a:t>
            </a:r>
            <a:r>
              <a:rPr lang="zh-CN" altLang="en-US" sz="1200" dirty="0" smtClean="0"/>
              <a:t>丢弃</a:t>
            </a:r>
            <a:r>
              <a:rPr lang="en-US" altLang="zh-CN" sz="1200" dirty="0" smtClean="0"/>
              <a:t>commit token</a:t>
            </a:r>
            <a:r>
              <a:rPr lang="zh-CN" altLang="en-US" sz="1200" dirty="0" smtClean="0"/>
              <a:t>，最后会触发</a:t>
            </a:r>
            <a:r>
              <a:rPr lang="en-US" altLang="zh-CN" sz="1200" dirty="0" smtClean="0"/>
              <a:t>consensus timeout</a:t>
            </a:r>
            <a:r>
              <a:rPr lang="zh-CN" altLang="en-US" sz="1200" dirty="0" smtClean="0"/>
              <a:t>事件重发</a:t>
            </a:r>
            <a:r>
              <a:rPr lang="en-US" altLang="zh-CN" sz="1200" dirty="0" err="1" smtClean="0"/>
              <a:t>JoinMsg</a:t>
            </a:r>
            <a:endParaRPr lang="zh-CN" altLang="en-US" sz="1200" dirty="0"/>
          </a:p>
        </p:txBody>
      </p:sp>
      <p:sp>
        <p:nvSpPr>
          <p:cNvPr id="32" name="线形标注 2(带强调线) 31"/>
          <p:cNvSpPr/>
          <p:nvPr/>
        </p:nvSpPr>
        <p:spPr>
          <a:xfrm>
            <a:off x="642910" y="2857496"/>
            <a:ext cx="1428760" cy="1071570"/>
          </a:xfrm>
          <a:prstGeom prst="accentCallout2">
            <a:avLst>
              <a:gd name="adj1" fmla="val 14086"/>
              <a:gd name="adj2" fmla="val 106052"/>
              <a:gd name="adj3" fmla="val 12531"/>
              <a:gd name="adj4" fmla="val 120875"/>
              <a:gd name="adj5" fmla="val 86067"/>
              <a:gd name="adj6" fmla="val 13726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memb</a:t>
            </a:r>
            <a:r>
              <a:rPr lang="en-US" altLang="zh-CN" sz="1000" dirty="0" smtClean="0"/>
              <a:t>: {</a:t>
            </a:r>
          </a:p>
          <a:p>
            <a:r>
              <a:rPr lang="en-US" altLang="zh-CN" sz="1000" dirty="0" smtClean="0"/>
              <a:t>P1,</a:t>
            </a:r>
          </a:p>
          <a:p>
            <a:r>
              <a:rPr lang="en-US" altLang="zh-CN" sz="1000" dirty="0" smtClean="0"/>
              <a:t>old </a:t>
            </a:r>
            <a:r>
              <a:rPr lang="en-US" altLang="zh-CN" sz="1000" dirty="0" err="1" smtClean="0"/>
              <a:t>ring_id</a:t>
            </a:r>
            <a:r>
              <a:rPr lang="en-US" altLang="zh-CN" sz="1000" dirty="0" smtClean="0"/>
              <a:t>,</a:t>
            </a:r>
          </a:p>
          <a:p>
            <a:r>
              <a:rPr lang="en-US" altLang="zh-CN" sz="1000" dirty="0" smtClean="0"/>
              <a:t>old </a:t>
            </a:r>
            <a:r>
              <a:rPr lang="en-US" altLang="zh-CN" sz="1000" dirty="0" err="1" smtClean="0"/>
              <a:t>my_aru</a:t>
            </a:r>
            <a:r>
              <a:rPr lang="en-US" altLang="zh-CN" sz="1000" dirty="0" smtClean="0"/>
              <a:t>,</a:t>
            </a:r>
          </a:p>
          <a:p>
            <a:r>
              <a:rPr lang="en-US" altLang="zh-CN" sz="1000" dirty="0" err="1" smtClean="0"/>
              <a:t>high_delivered</a:t>
            </a:r>
            <a:r>
              <a:rPr lang="en-US" altLang="zh-CN" sz="1000" dirty="0" smtClean="0"/>
              <a:t>,</a:t>
            </a:r>
          </a:p>
          <a:p>
            <a:r>
              <a:rPr lang="en-US" altLang="zh-CN" sz="1000" dirty="0" err="1" smtClean="0"/>
              <a:t>received_flg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500307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7170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上一张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讨论失败的情况，现在讨论正常的情况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假设经过若干次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的接收与转发，所有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my_proc_set</a:t>
            </a:r>
            <a:r>
              <a:rPr lang="zh-CN" altLang="en-US" dirty="0" smtClean="0"/>
              <a:t>中的成员都已标记为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接收到</a:t>
            </a:r>
            <a:r>
              <a:rPr lang="en-US" altLang="zh-CN" dirty="0" smtClean="0"/>
              <a:t>P1</a:t>
            </a:r>
            <a:r>
              <a:rPr lang="zh-CN" altLang="en-US" dirty="0" smtClean="0"/>
              <a:t>传过来的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后，更新</a:t>
            </a:r>
            <a:r>
              <a:rPr lang="en-US" altLang="zh-CN" dirty="0" err="1" smtClean="0"/>
              <a:t>memb_list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memb_idx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转发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，并进入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26" name="折角形 25"/>
          <p:cNvSpPr/>
          <p:nvPr/>
        </p:nvSpPr>
        <p:spPr>
          <a:xfrm>
            <a:off x="5214942" y="3286124"/>
            <a:ext cx="1285884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memb_idx:</a:t>
            </a:r>
            <a:r>
              <a:rPr lang="en-US" altLang="zh-CN" sz="1200" dirty="0" smtClean="0">
                <a:solidFill>
                  <a:srgbClr val="0070C0"/>
                </a:solidFill>
              </a:rPr>
              <a:t>P2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071678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717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P3</a:t>
            </a:r>
            <a:r>
              <a:rPr lang="zh-CN" altLang="en-US" dirty="0" smtClean="0"/>
              <a:t>接收到</a:t>
            </a:r>
            <a:r>
              <a:rPr lang="en-US" altLang="zh-CN" dirty="0" smtClean="0"/>
              <a:t>P2</a:t>
            </a:r>
            <a:r>
              <a:rPr lang="zh-CN" altLang="en-US" dirty="0" smtClean="0"/>
              <a:t>传过来的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后，更新</a:t>
            </a:r>
            <a:r>
              <a:rPr lang="en-US" altLang="zh-CN" dirty="0" err="1" smtClean="0"/>
              <a:t>memb_list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memb_idx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转发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，并进入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26" name="折角形 25"/>
          <p:cNvSpPr/>
          <p:nvPr/>
        </p:nvSpPr>
        <p:spPr>
          <a:xfrm>
            <a:off x="5143504" y="5000636"/>
            <a:ext cx="1500198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P1,P2,P3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memb_idx:</a:t>
            </a:r>
            <a:r>
              <a:rPr lang="en-US" altLang="zh-CN" sz="1200" dirty="0" smtClean="0">
                <a:solidFill>
                  <a:srgbClr val="0070C0"/>
                </a:solidFill>
              </a:rPr>
              <a:t>P3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071678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717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P4</a:t>
            </a:r>
            <a:r>
              <a:rPr lang="zh-CN" altLang="en-US" dirty="0" smtClean="0"/>
              <a:t>接收到</a:t>
            </a:r>
            <a:r>
              <a:rPr lang="en-US" altLang="zh-CN" dirty="0" smtClean="0"/>
              <a:t>P3</a:t>
            </a:r>
            <a:r>
              <a:rPr lang="zh-CN" altLang="en-US" dirty="0" smtClean="0"/>
              <a:t>传过来的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后，更新</a:t>
            </a:r>
            <a:r>
              <a:rPr lang="en-US" altLang="zh-CN" dirty="0" err="1" smtClean="0"/>
              <a:t>memb_list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memb_idx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转发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，并进入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26" name="折角形 25"/>
          <p:cNvSpPr/>
          <p:nvPr/>
        </p:nvSpPr>
        <p:spPr>
          <a:xfrm>
            <a:off x="2500298" y="4857760"/>
            <a:ext cx="1714512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P1,P2,P3,P4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memb_idx:</a:t>
            </a:r>
            <a:r>
              <a:rPr lang="en-US" altLang="zh-CN" sz="1200" dirty="0" smtClean="0">
                <a:solidFill>
                  <a:srgbClr val="0070C0"/>
                </a:solidFill>
              </a:rPr>
              <a:t>P3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357431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7086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P1</a:t>
            </a:r>
            <a:r>
              <a:rPr lang="zh-CN" altLang="en-US" dirty="0" smtClean="0"/>
              <a:t>接收到</a:t>
            </a:r>
            <a:r>
              <a:rPr lang="en-US" altLang="zh-CN" dirty="0" smtClean="0"/>
              <a:t>P4</a:t>
            </a:r>
            <a:r>
              <a:rPr lang="zh-CN" altLang="en-US" dirty="0" smtClean="0"/>
              <a:t>传过来的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后，因为</a:t>
            </a:r>
            <a:r>
              <a:rPr lang="en-US" altLang="zh-CN" dirty="0" smtClean="0"/>
              <a:t>P1</a:t>
            </a:r>
            <a:r>
              <a:rPr lang="zh-CN" altLang="en-US" dirty="0" smtClean="0"/>
              <a:t>已处于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状态，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故</a:t>
            </a:r>
            <a:r>
              <a:rPr lang="en-US" altLang="zh-CN" dirty="0" smtClean="0"/>
              <a:t>P1</a:t>
            </a:r>
            <a:r>
              <a:rPr lang="zh-CN" altLang="en-US" dirty="0" smtClean="0"/>
              <a:t>知道此时所有成员，都已经进入了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P1</a:t>
            </a:r>
            <a:r>
              <a:rPr lang="zh-CN" altLang="en-US" dirty="0" smtClean="0"/>
              <a:t>第二次转发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状态，</a:t>
            </a:r>
            <a:endParaRPr lang="en-US" altLang="zh-CN" dirty="0" smtClean="0"/>
          </a:p>
          <a:p>
            <a:r>
              <a:rPr lang="zh-CN" altLang="en-US" dirty="0" smtClean="0"/>
              <a:t>    并持久化新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my_ring_id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CommitToken’s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8662" y="4643446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</a:p>
          <a:p>
            <a:r>
              <a:rPr lang="en-US" altLang="zh-CN" sz="1200" dirty="0" smtClean="0"/>
              <a:t>…</a:t>
            </a:r>
          </a:p>
        </p:txBody>
      </p:sp>
      <p:sp>
        <p:nvSpPr>
          <p:cNvPr id="16" name="折角形 15"/>
          <p:cNvSpPr/>
          <p:nvPr/>
        </p:nvSpPr>
        <p:spPr>
          <a:xfrm>
            <a:off x="2428860" y="3286124"/>
            <a:ext cx="1714512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:{P1,P2,P3,P4}</a:t>
            </a:r>
          </a:p>
          <a:p>
            <a:r>
              <a:rPr lang="en-US" altLang="zh-CN" sz="1200" dirty="0" smtClean="0"/>
              <a:t>memb_idx:P3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14942" y="2500306"/>
            <a:ext cx="142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100/p1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57884" y="4929198"/>
            <a:ext cx="142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100/p1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628" y="6072206"/>
            <a:ext cx="142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100/p1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357431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592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P2</a:t>
            </a:r>
            <a:r>
              <a:rPr lang="zh-CN" altLang="en-US" dirty="0" smtClean="0"/>
              <a:t>第二次转发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状态，</a:t>
            </a:r>
            <a:endParaRPr lang="en-US" altLang="zh-CN" dirty="0" smtClean="0"/>
          </a:p>
          <a:p>
            <a:r>
              <a:rPr lang="zh-CN" altLang="en-US" dirty="0" smtClean="0"/>
              <a:t>    并持久化新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my_ring_id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CommitToken’s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8662" y="4643446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6" name="折角形 15"/>
          <p:cNvSpPr/>
          <p:nvPr/>
        </p:nvSpPr>
        <p:spPr>
          <a:xfrm>
            <a:off x="5214942" y="3286124"/>
            <a:ext cx="1714512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:{P1,P2,P3,P4}</a:t>
            </a:r>
          </a:p>
          <a:p>
            <a:r>
              <a:rPr lang="en-US" altLang="zh-CN" sz="1200" dirty="0" smtClean="0"/>
              <a:t>memb_idx:P3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2214554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</a:t>
            </a:r>
            <a:r>
              <a:rPr lang="en-US" altLang="zh-CN" sz="1200" dirty="0" smtClean="0">
                <a:solidFill>
                  <a:srgbClr val="0070C0"/>
                </a:solidFill>
              </a:rPr>
              <a:t>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</a:t>
            </a:r>
            <a:r>
              <a:rPr lang="en-US" altLang="zh-CN" sz="1200" dirty="0" smtClean="0">
                <a:solidFill>
                  <a:srgbClr val="0070C0"/>
                </a:solidFill>
              </a:rPr>
              <a:t>104</a:t>
            </a:r>
            <a:r>
              <a:rPr lang="en-US" altLang="zh-CN" sz="1200" dirty="0" smtClean="0"/>
              <a:t>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P1,P2,P3,P4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P1,P2,P3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00760" y="5072074"/>
            <a:ext cx="142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Commit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100/p1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{}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628" y="6072206"/>
            <a:ext cx="2122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Commit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100/p1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357431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592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P3</a:t>
            </a:r>
            <a:r>
              <a:rPr lang="zh-CN" altLang="en-US" dirty="0" smtClean="0"/>
              <a:t>第二次转发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状态，</a:t>
            </a:r>
            <a:endParaRPr lang="en-US" altLang="zh-CN" dirty="0" smtClean="0"/>
          </a:p>
          <a:p>
            <a:r>
              <a:rPr lang="zh-CN" altLang="en-US" dirty="0" smtClean="0"/>
              <a:t>    并持久化新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my_ring_id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CommitToken’s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8662" y="4643446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2214554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6578" y="4071942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</a:t>
            </a:r>
            <a:r>
              <a:rPr lang="en-US" altLang="zh-CN" sz="1200" dirty="0" smtClean="0">
                <a:solidFill>
                  <a:srgbClr val="0070C0"/>
                </a:solidFill>
              </a:rPr>
              <a:t>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</a:t>
            </a:r>
            <a:r>
              <a:rPr lang="en-US" altLang="zh-CN" sz="1200" dirty="0" smtClean="0">
                <a:solidFill>
                  <a:srgbClr val="0070C0"/>
                </a:solidFill>
              </a:rPr>
              <a:t>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P1,P2,P3,P4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P1,P2,P3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0082" y="5857892"/>
            <a:ext cx="142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Commit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100/p1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3" name="折角形 12"/>
          <p:cNvSpPr/>
          <p:nvPr/>
        </p:nvSpPr>
        <p:spPr>
          <a:xfrm>
            <a:off x="5357818" y="5214950"/>
            <a:ext cx="1714512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:{P1,P2,P3,P4}</a:t>
            </a:r>
          </a:p>
          <a:p>
            <a:r>
              <a:rPr lang="en-US" altLang="zh-CN" sz="1200" dirty="0" smtClean="0"/>
              <a:t>memb_idx:P3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术语解释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Processor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节点，组通信成员，它需要实现</a:t>
            </a:r>
            <a:r>
              <a:rPr lang="en-US" altLang="zh-CN" dirty="0" smtClean="0"/>
              <a:t>SRP/RRP</a:t>
            </a:r>
            <a:r>
              <a:rPr lang="zh-CN" altLang="en-US" dirty="0" smtClean="0"/>
              <a:t>协议，并对外提供组通信接口，例如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，它提供组通信服务（叫</a:t>
            </a:r>
            <a:r>
              <a:rPr lang="en-US" altLang="zh-CN" dirty="0" smtClean="0"/>
              <a:t>CPG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程序，使用组通信服务的应用程序，它调用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提供的组通信接口。例如</a:t>
            </a:r>
            <a:r>
              <a:rPr lang="en-US" altLang="zh-CN" dirty="0" smtClean="0"/>
              <a:t>sheepdog</a:t>
            </a:r>
            <a:r>
              <a:rPr lang="zh-CN" altLang="en-US" dirty="0" smtClean="0"/>
              <a:t>就是调用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CPG</a:t>
            </a:r>
            <a:r>
              <a:rPr lang="zh-CN" altLang="en-US" dirty="0" smtClean="0"/>
              <a:t>接口。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新加入一个节点示意图</a:t>
            </a:r>
            <a:endParaRPr lang="zh-CN" altLang="en-US" dirty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500034" y="2357431"/>
          <a:ext cx="8043890" cy="421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1142984"/>
            <a:ext cx="6862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P4</a:t>
            </a:r>
            <a:r>
              <a:rPr lang="zh-CN" altLang="en-US" dirty="0" smtClean="0"/>
              <a:t>第二次转发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状态，</a:t>
            </a:r>
            <a:endParaRPr lang="en-US" altLang="zh-CN" dirty="0" smtClean="0"/>
          </a:p>
          <a:p>
            <a:r>
              <a:rPr lang="zh-CN" altLang="en-US" dirty="0" smtClean="0"/>
              <a:t>    并持久化新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my_ring_id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CommitToken’s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ring_id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P4</a:t>
            </a:r>
            <a:r>
              <a:rPr lang="zh-CN" altLang="en-US" dirty="0" smtClean="0"/>
              <a:t>是新加入的结点，它的</a:t>
            </a:r>
            <a:r>
              <a:rPr lang="en-US" altLang="zh-CN" dirty="0" err="1" smtClean="0"/>
              <a:t>my_trans_memb</a:t>
            </a:r>
            <a:r>
              <a:rPr lang="zh-CN" altLang="en-US" dirty="0" smtClean="0"/>
              <a:t>只有它自己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当</a:t>
            </a:r>
            <a:r>
              <a:rPr lang="en-US" altLang="zh-CN" dirty="0" smtClean="0"/>
              <a:t>P1</a:t>
            </a:r>
            <a:r>
              <a:rPr lang="zh-CN" altLang="en-US" dirty="0" smtClean="0"/>
              <a:t>第三次收到</a:t>
            </a:r>
            <a:r>
              <a:rPr lang="en-US" altLang="zh-CN" dirty="0" smtClean="0"/>
              <a:t>Commit Token</a:t>
            </a:r>
            <a:r>
              <a:rPr lang="zh-CN" altLang="en-US" dirty="0" smtClean="0"/>
              <a:t>时，所有结点都达到</a:t>
            </a:r>
            <a:r>
              <a:rPr lang="en-US" altLang="zh-CN" dirty="0" err="1" smtClean="0"/>
              <a:t>Reovery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2910" y="4429132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2214554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43702" y="4000504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{P1,P2,P3,P4}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{P1,P2,P3}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628" y="5786454"/>
            <a:ext cx="2122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state: </a:t>
            </a:r>
            <a:r>
              <a:rPr lang="en-US" altLang="zh-CN" sz="1200" dirty="0" smtClean="0">
                <a:solidFill>
                  <a:srgbClr val="0070C0"/>
                </a:solidFill>
              </a:rPr>
              <a:t>Recovery</a:t>
            </a:r>
          </a:p>
          <a:p>
            <a:r>
              <a:rPr lang="en-US" altLang="zh-CN" sz="1200" dirty="0" err="1" smtClean="0"/>
              <a:t>my_ring_id</a:t>
            </a:r>
            <a:r>
              <a:rPr lang="en-US" altLang="zh-CN" sz="1200" dirty="0" smtClean="0"/>
              <a:t>: </a:t>
            </a:r>
            <a:r>
              <a:rPr lang="en-US" altLang="zh-CN" sz="1200" dirty="0" smtClean="0">
                <a:solidFill>
                  <a:srgbClr val="0070C0"/>
                </a:solidFill>
              </a:rPr>
              <a:t>104/p1</a:t>
            </a:r>
          </a:p>
          <a:p>
            <a:r>
              <a:rPr lang="en-US" altLang="zh-CN" sz="1200" dirty="0" err="1" smtClean="0"/>
              <a:t>my_new_memb</a:t>
            </a:r>
            <a:r>
              <a:rPr lang="en-US" altLang="zh-CN" sz="1200" dirty="0" smtClean="0"/>
              <a:t>: {</a:t>
            </a:r>
            <a:r>
              <a:rPr lang="en-US" altLang="zh-CN" sz="1200" dirty="0" smtClean="0">
                <a:solidFill>
                  <a:srgbClr val="0070C0"/>
                </a:solidFill>
              </a:rPr>
              <a:t>P1,P2,P3,P4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err="1" smtClean="0"/>
              <a:t>my_trans_memb</a:t>
            </a:r>
            <a:r>
              <a:rPr lang="en-US" altLang="zh-CN" sz="1200" dirty="0" smtClean="0"/>
              <a:t>: {</a:t>
            </a:r>
            <a:r>
              <a:rPr lang="en-US" altLang="zh-CN" sz="1200" dirty="0" smtClean="0">
                <a:solidFill>
                  <a:srgbClr val="FF0000"/>
                </a:solidFill>
              </a:rPr>
              <a:t>P4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3" name="折角形 12"/>
          <p:cNvSpPr/>
          <p:nvPr/>
        </p:nvSpPr>
        <p:spPr>
          <a:xfrm>
            <a:off x="2214546" y="5429264"/>
            <a:ext cx="1714512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Commit Token</a:t>
            </a:r>
          </a:p>
          <a:p>
            <a:r>
              <a:rPr lang="en-US" altLang="zh-CN" sz="1200" dirty="0" err="1" smtClean="0"/>
              <a:t>ring_id</a:t>
            </a:r>
            <a:r>
              <a:rPr lang="en-US" altLang="zh-CN" sz="1200" dirty="0" smtClean="0"/>
              <a:t>: 104/p1</a:t>
            </a:r>
          </a:p>
          <a:p>
            <a:r>
              <a:rPr lang="en-US" altLang="zh-CN" sz="1200" dirty="0" err="1" smtClean="0"/>
              <a:t>memb_list</a:t>
            </a:r>
            <a:r>
              <a:rPr lang="en-US" altLang="zh-CN" sz="1200" dirty="0" smtClean="0"/>
              <a:t>:{P1,P2,P3,P4}</a:t>
            </a:r>
          </a:p>
          <a:p>
            <a:r>
              <a:rPr lang="en-US" altLang="zh-CN" sz="1200" dirty="0" smtClean="0"/>
              <a:t>memb_idx:P3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MP</a:t>
            </a:r>
            <a:r>
              <a:rPr lang="zh-CN" altLang="en-US" dirty="0" smtClean="0"/>
              <a:t>协议相关的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join</a:t>
            </a:r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在发送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后，在多长时间内没有收到其他成员的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，将引发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重传。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50ms</a:t>
            </a:r>
          </a:p>
          <a:p>
            <a:r>
              <a:rPr lang="en-US" altLang="zh-CN" dirty="0" err="1" smtClean="0"/>
              <a:t>send_join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数量比较大时（</a:t>
            </a:r>
            <a:r>
              <a:rPr lang="en-US" altLang="zh-CN" dirty="0" smtClean="0"/>
              <a:t>&gt;30</a:t>
            </a:r>
            <a:r>
              <a:rPr lang="zh-CN" altLang="en-US" dirty="0" smtClean="0"/>
              <a:t>），某个节点的加入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离开，可能造成各节点瞬间同时发出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，造成网络拥塞。通过设置此值，程序发送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前，将随机等待</a:t>
            </a:r>
            <a:r>
              <a:rPr lang="en-US" altLang="zh-CN" dirty="0" smtClean="0"/>
              <a:t>[0,send_join]</a:t>
            </a:r>
            <a:r>
              <a:rPr lang="zh-CN" altLang="en-US" dirty="0" smtClean="0"/>
              <a:t>区间内的某个时长。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0ms</a:t>
            </a:r>
          </a:p>
          <a:p>
            <a:pPr lvl="1"/>
            <a:endParaRPr lang="en-US" altLang="zh-CN" dirty="0" smtClean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MP</a:t>
            </a:r>
            <a:r>
              <a:rPr lang="zh-CN" altLang="en-US" dirty="0" smtClean="0"/>
              <a:t>协议相关的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consensus</a:t>
            </a:r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从进入</a:t>
            </a:r>
            <a:r>
              <a:rPr lang="en-US" altLang="zh-CN" dirty="0" smtClean="0"/>
              <a:t>Gather</a:t>
            </a:r>
            <a:r>
              <a:rPr lang="zh-CN" altLang="en-US" dirty="0" smtClean="0"/>
              <a:t>状态起，在多长时间内必须使（</a:t>
            </a:r>
            <a:r>
              <a:rPr lang="en-US" altLang="zh-CN" dirty="0" err="1" smtClean="0"/>
              <a:t>my_proc_set-my_fail_set</a:t>
            </a:r>
            <a:r>
              <a:rPr lang="zh-CN" altLang="en-US" dirty="0" smtClean="0"/>
              <a:t>）集合的成员达到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（被标记为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）。否则清除已被标记为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的成员，重发</a:t>
            </a:r>
            <a:r>
              <a:rPr lang="en-US" altLang="zh-CN" dirty="0" err="1" smtClean="0"/>
              <a:t>JoinMsg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若设置此值，必须</a:t>
            </a:r>
            <a:r>
              <a:rPr lang="en-US" altLang="zh-CN" dirty="0" smtClean="0"/>
              <a:t>&gt;=1.2</a:t>
            </a:r>
            <a:r>
              <a:rPr lang="zh-CN" altLang="en-US" dirty="0" smtClean="0"/>
              <a:t>*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若未设置此值，程序将按</a:t>
            </a:r>
            <a:r>
              <a:rPr lang="en-US" altLang="zh-CN" dirty="0" smtClean="0"/>
              <a:t>1.2*token</a:t>
            </a:r>
            <a:r>
              <a:rPr lang="zh-CN" altLang="en-US" dirty="0" smtClean="0"/>
              <a:t>值处理。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注：为了简化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的讲解，前面的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没有介绍</a:t>
            </a:r>
            <a:r>
              <a:rPr lang="en-US" altLang="zh-CN" dirty="0" err="1" smtClean="0"/>
              <a:t>my_fail_set</a:t>
            </a:r>
            <a:r>
              <a:rPr lang="zh-CN" altLang="en-US" dirty="0" smtClean="0"/>
              <a:t>（它用来保存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中失效的节点）</a:t>
            </a:r>
            <a:endParaRPr lang="en-US" altLang="zh-CN" dirty="0" smtClean="0"/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Recovery Protocol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Recovery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过渡到</a:t>
            </a:r>
            <a:r>
              <a:rPr lang="en-US" altLang="zh-CN" dirty="0" smtClean="0"/>
              <a:t>New Ring</a:t>
            </a:r>
            <a:r>
              <a:rPr lang="zh-CN" altLang="en-US" dirty="0" smtClean="0"/>
              <a:t>的过程中，恢复属于（残缺的）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的消息（使它们满足</a:t>
            </a:r>
            <a:r>
              <a:rPr lang="en-US" altLang="zh-CN" dirty="0" smtClean="0"/>
              <a:t>Agreed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Safe Order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Rcovery</a:t>
            </a:r>
            <a:r>
              <a:rPr lang="zh-CN" altLang="en-US" dirty="0" smtClean="0"/>
              <a:t>状态中，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发到新</a:t>
            </a:r>
            <a:r>
              <a:rPr lang="en-US" altLang="zh-CN" dirty="0" smtClean="0"/>
              <a:t>Ring</a:t>
            </a:r>
            <a:r>
              <a:rPr lang="zh-CN" altLang="en-US" dirty="0" smtClean="0"/>
              <a:t>的消息，不会被广播（需要等到</a:t>
            </a:r>
            <a:r>
              <a:rPr lang="en-US" altLang="zh-CN" dirty="0" smtClean="0"/>
              <a:t>Operational</a:t>
            </a:r>
            <a:r>
              <a:rPr lang="zh-CN" altLang="en-US" dirty="0" smtClean="0"/>
              <a:t>状态）。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六步实现</a:t>
            </a:r>
            <a:r>
              <a:rPr lang="en-US" altLang="zh-CN" dirty="0" smtClean="0"/>
              <a:t>Recovery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与同属于相同的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的其它</a:t>
            </a:r>
            <a:r>
              <a:rPr lang="en-US" altLang="zh-CN" dirty="0" smtClean="0"/>
              <a:t>Processors</a:t>
            </a:r>
            <a:r>
              <a:rPr lang="zh-CN" altLang="en-US" dirty="0" smtClean="0"/>
              <a:t>交换消息（这个过程，与</a:t>
            </a:r>
            <a:r>
              <a:rPr lang="en-US" altLang="zh-CN" dirty="0" smtClean="0"/>
              <a:t>OP</a:t>
            </a:r>
            <a:r>
              <a:rPr lang="zh-CN" altLang="en-US" dirty="0" smtClean="0"/>
              <a:t>协议类似，不再详述）。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</a:t>
            </a:r>
            <a:r>
              <a:rPr lang="en-US" altLang="zh-CN" dirty="0" smtClean="0"/>
              <a:t>New Ring</a:t>
            </a:r>
            <a:r>
              <a:rPr lang="zh-CN" altLang="en-US" dirty="0" smtClean="0"/>
              <a:t>中，可能有多个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并存。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把在本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Old Configuration</a:t>
            </a:r>
            <a:r>
              <a:rPr lang="zh-CN" altLang="en-US" dirty="0" smtClean="0"/>
              <a:t>下，满足</a:t>
            </a:r>
            <a:r>
              <a:rPr lang="en-US" altLang="zh-CN" dirty="0" smtClean="0"/>
              <a:t>Agreed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Safe Order</a:t>
            </a:r>
            <a:r>
              <a:rPr lang="zh-CN" altLang="en-US" dirty="0" smtClean="0"/>
              <a:t>的消息直接</a:t>
            </a:r>
            <a:r>
              <a:rPr lang="en-US" altLang="zh-CN" dirty="0" smtClean="0"/>
              <a:t>delivery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message.seq&lt;=</a:t>
            </a:r>
            <a:r>
              <a:rPr lang="en-US" altLang="zh-CN" dirty="0" err="1" smtClean="0"/>
              <a:t>high_ring_delivered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六步实现</a:t>
            </a:r>
            <a:r>
              <a:rPr lang="en-US" altLang="zh-CN" dirty="0" smtClean="0"/>
              <a:t>Recovery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传递第一个</a:t>
            </a:r>
            <a:r>
              <a:rPr lang="en-US" altLang="zh-CN" dirty="0" err="1" smtClean="0"/>
              <a:t>ConfigChange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Transitional Configuration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内含在</a:t>
            </a:r>
            <a:r>
              <a:rPr lang="en-US" altLang="zh-CN" dirty="0" smtClean="0"/>
              <a:t>New Ring</a:t>
            </a:r>
            <a:r>
              <a:rPr lang="zh-CN" altLang="en-US" dirty="0" smtClean="0"/>
              <a:t>中与本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同属于一个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的成员列表。</a:t>
            </a:r>
            <a:endParaRPr lang="en-US" altLang="zh-CN" dirty="0" smtClean="0"/>
          </a:p>
          <a:p>
            <a:r>
              <a:rPr lang="en-US" altLang="zh-CN" dirty="0" smtClean="0"/>
              <a:t>Step4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把在本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Transitional Configuration</a:t>
            </a:r>
            <a:r>
              <a:rPr lang="zh-CN" altLang="en-US" dirty="0" smtClean="0"/>
              <a:t>下，满足</a:t>
            </a:r>
            <a:r>
              <a:rPr lang="en-US" altLang="zh-CN" dirty="0" smtClean="0"/>
              <a:t>Agreed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Safe Order</a:t>
            </a:r>
            <a:r>
              <a:rPr lang="zh-CN" altLang="en-US" dirty="0" smtClean="0"/>
              <a:t>的消息</a:t>
            </a:r>
            <a:r>
              <a:rPr lang="en-US" altLang="zh-CN" dirty="0" smtClean="0"/>
              <a:t>delivery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（注意与</a:t>
            </a:r>
            <a:r>
              <a:rPr lang="en-US" altLang="zh-CN" dirty="0" smtClean="0"/>
              <a:t>Step2</a:t>
            </a:r>
            <a:r>
              <a:rPr lang="zh-CN" altLang="en-US" dirty="0" smtClean="0"/>
              <a:t>的区别）。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六步实现</a:t>
            </a:r>
            <a:r>
              <a:rPr lang="en-US" altLang="zh-CN" dirty="0" smtClean="0"/>
              <a:t>Recovery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传递第二个</a:t>
            </a:r>
            <a:r>
              <a:rPr lang="en-US" altLang="zh-CN" dirty="0" err="1" smtClean="0"/>
              <a:t>ConfigChange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New Configuration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内含在</a:t>
            </a:r>
            <a:r>
              <a:rPr lang="en-US" altLang="zh-CN" dirty="0" smtClean="0"/>
              <a:t>New Ring</a:t>
            </a:r>
            <a:r>
              <a:rPr lang="zh-CN" altLang="en-US" dirty="0" smtClean="0"/>
              <a:t>中的所有成员列表。</a:t>
            </a:r>
            <a:endParaRPr lang="en-US" altLang="zh-CN" dirty="0" smtClean="0"/>
          </a:p>
          <a:p>
            <a:r>
              <a:rPr lang="en-US" altLang="zh-CN" dirty="0" smtClean="0"/>
              <a:t>Step6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Operational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 smtClean="0"/>
              <a:t>Step2-Step6</a:t>
            </a:r>
            <a:r>
              <a:rPr lang="zh-CN" altLang="en-US" dirty="0" smtClean="0"/>
              <a:t>不需要与其他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交换信息，被绑定为原子操作。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</a:t>
            </a:r>
            <a:r>
              <a:rPr lang="zh-CN" altLang="en-US" dirty="0" smtClean="0"/>
              <a:t>的其它部分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SRP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Flow Control Mechanism</a:t>
            </a:r>
          </a:p>
          <a:p>
            <a:pPr lvl="1"/>
            <a:r>
              <a:rPr lang="en-US" altLang="zh-CN" dirty="0" err="1" smtClean="0"/>
              <a:t>window_size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在一次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的循环中，整个集群可以广播的最大的消息数。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max_messages</a:t>
            </a:r>
            <a:r>
              <a:rPr lang="en-US" altLang="zh-CN" dirty="0" smtClean="0"/>
              <a:t>: </a:t>
            </a:r>
            <a:r>
              <a:rPr lang="zh-CN" altLang="en-US" dirty="0" smtClean="0"/>
              <a:t>节点在拿到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后，可以广播的最大消息数。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以上两个参数，也可以在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中配置。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RPR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SRP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RRP</a:t>
            </a:r>
            <a:r>
              <a:rPr lang="zh-CN" altLang="en-US" dirty="0" smtClean="0"/>
              <a:t>嵌入于</a:t>
            </a:r>
            <a:r>
              <a:rPr lang="en-US" altLang="zh-CN" dirty="0" smtClean="0"/>
              <a:t>SRP</a:t>
            </a:r>
            <a:r>
              <a:rPr lang="zh-CN" altLang="en-US" dirty="0" smtClean="0"/>
              <a:t>的网络层（相当于修改了</a:t>
            </a:r>
            <a:r>
              <a:rPr lang="en-US" altLang="zh-CN" dirty="0" smtClean="0"/>
              <a:t>SRP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/send</a:t>
            </a:r>
            <a:r>
              <a:rPr lang="zh-CN" altLang="en-US" dirty="0" smtClean="0"/>
              <a:t>函数）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通过使用冗余网络把多个节点连接起来，可容忍网络的损坏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RPR</a:t>
            </a:r>
            <a:r>
              <a:rPr lang="zh-CN" altLang="en-US" dirty="0" smtClean="0"/>
              <a:t>的三种</a:t>
            </a:r>
            <a:r>
              <a:rPr lang="en-US" altLang="zh-CN" dirty="0" smtClean="0"/>
              <a:t>Replication Styles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Active replication</a:t>
            </a:r>
          </a:p>
          <a:p>
            <a:pPr lvl="1"/>
            <a:r>
              <a:rPr lang="zh-CN" altLang="en-US" dirty="0" smtClean="0"/>
              <a:t>所有消息都同时发送到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个冗余网络。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每个消息都被接收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的带宽消耗随着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的增大而减少。</a:t>
            </a:r>
            <a:endParaRPr lang="en-US" altLang="zh-CN" dirty="0" smtClean="0"/>
          </a:p>
          <a:p>
            <a:r>
              <a:rPr lang="en-US" altLang="zh-CN" dirty="0" smtClean="0"/>
              <a:t>Passive replication</a:t>
            </a:r>
          </a:p>
          <a:p>
            <a:pPr lvl="1"/>
            <a:r>
              <a:rPr lang="zh-CN" altLang="en-US" dirty="0" smtClean="0"/>
              <a:t>所有消息只发送到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个冗余网络的其中一个。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每个消息都只被接收到一次。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的带宽消耗与</a:t>
            </a:r>
            <a:r>
              <a:rPr lang="en-US" altLang="zh-CN" dirty="0" smtClean="0"/>
              <a:t>Sing-Ring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r>
              <a:rPr lang="en-US" altLang="zh-CN" dirty="0" smtClean="0"/>
              <a:t>Active-passive replication</a:t>
            </a:r>
          </a:p>
          <a:p>
            <a:pPr lvl="1"/>
            <a:r>
              <a:rPr lang="zh-CN" altLang="en-US" dirty="0" smtClean="0"/>
              <a:t>混合模式，所有消息都同时发送到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1&lt;K&lt;N, </a:t>
            </a:r>
            <a:r>
              <a:rPr lang="zh-CN" altLang="en-US" dirty="0" smtClean="0"/>
              <a:t>例如为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）个冗余网络。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r>
              <a:rPr lang="zh-CN" altLang="en-US" dirty="0"/>
              <a:t>解释</a:t>
            </a:r>
          </a:p>
        </p:txBody>
      </p:sp>
      <p:sp>
        <p:nvSpPr>
          <p:cNvPr id="63" name="内容占位符 8"/>
          <p:cNvSpPr txBox="1">
            <a:spLocks/>
          </p:cNvSpPr>
          <p:nvPr/>
        </p:nvSpPr>
        <p:spPr>
          <a:xfrm>
            <a:off x="457200" y="4429132"/>
            <a:ext cx="8229600" cy="169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00034" y="2571743"/>
          <a:ext cx="8043890" cy="292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 13"/>
          <p:cNvSpPr/>
          <p:nvPr/>
        </p:nvSpPr>
        <p:spPr>
          <a:xfrm>
            <a:off x="4214810" y="5929330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28794" y="3786190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00826" y="3786190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14810" y="1643050"/>
            <a:ext cx="57150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8" idx="2"/>
          </p:cNvCxnSpPr>
          <p:nvPr/>
        </p:nvCxnSpPr>
        <p:spPr>
          <a:xfrm rot="5400000">
            <a:off x="4321967" y="239314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3"/>
          </p:cNvCxnSpPr>
          <p:nvPr/>
        </p:nvCxnSpPr>
        <p:spPr>
          <a:xfrm>
            <a:off x="2500298" y="40719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7" idx="1"/>
          </p:cNvCxnSpPr>
          <p:nvPr/>
        </p:nvCxnSpPr>
        <p:spPr>
          <a:xfrm>
            <a:off x="6000760" y="407194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0"/>
          </p:cNvCxnSpPr>
          <p:nvPr/>
        </p:nvCxnSpPr>
        <p:spPr>
          <a:xfrm rot="5400000" flipH="1" flipV="1">
            <a:off x="4286248" y="571501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3042" y="2214554"/>
            <a:ext cx="1615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Pn</a:t>
            </a:r>
            <a:r>
              <a:rPr lang="en-US" altLang="zh-CN" dirty="0" smtClean="0"/>
              <a:t>: Processor</a:t>
            </a:r>
          </a:p>
          <a:p>
            <a:r>
              <a:rPr lang="en-US" altLang="zh-CN" dirty="0" smtClean="0"/>
              <a:t>An: Application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RRP</a:t>
            </a:r>
            <a:r>
              <a:rPr lang="zh-CN" altLang="en-US" dirty="0" smtClean="0"/>
              <a:t>协议相关的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rrp_mode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可能的值：</a:t>
            </a:r>
            <a:r>
              <a:rPr lang="en-US" altLang="zh-CN" dirty="0" smtClean="0"/>
              <a:t>none, active, passive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还不支持</a:t>
            </a:r>
            <a:r>
              <a:rPr lang="en-US" altLang="zh-CN" dirty="0" smtClean="0"/>
              <a:t>active-passive</a:t>
            </a:r>
            <a:r>
              <a:rPr lang="zh-CN" altLang="en-US" dirty="0" smtClean="0"/>
              <a:t>混合模式。</a:t>
            </a:r>
            <a:endParaRPr lang="en-US" altLang="zh-CN" dirty="0" smtClean="0"/>
          </a:p>
          <a:p>
            <a:r>
              <a:rPr lang="en-US" altLang="zh-CN" dirty="0" err="1" smtClean="0"/>
              <a:t>rrp_token_expired_timeout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在多长时间内，没有从任意一个冗余网络中收到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，则把</a:t>
            </a:r>
            <a:r>
              <a:rPr lang="en-US" altLang="zh-CN" dirty="0" err="1" smtClean="0"/>
              <a:t>ProblemCounter</a:t>
            </a:r>
            <a:r>
              <a:rPr lang="zh-CN" altLang="en-US" dirty="0" smtClean="0"/>
              <a:t>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47ms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RRP</a:t>
            </a:r>
            <a:r>
              <a:rPr lang="zh-CN" altLang="en-US" dirty="0" smtClean="0"/>
              <a:t>协议相关的</a:t>
            </a:r>
            <a:r>
              <a:rPr lang="en-US" altLang="zh-CN" dirty="0" err="1" smtClean="0"/>
              <a:t>Corosync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rrp_problem_count_timeout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在多长时间内，如果某个网络没被标记为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，则把</a:t>
            </a:r>
            <a:r>
              <a:rPr lang="en-US" altLang="zh-CN" dirty="0" err="1" smtClean="0"/>
              <a:t>ProblemCounter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2000ms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rrp_problem_count_threshold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err="1" smtClean="0"/>
              <a:t>ProblemCounter</a:t>
            </a:r>
            <a:r>
              <a:rPr lang="zh-CN" altLang="en-US" dirty="0" smtClean="0"/>
              <a:t>达到某个值后，则把某个网络标记为</a:t>
            </a:r>
            <a:r>
              <a:rPr lang="en-US" altLang="zh-CN" dirty="0" smtClean="0"/>
              <a:t>faulty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本值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token_expired_timeout</a:t>
            </a:r>
            <a:r>
              <a:rPr lang="en-US" altLang="zh-CN" dirty="0" smtClean="0"/>
              <a:t>&lt;=(token-50ms)</a:t>
            </a:r>
          </a:p>
          <a:p>
            <a:pPr lvl="1"/>
            <a:r>
              <a:rPr lang="zh-CN" altLang="en-US" dirty="0" smtClean="0"/>
              <a:t>默认值：</a:t>
            </a:r>
            <a:r>
              <a:rPr lang="en-US" altLang="zh-CN" dirty="0" smtClean="0"/>
              <a:t>10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如有错误，欢迎批评指正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Broadcast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O</a:t>
            </a:r>
            <a:r>
              <a:rPr lang="en-US" altLang="zh-CN" dirty="0" smtClean="0"/>
              <a:t>ne Processor =&gt; all Processors</a:t>
            </a:r>
          </a:p>
          <a:p>
            <a:r>
              <a:rPr lang="en-US" altLang="zh-CN" dirty="0" smtClean="0"/>
              <a:t>Transmit/Forward token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One Processor =&gt; next Processor</a:t>
            </a:r>
          </a:p>
          <a:p>
            <a:r>
              <a:rPr lang="en-US" altLang="zh-CN" dirty="0" smtClean="0"/>
              <a:t>Delivery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One Processor =&gt; </a:t>
            </a:r>
            <a:r>
              <a:rPr lang="en-US" dirty="0" smtClean="0"/>
              <a:t>associated </a:t>
            </a:r>
            <a:r>
              <a:rPr lang="en-US" altLang="zh-CN" dirty="0" smtClean="0"/>
              <a:t>Application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Causal Order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消息的传播是可靠的，即每一个结点都能收到该消息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所有消息都有先后次序，不存在并发的情况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将消息传送给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时，严格按照消息的先后次序传送</a:t>
            </a:r>
            <a:endParaRPr lang="en-US" altLang="zh-CN" dirty="0" smtClean="0"/>
          </a:p>
          <a:p>
            <a:r>
              <a:rPr lang="en-US" altLang="zh-CN" dirty="0" smtClean="0"/>
              <a:t>Agreed Order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满足</a:t>
            </a:r>
            <a:r>
              <a:rPr lang="en-US" altLang="zh-CN" dirty="0" smtClean="0"/>
              <a:t>Causal Order</a:t>
            </a:r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在传送某个消息给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时，必须确保该消息之前的所有消息都已经传送完毕，确保消息不会丢失</a:t>
            </a:r>
            <a:endParaRPr lang="en-US" altLang="zh-CN" dirty="0" smtClean="0"/>
          </a:p>
          <a:p>
            <a:r>
              <a:rPr lang="en-US" altLang="zh-CN" dirty="0" smtClean="0"/>
              <a:t>Safe Order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</a:t>
            </a:r>
            <a:r>
              <a:rPr lang="en-US" altLang="zh-CN" dirty="0" smtClean="0"/>
              <a:t>Agreed Order</a:t>
            </a:r>
          </a:p>
          <a:p>
            <a:pPr lvl="1"/>
            <a:r>
              <a:rPr lang="en-US" altLang="zh-CN" dirty="0" smtClean="0"/>
              <a:t>Processor</a:t>
            </a:r>
            <a:r>
              <a:rPr lang="zh-CN" altLang="en-US" dirty="0" smtClean="0"/>
              <a:t>在传送某个消息给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时，必须确保该消息之前的所有消息都已经被所有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接收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SRP</a:t>
            </a:r>
            <a:r>
              <a:rPr lang="zh-CN" altLang="en-US" dirty="0" smtClean="0"/>
              <a:t>细分为三个子协议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Totem Ordering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确保消息从</a:t>
            </a:r>
            <a:r>
              <a:rPr lang="en-US" altLang="zh-CN" dirty="0" smtClean="0"/>
              <a:t>Single-Ring</a:t>
            </a:r>
            <a:r>
              <a:rPr lang="zh-CN" altLang="en-US" dirty="0" smtClean="0"/>
              <a:t>中传播，到最终传递给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时，满足</a:t>
            </a:r>
            <a:r>
              <a:rPr lang="en-US" altLang="zh-CN" dirty="0" smtClean="0"/>
              <a:t>Agreed Order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Safe Order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The Membership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当有新的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加入或旧的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离开时，自动形成新的</a:t>
            </a:r>
            <a:r>
              <a:rPr lang="en-US" altLang="zh-CN" dirty="0" smtClean="0"/>
              <a:t>Single-Ring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The Recovery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过渡到</a:t>
            </a:r>
            <a:r>
              <a:rPr lang="en-US" altLang="zh-CN" dirty="0" smtClean="0"/>
              <a:t>New Ring</a:t>
            </a:r>
            <a:r>
              <a:rPr lang="zh-CN" altLang="en-US" dirty="0" smtClean="0"/>
              <a:t>的过程中，恢复属于（残缺的）</a:t>
            </a:r>
            <a:r>
              <a:rPr lang="en-US" altLang="zh-CN" dirty="0" smtClean="0"/>
              <a:t>Old Ring</a:t>
            </a:r>
            <a:r>
              <a:rPr lang="zh-CN" altLang="en-US" dirty="0" smtClean="0"/>
              <a:t>的消息（使它们满足</a:t>
            </a:r>
            <a:r>
              <a:rPr lang="en-US" altLang="zh-CN" dirty="0" smtClean="0"/>
              <a:t>Agreed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Safe Order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SRP</a:t>
            </a:r>
            <a:r>
              <a:rPr lang="zh-CN" altLang="en-US" dirty="0" smtClean="0"/>
              <a:t>的四个状态</a:t>
            </a:r>
            <a:endParaRPr lang="zh-CN" altLang="en-US" dirty="0"/>
          </a:p>
        </p:txBody>
      </p:sp>
      <p:pic>
        <p:nvPicPr>
          <p:cNvPr id="5" name="内容占位符 4" descr="totem-st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2710"/>
            <a:ext cx="8229600" cy="440094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子协议与状态的关系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Totem Ordering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</a:t>
            </a:r>
            <a:r>
              <a:rPr lang="en-US" altLang="zh-CN" dirty="0" smtClean="0"/>
              <a:t>Operational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The Membership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</a:t>
            </a:r>
            <a:r>
              <a:rPr lang="en-US" altLang="zh-CN" dirty="0" smtClean="0"/>
              <a:t>Gather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The Recovery Protocol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RP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2800</Words>
  <Application>Microsoft Macintosh PowerPoint</Application>
  <PresentationFormat>全屏显示(4:3)</PresentationFormat>
  <Paragraphs>517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Totem协议（SRP/RRP） 讲解</vt:lpstr>
      <vt:lpstr>基本概念</vt:lpstr>
      <vt:lpstr>术语解释</vt:lpstr>
      <vt:lpstr>术语解释</vt:lpstr>
      <vt:lpstr>基本概念</vt:lpstr>
      <vt:lpstr>基本概念</vt:lpstr>
      <vt:lpstr>SRP细分为三个子协议</vt:lpstr>
      <vt:lpstr>SRP的四个状态</vt:lpstr>
      <vt:lpstr>子协议与状态的关系</vt:lpstr>
      <vt:lpstr>The Total Ordering Protocol</vt:lpstr>
      <vt:lpstr>消息传播示意图</vt:lpstr>
      <vt:lpstr>消息传播示意图</vt:lpstr>
      <vt:lpstr>消息传播示意图</vt:lpstr>
      <vt:lpstr>消息传播示意图</vt:lpstr>
      <vt:lpstr>消息传播示意图</vt:lpstr>
      <vt:lpstr>消息传播示意图</vt:lpstr>
      <vt:lpstr>满足Agreed/Safe Order么？</vt:lpstr>
      <vt:lpstr>与OP协议相关的Corosync选项</vt:lpstr>
      <vt:lpstr>与OP协议相关的Corosync选项</vt:lpstr>
      <vt:lpstr>The Membership Protocol</vt:lpstr>
      <vt:lpstr>新加入一个节点示意图</vt:lpstr>
      <vt:lpstr>新加入一个节点示意图</vt:lpstr>
      <vt:lpstr>新加入一个节点示意图</vt:lpstr>
      <vt:lpstr>新加入一个节点示意图</vt:lpstr>
      <vt:lpstr>新加入一个节点示意图</vt:lpstr>
      <vt:lpstr>新加入一个节点示意图</vt:lpstr>
      <vt:lpstr>新加入一个节点示意图</vt:lpstr>
      <vt:lpstr>新加入一个节点示意图</vt:lpstr>
      <vt:lpstr>新加入一个节点示意图</vt:lpstr>
      <vt:lpstr>新加入一个节点示意图</vt:lpstr>
      <vt:lpstr>与MP协议相关的Corosync选项</vt:lpstr>
      <vt:lpstr>与MP协议相关的Corosync选项</vt:lpstr>
      <vt:lpstr>The Recovery Protocol</vt:lpstr>
      <vt:lpstr>六步实现Recovery</vt:lpstr>
      <vt:lpstr>六步实现Recovery</vt:lpstr>
      <vt:lpstr>六步实现Recovery</vt:lpstr>
      <vt:lpstr>SPR的其它部分</vt:lpstr>
      <vt:lpstr>RPR协议简介</vt:lpstr>
      <vt:lpstr>RPR的三种Replication Styles</vt:lpstr>
      <vt:lpstr>与RRP协议相关的Corosync选项</vt:lpstr>
      <vt:lpstr>与RRP协议相关的Corosync选项</vt:lpstr>
      <vt:lpstr>如有错误，欢迎批评指正 Thank You!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Totem协议讲解</dc:title>
  <dc:creator>USER</dc:creator>
  <cp:lastModifiedBy>Chendi Xue</cp:lastModifiedBy>
  <cp:revision>232</cp:revision>
  <dcterms:created xsi:type="dcterms:W3CDTF">2011-09-06T03:42:39Z</dcterms:created>
  <dcterms:modified xsi:type="dcterms:W3CDTF">2013-12-19T06:43:21Z</dcterms:modified>
</cp:coreProperties>
</file>