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660066"/>
    <a:srgbClr val="9900FF"/>
    <a:srgbClr val="99CCFF"/>
    <a:srgbClr val="9966FF"/>
    <a:srgbClr val="FFCC99"/>
    <a:srgbClr val="9900CC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2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0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1C30-DDD9-4B1D-B91C-42B16B1D2A1B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4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+861820525375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lya.Xue@outlook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5343" y="847725"/>
            <a:ext cx="5110552" cy="1914525"/>
            <a:chOff x="1947473" y="2676525"/>
            <a:chExt cx="5110552" cy="1914525"/>
          </a:xfrm>
        </p:grpSpPr>
        <p:sp>
          <p:nvSpPr>
            <p:cNvPr id="4" name="圆角矩形 3"/>
            <p:cNvSpPr/>
            <p:nvPr/>
          </p:nvSpPr>
          <p:spPr>
            <a:xfrm>
              <a:off x="1947473" y="2676525"/>
              <a:ext cx="5110552" cy="191452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27846" y="2870827"/>
              <a:ext cx="1492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薛成成</a:t>
              </a:r>
              <a:r>
                <a:rPr lang="zh-CN" altLang="en-US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1200" dirty="0" err="1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Ilya.Xue</a:t>
              </a:r>
              <a:endParaRPr lang="en-US" altLang="zh-CN" sz="1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699" y="3198480"/>
              <a:ext cx="1190625" cy="1190625"/>
            </a:xfrm>
            <a:prstGeom prst="rect">
              <a:avLst/>
            </a:prstGeom>
            <a:effectLst>
              <a:softEdge rad="76200"/>
            </a:effectLst>
          </p:spPr>
        </p:pic>
        <p:sp>
          <p:nvSpPr>
            <p:cNvPr id="7" name="文本框 6"/>
            <p:cNvSpPr txBox="1"/>
            <p:nvPr/>
          </p:nvSpPr>
          <p:spPr>
            <a:xfrm>
              <a:off x="3362325" y="3183690"/>
              <a:ext cx="31582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Programmer</a:t>
              </a:r>
            </a:p>
            <a:p>
              <a:pPr algn="r"/>
              <a:r>
                <a:rPr lang="en-US" altLang="zh-CN" sz="1200" dirty="0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hlinkClick r:id="rId3"/>
                </a:rPr>
                <a:t>+8618205253751</a:t>
              </a:r>
              <a:endParaRPr lang="en-US" altLang="zh-CN" sz="12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r"/>
              <a:r>
                <a:rPr lang="en-US" altLang="zh-CN" sz="1200" dirty="0" err="1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hlinkClick r:id="rId4"/>
                </a:rPr>
                <a:t>Ilya.Xue@outlook.com</a:t>
              </a:r>
              <a:endParaRPr lang="en-US" altLang="zh-CN" sz="12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r"/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Huaian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City</a:t>
              </a:r>
            </a:p>
            <a:p>
              <a:pPr algn="r"/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Jiangsu Province, 223001, </a:t>
              </a:r>
              <a:r>
                <a:rPr lang="en-US" altLang="zh-CN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P.R.China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r"/>
              <a:endParaRPr lang="en-US" altLang="zh-CN" sz="12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362324" y="4314825"/>
              <a:ext cx="3210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94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矩形 8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CCFF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922027" y="605117"/>
              <a:ext cx="9680026" cy="5311590"/>
              <a:chOff x="-133050" y="605116"/>
              <a:chExt cx="9680026" cy="5311590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7159666" y="605116"/>
                <a:ext cx="2164234" cy="5311589"/>
              </a:xfrm>
              <a:prstGeom prst="roundRect">
                <a:avLst>
                  <a:gd name="adj" fmla="val 9192"/>
                </a:avLst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7345524" y="878099"/>
                <a:ext cx="1792518" cy="1733071"/>
              </a:xfrm>
              <a:prstGeom prst="roundRect">
                <a:avLst>
                  <a:gd name="adj" fmla="val 8493"/>
                </a:avLst>
              </a:prstGeom>
              <a:solidFill>
                <a:srgbClr val="99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2695851" y="605116"/>
                <a:ext cx="3348507" cy="4649464"/>
              </a:xfrm>
              <a:prstGeom prst="roundRect">
                <a:avLst>
                  <a:gd name="adj" fmla="val 589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510988" y="605117"/>
                <a:ext cx="1378326" cy="5311589"/>
              </a:xfrm>
              <a:prstGeom prst="roundRect">
                <a:avLst>
                  <a:gd name="adj" fmla="val 11061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-90767" y="837062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Data </a:t>
                </a:r>
                <a:r>
                  <a:rPr lang="en-US" altLang="zh-CN" sz="1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Source</a:t>
                </a:r>
                <a:endParaRPr lang="en-US" altLang="zh-CN" sz="1400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12694" y="4045718"/>
                <a:ext cx="974913" cy="1008531"/>
                <a:chOff x="2985247" y="605117"/>
                <a:chExt cx="1411941" cy="128633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" name="矩形 5"/>
                <p:cNvSpPr/>
                <p:nvPr/>
              </p:nvSpPr>
              <p:spPr>
                <a:xfrm>
                  <a:off x="2985247" y="753035"/>
                  <a:ext cx="1411941" cy="100853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985247" y="605117"/>
                  <a:ext cx="1411941" cy="2958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2994983" y="1600201"/>
                  <a:ext cx="1402203" cy="29125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712693" y="1708798"/>
                <a:ext cx="974912" cy="1022667"/>
                <a:chOff x="2985247" y="605117"/>
                <a:chExt cx="1411941" cy="130436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985247" y="753035"/>
                  <a:ext cx="1411941" cy="100853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985247" y="605117"/>
                  <a:ext cx="1411941" cy="29583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2994984" y="1600200"/>
                  <a:ext cx="1402202" cy="3092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7768602" y="1434681"/>
                <a:ext cx="974913" cy="1012123"/>
                <a:chOff x="2985246" y="605117"/>
                <a:chExt cx="1411942" cy="12909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2985247" y="753035"/>
                  <a:ext cx="1411941" cy="10085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85247" y="605117"/>
                  <a:ext cx="1411941" cy="29583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2985246" y="1600200"/>
                  <a:ext cx="1411941" cy="29583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27" name="右箭头 26"/>
              <p:cNvSpPr/>
              <p:nvPr/>
            </p:nvSpPr>
            <p:spPr>
              <a:xfrm>
                <a:off x="6035677" y="4234483"/>
                <a:ext cx="1222975" cy="368843"/>
              </a:xfrm>
              <a:prstGeom prst="rightArrow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0" scaled="1"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右箭头 27"/>
              <p:cNvSpPr/>
              <p:nvPr/>
            </p:nvSpPr>
            <p:spPr>
              <a:xfrm>
                <a:off x="6040218" y="1524376"/>
                <a:ext cx="1218434" cy="368843"/>
              </a:xfrm>
              <a:prstGeom prst="rightArrow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0" scaled="1"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右箭头 28"/>
              <p:cNvSpPr/>
              <p:nvPr/>
            </p:nvSpPr>
            <p:spPr>
              <a:xfrm>
                <a:off x="1889310" y="2060369"/>
                <a:ext cx="905405" cy="36884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16200000">
                <a:off x="4333443" y="3204542"/>
                <a:ext cx="383242" cy="48516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-133050" y="2210538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Mongodb</a:t>
                </a:r>
                <a:endPara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-90767" y="4475249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Oracle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079186" y="855521"/>
                <a:ext cx="2581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Data </a:t>
                </a:r>
                <a:r>
                  <a:rPr lang="en-US" altLang="zh-CN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Plantform</a:t>
                </a:r>
                <a:endParaRPr lang="en-US" altLang="zh-CN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>
                <a:off x="3490175" y="1314387"/>
                <a:ext cx="2364185" cy="1841503"/>
              </a:xfrm>
              <a:prstGeom prst="roundRect">
                <a:avLst>
                  <a:gd name="adj" fmla="val 8974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335199" y="1459512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Batch Processing</a:t>
                </a:r>
                <a:endPara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797487" y="1678448"/>
                <a:ext cx="431586" cy="1477442"/>
                <a:chOff x="2979851" y="1494028"/>
                <a:chExt cx="431586" cy="1477442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2985433" y="1543200"/>
                  <a:ext cx="417997" cy="1428270"/>
                  <a:chOff x="2985246" y="753035"/>
                  <a:chExt cx="1411942" cy="1083903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" name="矩形 34"/>
                  <p:cNvSpPr/>
                  <p:nvPr/>
                </p:nvSpPr>
                <p:spPr>
                  <a:xfrm>
                    <a:off x="2985247" y="753035"/>
                    <a:ext cx="1411941" cy="100853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2985246" y="1702467"/>
                    <a:ext cx="1411942" cy="134471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9" name="椭圆 38"/>
                <p:cNvSpPr/>
                <p:nvPr/>
              </p:nvSpPr>
              <p:spPr>
                <a:xfrm>
                  <a:off x="2979851" y="1494028"/>
                  <a:ext cx="431586" cy="16396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40" name="右箭头 39"/>
              <p:cNvSpPr/>
              <p:nvPr/>
            </p:nvSpPr>
            <p:spPr>
              <a:xfrm>
                <a:off x="3203807" y="2058277"/>
                <a:ext cx="286367" cy="368843"/>
              </a:xfrm>
              <a:prstGeom prst="rightArrow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0" scaled="1"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6200000">
                <a:off x="1710157" y="2366506"/>
                <a:ext cx="25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Data Warehouse</a:t>
                </a:r>
                <a:endParaRPr lang="en-US" altLang="zh-CN" sz="11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683358" y="1824770"/>
                <a:ext cx="334850" cy="1146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211391" y="1836310"/>
                <a:ext cx="334850" cy="1146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739424" y="1838084"/>
                <a:ext cx="334850" cy="1146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267457" y="1849624"/>
                <a:ext cx="334850" cy="1146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6200000">
                <a:off x="2557621" y="2271159"/>
                <a:ext cx="2581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level</a:t>
                </a:r>
                <a:endPara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 rot="16200000">
                <a:off x="3083152" y="2284473"/>
                <a:ext cx="2581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 level</a:t>
                </a:r>
                <a:endPara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rot="16200000">
                <a:off x="3638309" y="2275306"/>
                <a:ext cx="2581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 level</a:t>
                </a:r>
                <a:endPara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 rot="16200000">
                <a:off x="4163840" y="2288620"/>
                <a:ext cx="2581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level</a:t>
                </a:r>
                <a:endPara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087898" y="5415053"/>
                <a:ext cx="2581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Oozie</a:t>
                </a:r>
                <a:endPara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950865" y="990950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Report System</a:t>
                </a: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965140" y="1956051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Mysql</a:t>
                </a:r>
                <a:endPara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1" name="L 形 60"/>
              <p:cNvSpPr/>
              <p:nvPr/>
            </p:nvSpPr>
            <p:spPr>
              <a:xfrm rot="16200000">
                <a:off x="1147543" y="3366077"/>
                <a:ext cx="1864077" cy="354267"/>
              </a:xfrm>
              <a:prstGeom prst="corner">
                <a:avLst>
                  <a:gd name="adj1" fmla="val 46334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右箭头 61"/>
              <p:cNvSpPr/>
              <p:nvPr/>
            </p:nvSpPr>
            <p:spPr>
              <a:xfrm>
                <a:off x="2265762" y="2529765"/>
                <a:ext cx="511089" cy="34546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802914" y="3446878"/>
                <a:ext cx="3051446" cy="1607371"/>
              </a:xfrm>
              <a:prstGeom prst="roundRect">
                <a:avLst>
                  <a:gd name="adj" fmla="val 8974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3037719" y="3590663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real-time processing</a:t>
                </a:r>
                <a:endPara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608913" y="3995712"/>
                <a:ext cx="1006884" cy="9633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3832864" y="4245512"/>
                <a:ext cx="2581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Spark </a:t>
                </a:r>
              </a:p>
              <a:p>
                <a:pPr algn="ctr"/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Streaming</a:t>
                </a:r>
                <a:endPara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145755" y="3995712"/>
                <a:ext cx="1006884" cy="9633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300697" y="4374059"/>
                <a:ext cx="2581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Kafka</a:t>
                </a:r>
                <a:endPara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7359799" y="3521509"/>
                <a:ext cx="1792518" cy="1733071"/>
              </a:xfrm>
              <a:prstGeom prst="roundRect">
                <a:avLst>
                  <a:gd name="adj" fmla="val 8493"/>
                </a:avLst>
              </a:prstGeom>
              <a:solidFill>
                <a:srgbClr val="99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右箭头 73"/>
              <p:cNvSpPr/>
              <p:nvPr/>
            </p:nvSpPr>
            <p:spPr>
              <a:xfrm>
                <a:off x="1889700" y="4554199"/>
                <a:ext cx="885713" cy="34546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7754326" y="4067458"/>
                <a:ext cx="974913" cy="1012123"/>
                <a:chOff x="2985246" y="605117"/>
                <a:chExt cx="1411942" cy="12909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2985247" y="753035"/>
                  <a:ext cx="1411941" cy="100853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2985247" y="605117"/>
                  <a:ext cx="1411941" cy="295836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2985246" y="1600200"/>
                  <a:ext cx="1411941" cy="29583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76" name="文本框 75"/>
              <p:cNvSpPr txBox="1"/>
              <p:nvPr/>
            </p:nvSpPr>
            <p:spPr>
              <a:xfrm>
                <a:off x="6950864" y="3619042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Marketing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6950864" y="4579378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Pgsql</a:t>
                </a:r>
                <a:endPara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18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43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楷体</vt:lpstr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Matt</dc:creator>
  <cp:lastModifiedBy>Matt</cp:lastModifiedBy>
  <cp:revision>78</cp:revision>
  <dcterms:created xsi:type="dcterms:W3CDTF">2016-11-26T05:38:15Z</dcterms:created>
  <dcterms:modified xsi:type="dcterms:W3CDTF">2017-01-05T02:58:06Z</dcterms:modified>
</cp:coreProperties>
</file>