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EBEF"/>
    <a:srgbClr val="FF99FF"/>
    <a:srgbClr val="C0C0C0"/>
    <a:srgbClr val="9966FF"/>
    <a:srgbClr val="FFCCFF"/>
    <a:srgbClr val="660066"/>
    <a:srgbClr val="9900FF"/>
    <a:srgbClr val="99CCFF"/>
    <a:srgbClr val="FFCC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2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0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0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6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7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1C30-DDD9-4B1D-B91C-42B16B1D2A1B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4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Ilya.Xue@outlook.com" TargetMode="External"/><Relationship Id="rId4" Type="http://schemas.openxmlformats.org/officeDocument/2006/relationships/hyperlink" Target="Tel:+861820525375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85343" y="847725"/>
            <a:ext cx="5110552" cy="1914525"/>
            <a:chOff x="685343" y="847725"/>
            <a:chExt cx="5110552" cy="1914525"/>
          </a:xfrm>
        </p:grpSpPr>
        <p:grpSp>
          <p:nvGrpSpPr>
            <p:cNvPr id="2" name="组合 1"/>
            <p:cNvGrpSpPr/>
            <p:nvPr/>
          </p:nvGrpSpPr>
          <p:grpSpPr>
            <a:xfrm>
              <a:off x="685343" y="847725"/>
              <a:ext cx="5110552" cy="1914525"/>
              <a:chOff x="1947473" y="2676525"/>
              <a:chExt cx="5110552" cy="191452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947473" y="2676525"/>
                <a:ext cx="5110552" cy="1914525"/>
              </a:xfrm>
              <a:prstGeom prst="roundRect">
                <a:avLst>
                  <a:gd name="adj" fmla="val 3836"/>
                </a:avLst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027846" y="2870827"/>
                <a:ext cx="1492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1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薛成成</a:t>
                </a:r>
                <a:r>
                  <a:rPr lang="zh-CN" altLang="en-US" sz="1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1200" dirty="0" err="1" smtClean="0"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Ilya.Xue</a:t>
                </a:r>
                <a:endParaRPr lang="en-US" altLang="zh-CN" sz="1200" dirty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1699" y="3198480"/>
                <a:ext cx="1190625" cy="1190625"/>
              </a:xfrm>
              <a:prstGeom prst="rect">
                <a:avLst/>
              </a:prstGeom>
              <a:effectLst>
                <a:softEdge rad="76200"/>
              </a:effectLst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3362325" y="3183690"/>
                <a:ext cx="315823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200" dirty="0" smtClean="0"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Programmer</a:t>
                </a:r>
              </a:p>
              <a:p>
                <a:pPr algn="r"/>
                <a:r>
                  <a:rPr lang="en-US" altLang="zh-CN" sz="1200" dirty="0" smtClean="0"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  <a:hlinkClick r:id="rId4"/>
                  </a:rPr>
                  <a:t>+8618205253751</a:t>
                </a:r>
                <a:endParaRPr lang="en-US" altLang="zh-CN" sz="1200" dirty="0" smtClean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  <a:p>
                <a:pPr algn="r"/>
                <a:r>
                  <a:rPr lang="en-US" altLang="zh-CN" sz="1200" dirty="0" err="1" smtClean="0"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  <a:hlinkClick r:id="rId5"/>
                  </a:rPr>
                  <a:t>Ilya.Xue@outlook.com</a:t>
                </a:r>
                <a:endParaRPr lang="en-US" altLang="zh-CN" sz="1200" dirty="0" smtClean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  <a:p>
                <a:pPr algn="r"/>
                <a:r>
                  <a:rPr lang="en-US" altLang="zh-CN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Huaian</a:t>
                </a:r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City</a:t>
                </a:r>
              </a:p>
              <a:p>
                <a:pPr algn="r"/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Jiangsu Province, 223001, </a:t>
                </a:r>
                <a:r>
                  <a:rPr lang="en-US" altLang="zh-CN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P.R.China</a:t>
                </a:r>
                <a:endPara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r"/>
                <a:endParaRPr lang="en-US" altLang="zh-CN" sz="1200" dirty="0" smtClean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362324" y="4314825"/>
                <a:ext cx="32104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圆角矩形 2"/>
            <p:cNvSpPr/>
            <p:nvPr/>
          </p:nvSpPr>
          <p:spPr>
            <a:xfrm>
              <a:off x="685343" y="849249"/>
              <a:ext cx="5110552" cy="1913001"/>
            </a:xfrm>
            <a:prstGeom prst="roundRect">
              <a:avLst>
                <a:gd name="adj" fmla="val 12387"/>
              </a:avLst>
            </a:prstGeom>
            <a:solidFill>
              <a:schemeClr val="bg1">
                <a:alpha val="2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73091" y="959339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564911" y="959339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73091" y="2520490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564911" y="2520490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9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652889" y="152336"/>
            <a:ext cx="10631552" cy="6555536"/>
            <a:chOff x="-29499" y="192994"/>
            <a:chExt cx="10631552" cy="6555536"/>
          </a:xfrm>
        </p:grpSpPr>
        <p:grpSp>
          <p:nvGrpSpPr>
            <p:cNvPr id="56" name="组合 55"/>
            <p:cNvGrpSpPr/>
            <p:nvPr/>
          </p:nvGrpSpPr>
          <p:grpSpPr>
            <a:xfrm>
              <a:off x="964310" y="192994"/>
              <a:ext cx="9637743" cy="6555536"/>
              <a:chOff x="964310" y="192994"/>
              <a:chExt cx="9637743" cy="6555536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964310" y="192994"/>
                <a:ext cx="9637743" cy="6555536"/>
                <a:chOff x="964310" y="192994"/>
                <a:chExt cx="9637743" cy="6555536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964310" y="192994"/>
                  <a:ext cx="9637743" cy="6555536"/>
                  <a:chOff x="964310" y="192994"/>
                  <a:chExt cx="9637743" cy="6555536"/>
                </a:xfrm>
              </p:grpSpPr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964310" y="192994"/>
                    <a:ext cx="9623468" cy="6555536"/>
                    <a:chOff x="964310" y="605117"/>
                    <a:chExt cx="9623468" cy="6555536"/>
                  </a:xfrm>
                </p:grpSpPr>
                <p:grpSp>
                  <p:nvGrpSpPr>
                    <p:cNvPr id="80" name="组合 79"/>
                    <p:cNvGrpSpPr/>
                    <p:nvPr/>
                  </p:nvGrpSpPr>
                  <p:grpSpPr>
                    <a:xfrm>
                      <a:off x="964310" y="605117"/>
                      <a:ext cx="9623468" cy="6555536"/>
                      <a:chOff x="-90767" y="605116"/>
                      <a:chExt cx="9623468" cy="6555536"/>
                    </a:xfrm>
                  </p:grpSpPr>
                  <p:sp>
                    <p:nvSpPr>
                      <p:cNvPr id="25" name="圆角矩形 24"/>
                      <p:cNvSpPr/>
                      <p:nvPr/>
                    </p:nvSpPr>
                    <p:spPr>
                      <a:xfrm>
                        <a:off x="7159666" y="605116"/>
                        <a:ext cx="2164234" cy="6555535"/>
                      </a:xfrm>
                      <a:prstGeom prst="roundRect">
                        <a:avLst>
                          <a:gd name="adj" fmla="val 9192"/>
                        </a:avLst>
                      </a:prstGeom>
                      <a:solidFill>
                        <a:srgbClr val="FFCCFF">
                          <a:alpha val="70000"/>
                        </a:srgb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54" name="圆角矩形 53"/>
                      <p:cNvSpPr/>
                      <p:nvPr/>
                    </p:nvSpPr>
                    <p:spPr>
                      <a:xfrm>
                        <a:off x="7345524" y="878099"/>
                        <a:ext cx="1792518" cy="1733071"/>
                      </a:xfrm>
                      <a:prstGeom prst="roundRect">
                        <a:avLst>
                          <a:gd name="adj" fmla="val 8493"/>
                        </a:avLst>
                      </a:prstGeom>
                      <a:solidFill>
                        <a:srgbClr val="99CCFF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" name="圆角矩形 1"/>
                      <p:cNvSpPr/>
                      <p:nvPr/>
                    </p:nvSpPr>
                    <p:spPr>
                      <a:xfrm>
                        <a:off x="2695851" y="605116"/>
                        <a:ext cx="3348507" cy="5821440"/>
                      </a:xfrm>
                      <a:prstGeom prst="roundRect">
                        <a:avLst>
                          <a:gd name="adj" fmla="val 5898"/>
                        </a:avLst>
                      </a:prstGeom>
                      <a:solidFill>
                        <a:schemeClr val="accent5">
                          <a:lumMod val="40000"/>
                          <a:lumOff val="60000"/>
                          <a:alpha val="7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" name="圆角矩形 3"/>
                      <p:cNvSpPr/>
                      <p:nvPr/>
                    </p:nvSpPr>
                    <p:spPr>
                      <a:xfrm>
                        <a:off x="510988" y="605117"/>
                        <a:ext cx="1378326" cy="6555535"/>
                      </a:xfrm>
                      <a:prstGeom prst="roundRect">
                        <a:avLst>
                          <a:gd name="adj" fmla="val 11061"/>
                        </a:avLst>
                      </a:prstGeom>
                      <a:solidFill>
                        <a:schemeClr val="bg1">
                          <a:lumMod val="75000"/>
                          <a:alpha val="7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-90767" y="837062"/>
                        <a:ext cx="25818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400" b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Data Source</a:t>
                        </a:r>
                      </a:p>
                    </p:txBody>
                  </p:sp>
                  <p:sp>
                    <p:nvSpPr>
                      <p:cNvPr id="27" name="右箭头 26"/>
                      <p:cNvSpPr/>
                      <p:nvPr/>
                    </p:nvSpPr>
                    <p:spPr>
                      <a:xfrm>
                        <a:off x="6035677" y="5677529"/>
                        <a:ext cx="1222975" cy="368843"/>
                      </a:xfrm>
                      <a:prstGeom prst="rightArrow">
                        <a:avLst/>
                      </a:prstGeom>
                      <a:gradFill>
                        <a:gsLst>
                          <a:gs pos="0">
                            <a:schemeClr val="accent6">
                              <a:lumMod val="75000"/>
                            </a:schemeClr>
                          </a:gs>
                          <a:gs pos="100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0" scaled="1"/>
                      </a:gra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8" name="右箭头 27"/>
                      <p:cNvSpPr/>
                      <p:nvPr/>
                    </p:nvSpPr>
                    <p:spPr>
                      <a:xfrm>
                        <a:off x="6040218" y="1524376"/>
                        <a:ext cx="1218434" cy="368843"/>
                      </a:xfrm>
                      <a:prstGeom prst="rightArrow">
                        <a:avLst/>
                      </a:prstGeom>
                      <a:gradFill>
                        <a:gsLst>
                          <a:gs pos="0">
                            <a:schemeClr val="accent4">
                              <a:lumMod val="75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0" scaled="1"/>
                      </a:gra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9" name="右箭头 28"/>
                      <p:cNvSpPr/>
                      <p:nvPr/>
                    </p:nvSpPr>
                    <p:spPr>
                      <a:xfrm>
                        <a:off x="1889310" y="2060369"/>
                        <a:ext cx="905405" cy="36884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75000"/>
                            </a:schemeClr>
                          </a:gs>
                          <a:gs pos="100000">
                            <a:schemeClr val="accent6">
                              <a:lumMod val="20000"/>
                              <a:lumOff val="80000"/>
                            </a:schemeClr>
                          </a:gs>
                        </a:gsLst>
                        <a:lin ang="0" scaled="1"/>
                        <a:tileRect/>
                      </a:gra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7" name="矩形 36"/>
                      <p:cNvSpPr/>
                      <p:nvPr/>
                    </p:nvSpPr>
                    <p:spPr>
                      <a:xfrm rot="16200000">
                        <a:off x="4333443" y="4415154"/>
                        <a:ext cx="383242" cy="485160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  <a:effectLst>
                        <a:innerShdw blurRad="63500" dist="50800" dir="10800000">
                          <a:prstClr val="black">
                            <a:alpha val="50000"/>
                          </a:prstClr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2" name="文本框 31"/>
                      <p:cNvSpPr txBox="1"/>
                      <p:nvPr/>
                    </p:nvSpPr>
                    <p:spPr>
                      <a:xfrm>
                        <a:off x="3079186" y="721054"/>
                        <a:ext cx="2581836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Data </a:t>
                        </a:r>
                        <a:r>
                          <a:rPr lang="en-US" altLang="zh-CN" b="1" dirty="0" err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Plantform</a:t>
                        </a:r>
                        <a:endPara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  <a:p>
                        <a:pPr algn="ctr"/>
                        <a:r>
                          <a:rPr lang="en-US" altLang="zh-CN" sz="1400" dirty="0" err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Hadoop</a:t>
                        </a:r>
                        <a:r>
                          <a:rPr lang="en-US" altLang="zh-CN" sz="140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 </a:t>
                        </a:r>
                        <a:r>
                          <a:rPr lang="en-US" altLang="zh-CN" sz="1400" dirty="0" err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Clust</a:t>
                        </a:r>
                        <a:endParaRPr lang="en-US" altLang="zh-CN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" name="圆角矩形 2"/>
                      <p:cNvSpPr/>
                      <p:nvPr/>
                    </p:nvSpPr>
                    <p:spPr>
                      <a:xfrm>
                        <a:off x="3490175" y="1314387"/>
                        <a:ext cx="2364185" cy="1841503"/>
                      </a:xfrm>
                      <a:prstGeom prst="roundRect">
                        <a:avLst>
                          <a:gd name="adj" fmla="val 8974"/>
                        </a:avLst>
                      </a:prstGeom>
                      <a:solidFill>
                        <a:schemeClr val="accent4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3335199" y="1459512"/>
                        <a:ext cx="25818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4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Batch Processing</a:t>
                        </a:r>
                      </a:p>
                    </p:txBody>
                  </p:sp>
                  <p:sp>
                    <p:nvSpPr>
                      <p:cNvPr id="40" name="右箭头 39"/>
                      <p:cNvSpPr/>
                      <p:nvPr/>
                    </p:nvSpPr>
                    <p:spPr>
                      <a:xfrm>
                        <a:off x="3203807" y="2058277"/>
                        <a:ext cx="411787" cy="368843"/>
                      </a:xfrm>
                      <a:prstGeom prst="rightArrow">
                        <a:avLst/>
                      </a:prstGeom>
                      <a:gradFill>
                        <a:gsLst>
                          <a:gs pos="0">
                            <a:schemeClr val="accent2">
                              <a:lumMod val="75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0" scaled="1"/>
                      </a:gra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3683358" y="1824771"/>
                        <a:ext cx="334850" cy="8697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4211391" y="1826583"/>
                        <a:ext cx="334850" cy="8697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3" name="矩形 42"/>
                      <p:cNvSpPr/>
                      <p:nvPr/>
                    </p:nvSpPr>
                    <p:spPr>
                      <a:xfrm>
                        <a:off x="4739424" y="1828357"/>
                        <a:ext cx="334850" cy="8697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5267457" y="1820441"/>
                        <a:ext cx="334850" cy="8697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 rot="16200000">
                        <a:off x="2557622" y="2117411"/>
                        <a:ext cx="258183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</a:t>
                        </a:r>
                        <a:r>
                          <a:rPr lang="en-US" altLang="zh-CN" sz="12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 level</a:t>
                        </a:r>
                      </a:p>
                    </p:txBody>
                  </p:sp>
                  <p:sp>
                    <p:nvSpPr>
                      <p:cNvPr id="46" name="文本框 45"/>
                      <p:cNvSpPr txBox="1"/>
                      <p:nvPr/>
                    </p:nvSpPr>
                    <p:spPr>
                      <a:xfrm rot="16200000">
                        <a:off x="3083152" y="2130725"/>
                        <a:ext cx="258183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O level</a:t>
                        </a:r>
                      </a:p>
                    </p:txBody>
                  </p:sp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 rot="16200000">
                        <a:off x="3638309" y="2121558"/>
                        <a:ext cx="258183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L level</a:t>
                        </a:r>
                      </a:p>
                    </p:txBody>
                  </p:sp>
                  <p:sp>
                    <p:nvSpPr>
                      <p:cNvPr id="48" name="文本框 47"/>
                      <p:cNvSpPr txBox="1"/>
                      <p:nvPr/>
                    </p:nvSpPr>
                    <p:spPr>
                      <a:xfrm rot="16200000">
                        <a:off x="4163840" y="2134872"/>
                        <a:ext cx="258183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D</a:t>
                        </a:r>
                        <a:r>
                          <a:rPr lang="en-US" altLang="zh-CN" sz="12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 level</a:t>
                        </a:r>
                      </a:p>
                    </p:txBody>
                  </p:sp>
                  <p:sp>
                    <p:nvSpPr>
                      <p:cNvPr id="53" name="文本框 52"/>
                      <p:cNvSpPr txBox="1"/>
                      <p:nvPr/>
                    </p:nvSpPr>
                    <p:spPr>
                      <a:xfrm>
                        <a:off x="3087898" y="6625665"/>
                        <a:ext cx="25818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 err="1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Oozie</a:t>
                        </a:r>
                        <a:endPara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55" name="文本框 54"/>
                      <p:cNvSpPr txBox="1"/>
                      <p:nvPr/>
                    </p:nvSpPr>
                    <p:spPr>
                      <a:xfrm>
                        <a:off x="6950865" y="990950"/>
                        <a:ext cx="25818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400" b="1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Report System</a:t>
                        </a:r>
                      </a:p>
                    </p:txBody>
                  </p:sp>
                  <p:sp>
                    <p:nvSpPr>
                      <p:cNvPr id="61" name="L 形 60"/>
                      <p:cNvSpPr/>
                      <p:nvPr/>
                    </p:nvSpPr>
                    <p:spPr>
                      <a:xfrm rot="16200000">
                        <a:off x="590143" y="3939461"/>
                        <a:ext cx="2994861" cy="338282"/>
                      </a:xfrm>
                      <a:prstGeom prst="corner">
                        <a:avLst>
                          <a:gd name="adj1" fmla="val 46334"/>
                          <a:gd name="adj2" fmla="val 50000"/>
                        </a:avLst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" name="右箭头 61"/>
                      <p:cNvSpPr/>
                      <p:nvPr/>
                    </p:nvSpPr>
                    <p:spPr>
                      <a:xfrm>
                        <a:off x="2265762" y="2529765"/>
                        <a:ext cx="511089" cy="34546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75000"/>
                            </a:schemeClr>
                          </a:gs>
                          <a:gs pos="100000">
                            <a:schemeClr val="accent1">
                              <a:lumMod val="20000"/>
                              <a:lumOff val="80000"/>
                            </a:schemeClr>
                          </a:gs>
                        </a:gsLst>
                        <a:lin ang="0" scaled="1"/>
                        <a:tileRect/>
                      </a:gra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" name="圆角矩形 62"/>
                      <p:cNvSpPr/>
                      <p:nvPr/>
                    </p:nvSpPr>
                    <p:spPr>
                      <a:xfrm>
                        <a:off x="2802914" y="4683247"/>
                        <a:ext cx="3051446" cy="1607371"/>
                      </a:xfrm>
                      <a:prstGeom prst="roundRect">
                        <a:avLst>
                          <a:gd name="adj" fmla="val 8974"/>
                        </a:avLst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3037719" y="4827032"/>
                        <a:ext cx="25818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40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real-time processing</a:t>
                        </a:r>
                        <a:endParaRPr lang="en-US" altLang="zh-CN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69" name="矩形 68"/>
                      <p:cNvSpPr/>
                      <p:nvPr/>
                    </p:nvSpPr>
                    <p:spPr>
                      <a:xfrm>
                        <a:off x="4608913" y="5232081"/>
                        <a:ext cx="1006884" cy="96334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3832864" y="5481881"/>
                        <a:ext cx="258183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Spark </a:t>
                        </a:r>
                      </a:p>
                      <a:p>
                        <a:pPr algn="ctr"/>
                        <a:r>
                          <a:rPr lang="en-US" altLang="zh-CN" sz="12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Streaming</a:t>
                        </a:r>
                      </a:p>
                    </p:txBody>
                  </p:sp>
                  <p:sp>
                    <p:nvSpPr>
                      <p:cNvPr id="72" name="矩形 71"/>
                      <p:cNvSpPr/>
                      <p:nvPr/>
                    </p:nvSpPr>
                    <p:spPr>
                      <a:xfrm>
                        <a:off x="3145755" y="5232081"/>
                        <a:ext cx="1006884" cy="96334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73" name="文本框 72"/>
                      <p:cNvSpPr txBox="1"/>
                      <p:nvPr/>
                    </p:nvSpPr>
                    <p:spPr>
                      <a:xfrm>
                        <a:off x="2300697" y="5610428"/>
                        <a:ext cx="258183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Kafka</a:t>
                        </a:r>
                      </a:p>
                    </p:txBody>
                  </p:sp>
                  <p:sp>
                    <p:nvSpPr>
                      <p:cNvPr id="75" name="圆角矩形 74"/>
                      <p:cNvSpPr/>
                      <p:nvPr/>
                    </p:nvSpPr>
                    <p:spPr>
                      <a:xfrm>
                        <a:off x="7359799" y="4925308"/>
                        <a:ext cx="1792518" cy="1733071"/>
                      </a:xfrm>
                      <a:prstGeom prst="roundRect">
                        <a:avLst>
                          <a:gd name="adj" fmla="val 8493"/>
                        </a:avLst>
                      </a:prstGeom>
                      <a:solidFill>
                        <a:srgbClr val="99CCFF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" name="右箭头 73"/>
                      <p:cNvSpPr/>
                      <p:nvPr/>
                    </p:nvSpPr>
                    <p:spPr>
                      <a:xfrm>
                        <a:off x="1889700" y="5648902"/>
                        <a:ext cx="885713" cy="34546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75000"/>
                            </a:schemeClr>
                          </a:gs>
                          <a:gs pos="100000">
                            <a:schemeClr val="bg1"/>
                          </a:gs>
                        </a:gsLst>
                        <a:lin ang="0" scaled="1"/>
                        <a:tileRect/>
                      </a:gra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6950864" y="5022841"/>
                        <a:ext cx="25818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400" b="1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Marketing</a:t>
                        </a:r>
                      </a:p>
                    </p:txBody>
                  </p:sp>
                </p:grpSp>
                <p:sp>
                  <p:nvSpPr>
                    <p:cNvPr id="65" name="矩形 64"/>
                    <p:cNvSpPr/>
                    <p:nvPr/>
                  </p:nvSpPr>
                  <p:spPr>
                    <a:xfrm rot="5400000">
                      <a:off x="5545092" y="1953330"/>
                      <a:ext cx="294147" cy="1912335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4740765" y="2778916"/>
                      <a:ext cx="175561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HiveSQL</a:t>
                      </a:r>
                      <a:endParaRPr lang="en-US" altLang="zh-CN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70" name="圆角矩形 69"/>
                  <p:cNvSpPr/>
                  <p:nvPr/>
                </p:nvSpPr>
                <p:spPr>
                  <a:xfrm>
                    <a:off x="4545251" y="3079535"/>
                    <a:ext cx="2364786" cy="1083491"/>
                  </a:xfrm>
                  <a:prstGeom prst="roundRect">
                    <a:avLst>
                      <a:gd name="adj" fmla="val 8974"/>
                    </a:avLst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78" name="文本框 77"/>
                  <p:cNvSpPr txBox="1"/>
                  <p:nvPr/>
                </p:nvSpPr>
                <p:spPr>
                  <a:xfrm>
                    <a:off x="4207645" y="3173895"/>
                    <a:ext cx="29690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Flexible Query</a:t>
                    </a:r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4903617" y="3585929"/>
                    <a:ext cx="1569610" cy="381893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46692" y="3690508"/>
                    <a:ext cx="206088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 err="1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SparkSQL</a:t>
                    </a:r>
                    <a:endParaRPr lang="en-US" altLang="zh-CN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84" name="右箭头 83"/>
                  <p:cNvSpPr/>
                  <p:nvPr/>
                </p:nvSpPr>
                <p:spPr>
                  <a:xfrm rot="5400000">
                    <a:off x="5400121" y="2767905"/>
                    <a:ext cx="443141" cy="368843"/>
                  </a:xfrm>
                  <a:prstGeom prst="rightArrow">
                    <a:avLst/>
                  </a:prstGeom>
                  <a:gradFill>
                    <a:gsLst>
                      <a:gs pos="0">
                        <a:schemeClr val="accent4">
                          <a:lumMod val="75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0" scaled="1"/>
                  </a:gra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85" name="圆角矩形 84"/>
                  <p:cNvSpPr/>
                  <p:nvPr/>
                </p:nvSpPr>
                <p:spPr>
                  <a:xfrm>
                    <a:off x="8414876" y="2550883"/>
                    <a:ext cx="1792518" cy="1733071"/>
                  </a:xfrm>
                  <a:prstGeom prst="roundRect">
                    <a:avLst>
                      <a:gd name="adj" fmla="val 8493"/>
                    </a:avLst>
                  </a:prstGeom>
                  <a:solidFill>
                    <a:srgbClr val="99CC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8020217" y="2663734"/>
                    <a:ext cx="25818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Flexible Query</a:t>
                    </a:r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8750332" y="3277049"/>
                    <a:ext cx="1093053" cy="790731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8010445" y="3608082"/>
                    <a:ext cx="258183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Tableau</a:t>
                    </a:r>
                  </a:p>
                </p:txBody>
              </p:sp>
              <p:sp>
                <p:nvSpPr>
                  <p:cNvPr id="91" name="右箭头 90"/>
                  <p:cNvSpPr/>
                  <p:nvPr/>
                </p:nvSpPr>
                <p:spPr>
                  <a:xfrm>
                    <a:off x="7092103" y="3431699"/>
                    <a:ext cx="1221626" cy="345463"/>
                  </a:xfrm>
                  <a:prstGeom prst="rightArrow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0" name="L 形 49"/>
                <p:cNvSpPr/>
                <p:nvPr/>
              </p:nvSpPr>
              <p:spPr>
                <a:xfrm rot="10800000">
                  <a:off x="7086554" y="1739622"/>
                  <a:ext cx="347056" cy="3326675"/>
                </a:xfrm>
                <a:prstGeom prst="corner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右箭头 93"/>
                <p:cNvSpPr/>
                <p:nvPr/>
              </p:nvSpPr>
              <p:spPr>
                <a:xfrm>
                  <a:off x="7419267" y="4780638"/>
                  <a:ext cx="862750" cy="371791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1807745" y="1553824"/>
                <a:ext cx="968187" cy="983547"/>
                <a:chOff x="2152356" y="4375052"/>
                <a:chExt cx="5528603" cy="1195754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8" name="流程图: 磁盘 87"/>
                <p:cNvSpPr/>
                <p:nvPr/>
              </p:nvSpPr>
              <p:spPr>
                <a:xfrm>
                  <a:off x="2152356" y="4375052"/>
                  <a:ext cx="5528603" cy="1195754"/>
                </a:xfrm>
                <a:prstGeom prst="flowChartMagneticDisk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/>
                <p:nvPr/>
              </p:nvSpPr>
              <p:spPr>
                <a:xfrm>
                  <a:off x="2152356" y="4375052"/>
                  <a:ext cx="5528603" cy="38864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7" name="文本框 96"/>
              <p:cNvSpPr txBox="1"/>
              <p:nvPr/>
            </p:nvSpPr>
            <p:spPr>
              <a:xfrm>
                <a:off x="1003148" y="2040762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Mongodb</a:t>
                </a:r>
                <a:endParaRPr lang="en-US" altLang="zh-CN" sz="1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1806829" y="4773633"/>
                <a:ext cx="968187" cy="983547"/>
                <a:chOff x="2152356" y="4375052"/>
                <a:chExt cx="5528603" cy="1195754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9" name="流程图: 磁盘 98"/>
                <p:cNvSpPr/>
                <p:nvPr/>
              </p:nvSpPr>
              <p:spPr>
                <a:xfrm>
                  <a:off x="2152356" y="4375052"/>
                  <a:ext cx="5528603" cy="1195754"/>
                </a:xfrm>
                <a:prstGeom prst="flowChartMagneticDisk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2152356" y="4375052"/>
                  <a:ext cx="5528603" cy="38864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1" name="文本框 100"/>
              <p:cNvSpPr txBox="1"/>
              <p:nvPr/>
            </p:nvSpPr>
            <p:spPr>
              <a:xfrm>
                <a:off x="995234" y="5234074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Oracle</a:t>
                </a:r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8750332" y="1002881"/>
                <a:ext cx="968187" cy="983547"/>
                <a:chOff x="2152356" y="4375052"/>
                <a:chExt cx="5528603" cy="1195754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3" name="流程图: 磁盘 102"/>
                <p:cNvSpPr/>
                <p:nvPr/>
              </p:nvSpPr>
              <p:spPr>
                <a:xfrm>
                  <a:off x="2152356" y="4375052"/>
                  <a:ext cx="5528603" cy="1195754"/>
                </a:xfrm>
                <a:prstGeom prst="flowChartMagneticDisk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2152356" y="4375052"/>
                  <a:ext cx="5528603" cy="38864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8806940" y="5021576"/>
                <a:ext cx="968187" cy="983547"/>
                <a:chOff x="2152356" y="4375052"/>
                <a:chExt cx="5528603" cy="1195754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6" name="流程图: 磁盘 105"/>
                <p:cNvSpPr/>
                <p:nvPr/>
              </p:nvSpPr>
              <p:spPr>
                <a:xfrm>
                  <a:off x="2152356" y="4375052"/>
                  <a:ext cx="5528603" cy="1195754"/>
                </a:xfrm>
                <a:prstGeom prst="flowChartMagneticDisk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2152356" y="4375052"/>
                  <a:ext cx="5528603" cy="388643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8" name="文本框 107"/>
              <p:cNvSpPr txBox="1"/>
              <p:nvPr/>
            </p:nvSpPr>
            <p:spPr>
              <a:xfrm>
                <a:off x="7943507" y="1494358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Mysql</a:t>
                </a:r>
                <a:endParaRPr lang="en-US" altLang="zh-CN" sz="1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8020217" y="5493635"/>
                <a:ext cx="2581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Pgsql</a:t>
                </a:r>
                <a:endParaRPr lang="en-US" altLang="zh-CN" sz="1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10" name="组合 109"/>
              <p:cNvGrpSpPr/>
              <p:nvPr/>
            </p:nvGrpSpPr>
            <p:grpSpPr>
              <a:xfrm rot="5400000">
                <a:off x="3114515" y="1617827"/>
                <a:ext cx="1859605" cy="397162"/>
                <a:chOff x="2152356" y="4375052"/>
                <a:chExt cx="5528603" cy="1195754"/>
              </a:xfrm>
            </p:grpSpPr>
            <p:sp>
              <p:nvSpPr>
                <p:cNvPr id="111" name="流程图: 磁盘 110"/>
                <p:cNvSpPr/>
                <p:nvPr/>
              </p:nvSpPr>
              <p:spPr>
                <a:xfrm>
                  <a:off x="2152356" y="4375052"/>
                  <a:ext cx="5528603" cy="1195754"/>
                </a:xfrm>
                <a:prstGeom prst="flowChartMagneticDisk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2152356" y="4375052"/>
                  <a:ext cx="5528603" cy="388643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3" name="文本框 112"/>
              <p:cNvSpPr txBox="1"/>
              <p:nvPr/>
            </p:nvSpPr>
            <p:spPr>
              <a:xfrm rot="16200000">
                <a:off x="2712896" y="1699771"/>
                <a:ext cx="2581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Data Warehouse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-29499" y="394162"/>
              <a:ext cx="1498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数据</a:t>
              </a:r>
              <a:r>
                <a:rPr lang="zh-CN" altLang="en-US" b="1" dirty="0" smtClean="0"/>
                <a:t>架构图</a:t>
              </a:r>
              <a:endParaRPr lang="en-US" altLang="zh-CN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851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36979" y="450376"/>
            <a:ext cx="9703558" cy="50496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6979" y="1244221"/>
            <a:ext cx="9703558" cy="5049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6979" y="2108579"/>
            <a:ext cx="9703558" cy="50496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6979" y="2902424"/>
            <a:ext cx="9703558" cy="50496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6979" y="3696269"/>
            <a:ext cx="9703558" cy="5049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36979" y="4815927"/>
            <a:ext cx="968187" cy="983547"/>
            <a:chOff x="2490133" y="1663294"/>
            <a:chExt cx="968187" cy="983547"/>
          </a:xfrm>
        </p:grpSpPr>
        <p:sp>
          <p:nvSpPr>
            <p:cNvPr id="12" name="流程图: 磁盘 11"/>
            <p:cNvSpPr/>
            <p:nvPr/>
          </p:nvSpPr>
          <p:spPr>
            <a:xfrm>
              <a:off x="2490133" y="1663294"/>
              <a:ext cx="968187" cy="983547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90133" y="1663294"/>
              <a:ext cx="968187" cy="3196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1849297" y="4815926"/>
            <a:ext cx="2364185" cy="1841503"/>
          </a:xfrm>
          <a:prstGeom prst="roundRect">
            <a:avLst>
              <a:gd name="adj" fmla="val 8233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930922" y="4815926"/>
            <a:ext cx="411787" cy="368843"/>
          </a:xfrm>
          <a:prstGeom prst="rightArrow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 形 16"/>
          <p:cNvSpPr/>
          <p:nvPr/>
        </p:nvSpPr>
        <p:spPr>
          <a:xfrm rot="16200000">
            <a:off x="5477332" y="5487711"/>
            <a:ext cx="1681850" cy="338282"/>
          </a:xfrm>
          <a:prstGeom prst="corner">
            <a:avLst>
              <a:gd name="adj1" fmla="val 46334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7856850" y="4006832"/>
            <a:ext cx="294147" cy="19123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47756" y="5518072"/>
            <a:ext cx="25818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 Source</a:t>
            </a:r>
          </a:p>
        </p:txBody>
      </p:sp>
      <p:sp>
        <p:nvSpPr>
          <p:cNvPr id="20" name="矩形 19"/>
          <p:cNvSpPr/>
          <p:nvPr/>
        </p:nvSpPr>
        <p:spPr>
          <a:xfrm rot="16200000">
            <a:off x="9132556" y="3984085"/>
            <a:ext cx="383242" cy="45528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剪去单角的矩形 21"/>
          <p:cNvSpPr/>
          <p:nvPr/>
        </p:nvSpPr>
        <p:spPr>
          <a:xfrm>
            <a:off x="10194877" y="4738735"/>
            <a:ext cx="1405719" cy="371338"/>
          </a:xfrm>
          <a:prstGeom prst="snip1Rect">
            <a:avLst>
              <a:gd name="adj" fmla="val 3866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40430" y="5502962"/>
            <a:ext cx="258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5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</TotalTime>
  <Words>58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楷体</vt:lpstr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Matt</dc:creator>
  <cp:lastModifiedBy>Matt</cp:lastModifiedBy>
  <cp:revision>158</cp:revision>
  <dcterms:created xsi:type="dcterms:W3CDTF">2016-11-26T05:38:15Z</dcterms:created>
  <dcterms:modified xsi:type="dcterms:W3CDTF">2017-01-13T08:06:33Z</dcterms:modified>
</cp:coreProperties>
</file>