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8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861820525375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lya.Xue@outlook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l:+861820525375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lya.Xue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947473" y="2676525"/>
            <a:ext cx="5110552" cy="19145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7846" y="2870827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薛成成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Ilya.Xue</a:t>
            </a:r>
            <a:endParaRPr lang="en-US" altLang="zh-CN" sz="1200" dirty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3198480"/>
            <a:ext cx="1190625" cy="119062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0" name="文本框 9"/>
          <p:cNvSpPr txBox="1"/>
          <p:nvPr/>
        </p:nvSpPr>
        <p:spPr>
          <a:xfrm>
            <a:off x="3362325" y="3183690"/>
            <a:ext cx="3158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Programmer</a:t>
            </a:r>
          </a:p>
          <a:p>
            <a:pPr algn="r"/>
            <a:r>
              <a: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hlinkClick r:id="rId3"/>
              </a:rPr>
              <a:t>+8618205253751</a:t>
            </a:r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r"/>
            <a:r>
              <a:rPr lang="en-US" altLang="zh-CN" sz="1200" dirty="0" err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hlinkClick r:id="rId4"/>
              </a:rPr>
              <a:t>Ilya.Xue@outlook.com</a:t>
            </a:r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r"/>
            <a:r>
              <a:rPr lang="en-US" altLang="zh-CN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Huaian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</a:p>
          <a:p>
            <a:pPr algn="r"/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Jiangsu Province, 223001, </a:t>
            </a:r>
            <a:r>
              <a:rPr lang="en-US" altLang="zh-CN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P.R.China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62324" y="4314825"/>
            <a:ext cx="321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62324" y="2870827"/>
            <a:ext cx="857927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altLang="zh-CN" sz="2800" i="1" u="sng" dirty="0" smtClean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09165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47473" y="2676525"/>
            <a:ext cx="5110552" cy="19145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846" y="2870827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薛成成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Ilya.Xue</a:t>
            </a:r>
            <a:endParaRPr lang="en-US" altLang="zh-CN" sz="1200" dirty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3198480"/>
            <a:ext cx="1190625" cy="119062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7" name="文本框 6"/>
          <p:cNvSpPr txBox="1"/>
          <p:nvPr/>
        </p:nvSpPr>
        <p:spPr>
          <a:xfrm>
            <a:off x="3362325" y="3183690"/>
            <a:ext cx="3158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Programmer</a:t>
            </a:r>
          </a:p>
          <a:p>
            <a:pPr algn="r"/>
            <a:r>
              <a: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hlinkClick r:id="rId3"/>
              </a:rPr>
              <a:t>+8618205253751</a:t>
            </a:r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r"/>
            <a:r>
              <a:rPr lang="en-US" altLang="zh-CN" sz="1200" dirty="0" err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hlinkClick r:id="rId4"/>
              </a:rPr>
              <a:t>Ilya.Xue@outlook.com</a:t>
            </a:r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r"/>
            <a:r>
              <a:rPr lang="en-US" altLang="zh-CN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Huaian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</a:p>
          <a:p>
            <a:pPr algn="r"/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Jiangsu Province, 223001, </a:t>
            </a:r>
            <a:r>
              <a:rPr lang="en-US" altLang="zh-CN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P.R.China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62324" y="4314825"/>
            <a:ext cx="321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62324" y="2870827"/>
            <a:ext cx="857927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altLang="zh-CN" sz="2800" i="1" u="sng" dirty="0" smtClean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3619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楷体</vt:lpstr>
      <vt:lpstr>宋体</vt:lpstr>
      <vt:lpstr>Arial</vt:lpstr>
      <vt:lpstr>Calibri</vt:lpstr>
      <vt:lpstr>Calibri Light</vt:lpstr>
      <vt:lpstr>Consolas</vt:lpstr>
      <vt:lpstr>French Script MT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</dc:creator>
  <cp:lastModifiedBy>Matt</cp:lastModifiedBy>
  <cp:revision>13</cp:revision>
  <dcterms:created xsi:type="dcterms:W3CDTF">2016-11-26T05:38:15Z</dcterms:created>
  <dcterms:modified xsi:type="dcterms:W3CDTF">2016-11-26T11:51:58Z</dcterms:modified>
</cp:coreProperties>
</file>