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58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2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0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0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6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7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4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1C30-DDD9-4B1D-B91C-42B16B1D2A1B}" type="datetimeFigureOut">
              <a:rPr lang="zh-CN" altLang="en-US" smtClean="0"/>
              <a:t>2016/11/26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3689-FBC2-4FC4-9878-FE057511D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4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+861820525375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lya.Xue@outloo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947473" y="2676525"/>
            <a:ext cx="5110552" cy="191452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27846" y="2870827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薛成成</a:t>
            </a:r>
            <a:r>
              <a:rPr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200" dirty="0" err="1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Ilya.Xue</a:t>
            </a:r>
            <a:endParaRPr lang="en-US" altLang="zh-CN" sz="1200" dirty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3198480"/>
            <a:ext cx="1190625" cy="119062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0" name="文本框 9"/>
          <p:cNvSpPr txBox="1"/>
          <p:nvPr/>
        </p:nvSpPr>
        <p:spPr>
          <a:xfrm>
            <a:off x="3362325" y="3183690"/>
            <a:ext cx="3158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Programmer</a:t>
            </a:r>
          </a:p>
          <a:p>
            <a:pPr algn="r"/>
            <a:r>
              <a:rPr lang="en-US" altLang="zh-CN" sz="1200" dirty="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hlinkClick r:id="rId3"/>
              </a:rPr>
              <a:t>+8618205253751</a:t>
            </a:r>
            <a:endParaRPr lang="en-US" altLang="zh-CN" sz="1200" dirty="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r"/>
            <a:r>
              <a:rPr lang="en-US" altLang="zh-CN" sz="1200" dirty="0" err="1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hlinkClick r:id="rId4"/>
              </a:rPr>
              <a:t>Ilya.Xue@outlook.com</a:t>
            </a:r>
            <a:endParaRPr lang="en-US" altLang="zh-CN" sz="1200" dirty="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r"/>
            <a:r>
              <a:rPr lang="en-US" altLang="zh-CN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Huaian</a:t>
            </a:r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City</a:t>
            </a:r>
          </a:p>
          <a:p>
            <a:pPr algn="r"/>
            <a:r>
              <a:rPr lang="en-US" altLang="zh-CN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Jiangsu Province, 223001, </a:t>
            </a:r>
            <a:r>
              <a:rPr lang="en-US" altLang="zh-CN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P.R.China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endParaRPr lang="en-US" altLang="zh-CN" sz="1200" dirty="0" smtClean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362324" y="4314825"/>
            <a:ext cx="3210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62324" y="2870827"/>
            <a:ext cx="857927" cy="5232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softEdge rad="127000"/>
          </a:effectLst>
        </p:spPr>
        <p:txBody>
          <a:bodyPr wrap="none" rtlCol="0">
            <a:spAutoFit/>
          </a:bodyPr>
          <a:lstStyle/>
          <a:p>
            <a:r>
              <a:rPr lang="en-US" altLang="zh-CN" sz="2800" i="1" u="sng" dirty="0" smtClean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anose="03020402040607040605" pitchFamily="66" charset="0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09165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楷体</vt:lpstr>
      <vt:lpstr>宋体</vt:lpstr>
      <vt:lpstr>Arial</vt:lpstr>
      <vt:lpstr>Calibri</vt:lpstr>
      <vt:lpstr>Calibri Light</vt:lpstr>
      <vt:lpstr>Consolas</vt:lpstr>
      <vt:lpstr>French Script MT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Matt</dc:creator>
  <cp:lastModifiedBy>Matt</cp:lastModifiedBy>
  <cp:revision>12</cp:revision>
  <dcterms:created xsi:type="dcterms:W3CDTF">2016-11-26T05:38:15Z</dcterms:created>
  <dcterms:modified xsi:type="dcterms:W3CDTF">2016-11-26T06:31:55Z</dcterms:modified>
</cp:coreProperties>
</file>