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704"/>
  </p:normalViewPr>
  <p:slideViewPr>
    <p:cSldViewPr snapToGrid="0">
      <p:cViewPr varScale="1">
        <p:scale>
          <a:sx n="146" d="100"/>
          <a:sy n="146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13F2-85A4-196A-F230-BA44D06AC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D5BCE-D906-421E-20DE-35CA4D747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AC8F6-CAED-2139-0DAF-423A5DF0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DDB0-1109-5F42-E431-1736801A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87D7B-E05E-D94A-8B57-C8A763B2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885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C99D-8596-FAD8-FBAE-53BE654F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99278-9D3C-3095-0EBF-E4CF284A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E3A6-0927-2C6F-F199-21D43ADE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4CDC-081D-CFB8-A46A-1723F3C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21DD-18A3-3000-084D-DDF68928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55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5C9C6-888E-73EB-8F68-7D79C254A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5B538-E7A5-361E-169F-736A06551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F7B6-6087-FC67-DB9E-BB630335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19DB8-5547-7937-0CB4-55EC5D9E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A1F5-5D3D-4883-2807-48089EEC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514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FF24-0004-CC27-8C1C-C36CD7D6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D0A8-7DE3-ADC5-A096-89D09BD07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BCC53-8373-FC56-6B2A-47110C15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F66E4-ED03-F780-A753-79D9579C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4D570-8D9D-11A6-9116-0FBEDEF8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333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9DC3-638C-6DD2-8042-153E750D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9E688-B79E-9465-2D78-DD04835E5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71FB-E2E9-C76D-AA5A-8FB0906E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DFA2E-C1E3-AA95-A863-50625B60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24A61-0950-EB90-A32C-9FFD92CC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917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DB77-82B5-6D2E-A03D-FE7B6F67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4626-9966-35A7-8F50-804C53A4D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B0BA2-B868-1269-EE1F-3E160035C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CD929-D213-4508-684A-FAF9529A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6877E-4230-1194-6D10-0205A04E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C4D74-4454-225B-4585-481AE6E5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115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2E81-6E52-F03B-DC65-63CBD020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6263-B1DB-28D3-A8BC-2D4751029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68E40-DBDA-E19A-BE41-56E271390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0B5E4-59A1-5541-FB9A-702CD09F5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0FCBC-0461-18A2-22F9-DE913E7AF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734DA-4BB9-94AB-5288-7DAB04A0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1F460-D327-616B-219E-4E01FDBF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8ED6B-43E4-69AF-528C-E045B335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66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2EDA-6D67-8796-0EA7-A94FB753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631EF-11FB-3BBA-68E1-44D4AA3B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EA0B0-156C-90F5-99D9-71CE00B3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4A88D-7049-D025-8AD4-0CD4D20C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792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80A29-B0F5-0BD4-16C8-265AC021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CBAF6-3AAE-6899-3EF5-58AFAA71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B769A-BE17-9E6D-070C-52F79261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045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C801-788F-F4F1-07B7-6A00F38A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04A6-01F4-A8A5-0BB4-57A51249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CDE94-FDA9-26B9-5075-D1E4C225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73635-1106-86B9-05FA-80DEA19D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17DA8-5025-037D-48C4-E1803093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27948-85AE-E908-D533-EDE7B6B7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861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55BD-418C-3370-02DB-772CC587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98B9B-ABEC-30DD-EDD1-0307A4886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411E9-64EF-625A-3F02-8F28A54B7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19FC-7998-25F8-B76C-F6398EC4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9661B-76D4-65A8-7AEC-CC97DDBB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B33B-BB19-0B88-EC27-D2958C23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864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354BE-E041-9674-8CE4-A5FF3810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F9696-AC64-ED81-C920-3B18FD4E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6C65-9237-3DCF-5588-B670F69D4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EFB80-C430-D189-98AA-4FA74507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A837-8440-CA4E-1280-849B408E7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53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89BF4-75C8-BA6F-A5E0-1AC54482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2AF5-F2C9-DAB8-3174-52E40F1C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TD–BBG Spot</a:t>
            </a:r>
            <a:r>
              <a:rPr lang="zh-CN" altLang="en-US" dirty="0">
                <a:solidFill>
                  <a:schemeClr val="accent6"/>
                </a:solidFill>
                <a:latin typeface="Sitka Banner" pitchFamily="2" charset="0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Sitka Banner" pitchFamily="2" charset="0"/>
              </a:rPr>
              <a:t>Quality Assurance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B228B7E4-6DDA-D162-A02F-A78B1731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73BD7D-E1D1-8296-6AEA-7FF70BA5334E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50DA58-46F3-0DF5-B0BF-3092881EF619}"/>
                  </a:ext>
                </a:extLst>
              </p:cNvPr>
              <p:cNvSpPr txBox="1"/>
              <p:nvPr/>
            </p:nvSpPr>
            <p:spPr>
              <a:xfrm>
                <a:off x="937260" y="2144891"/>
                <a:ext cx="1041654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2000" b="1" dirty="0">
                    <a:latin typeface="Sitka Banner" pitchFamily="2" charset="0"/>
                  </a:rPr>
                  <a:t>Issues: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itka Banner" pitchFamily="2" charset="0"/>
                  </a:rPr>
                  <a:t>TD does not apply corporate-action adjustments to its spot price data</a:t>
                </a:r>
                <a:r>
                  <a:rPr lang="zh-CN" altLang="en-US" sz="2000" dirty="0">
                    <a:latin typeface="Sitka Banner" pitchFamily="2" charset="0"/>
                  </a:rPr>
                  <a:t> </a:t>
                </a:r>
                <a:r>
                  <a:rPr lang="en-US" altLang="zh-CN" sz="2000" dirty="0">
                    <a:latin typeface="Sitka Banner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dirty="0">
                    <a:latin typeface="Sitka Banner" pitchFamily="2" charset="0"/>
                  </a:rPr>
                  <a:t>10% jumps/drops)</a:t>
                </a:r>
                <a:endParaRPr lang="en-US" sz="2000" dirty="0">
                  <a:latin typeface="Sitka Banner" pitchFamily="2" charset="0"/>
                </a:endParaRPr>
              </a:p>
              <a:p>
                <a:r>
                  <a:rPr lang="en-US" sz="2000" b="1" dirty="0">
                    <a:latin typeface="Sitka Banner" pitchFamily="2" charset="0"/>
                  </a:rPr>
                  <a:t>Solution: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Sitka Banner" pitchFamily="2" charset="0"/>
                  </a:rPr>
                  <a:t>Filter-First Pipeline: </a:t>
                </a:r>
                <a:r>
                  <a:rPr lang="en-US" sz="2000" dirty="0">
                    <a:latin typeface="Sitka Banner" pitchFamily="2" charset="0"/>
                  </a:rPr>
                  <a:t>Cache 5Y TD spot by business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Sitka Banner" pitchFamily="2" charset="0"/>
                  </a:rPr>
                  <a:t>Targeted BBG Calls: </a:t>
                </a:r>
                <a:r>
                  <a:rPr lang="en-US" sz="2000" dirty="0">
                    <a:latin typeface="Sitka Banner" pitchFamily="2" charset="0"/>
                  </a:rPr>
                  <a:t>For flagged dates only, fetch adjusted spot via XBBG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Sitka Banner" pitchFamily="2" charset="0"/>
                  </a:rPr>
                  <a:t>Automated Labels: </a:t>
                </a:r>
                <a:r>
                  <a:rPr lang="en-US" sz="2000" dirty="0">
                    <a:latin typeface="Sitka Banner" pitchFamily="2" charset="0"/>
                  </a:rPr>
                  <a:t>Align TD vs. BBG returns </a:t>
                </a:r>
              </a:p>
              <a:p>
                <a:r>
                  <a:rPr lang="en-US" sz="2000" b="1" dirty="0">
                    <a:latin typeface="Sitka Banner" pitchFamily="2" charset="0"/>
                  </a:rPr>
                  <a:t>Advantages: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Sitka Banner" pitchFamily="2" charset="0"/>
                  </a:rPr>
                  <a:t>API-Efficient: </a:t>
                </a:r>
                <a:r>
                  <a:rPr lang="en-US" sz="2000" dirty="0">
                    <a:latin typeface="Sitka Banner" pitchFamily="2" charset="0"/>
                  </a:rPr>
                  <a:t>Only pull Bloomberg for truly suspicious dates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Sitka Banner" pitchFamily="2" charset="0"/>
                  </a:rPr>
                  <a:t>Faster QA: </a:t>
                </a:r>
                <a:r>
                  <a:rPr lang="en-US" sz="2000" dirty="0">
                    <a:latin typeface="Sitka Banner" pitchFamily="2" charset="0"/>
                  </a:rPr>
                  <a:t>Automated, targeted checks replace manual full-history audits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Sitka Banner" pitchFamily="2" charset="0"/>
                  </a:rPr>
                  <a:t>Actionable Outputs:</a:t>
                </a:r>
                <a:r>
                  <a:rPr lang="en-US" sz="2000" dirty="0">
                    <a:latin typeface="Sitka Banner" pitchFamily="2" charset="0"/>
                  </a:rPr>
                  <a:t> Clean CSVs feed TD DB fixes, auto corporate-action tagging, and future adjustment modules</a:t>
                </a:r>
              </a:p>
              <a:p>
                <a:endParaRPr lang="en-US" sz="2000" dirty="0">
                  <a:latin typeface="Sitka Banner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50DA58-46F3-0DF5-B0BF-3092881EF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" y="2144891"/>
                <a:ext cx="10416540" cy="3785652"/>
              </a:xfrm>
              <a:prstGeom prst="rect">
                <a:avLst/>
              </a:prstGeom>
              <a:blipFill>
                <a:blip r:embed="rId3"/>
                <a:stretch>
                  <a:fillRect l="-608" t="-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60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Sitka Banner</vt:lpstr>
      <vt:lpstr>Office Theme</vt:lpstr>
      <vt:lpstr>TD–BBG Spot Quality Assurance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Xiaochun</dc:creator>
  <cp:lastModifiedBy>Wei, Xiaochun</cp:lastModifiedBy>
  <cp:revision>3</cp:revision>
  <dcterms:created xsi:type="dcterms:W3CDTF">2025-08-05T18:12:41Z</dcterms:created>
  <dcterms:modified xsi:type="dcterms:W3CDTF">2025-08-05T18:22:49Z</dcterms:modified>
</cp:coreProperties>
</file>