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04"/>
  </p:normalViewPr>
  <p:slideViewPr>
    <p:cSldViewPr snapToGrid="0">
      <p:cViewPr>
        <p:scale>
          <a:sx n="99" d="100"/>
          <a:sy n="99" d="100"/>
        </p:scale>
        <p:origin x="2112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FD93-21EA-E041-118A-E5B92C8CC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592D01-359A-A237-45B3-AFA4AA990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FAF0-2EFC-6F76-9B77-76B817F4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C46D-0510-FEE2-F121-911DE6C9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D4A8-0197-5336-7475-1C9735D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0576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65B4C-EDC6-4E7E-5BF4-70BFD681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F658-14E4-6D85-A095-45C9C988C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6EEF1-D73C-D38D-36EE-97CC6F51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F4C6-8364-A35A-41E6-F54F30FA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9F99-1B3D-533C-676D-6FAC8F65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155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19F57-C1DA-617A-849B-8953A204B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4552-E903-97D1-0AD8-94C6D044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7288C-C96F-5429-18A5-421A264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0AB9F-BF2F-4AEC-6B03-3CD6496F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DA49-AB23-1506-1188-18133302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6291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4153-DC78-AD6F-9DB1-C6AB1FC6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8829-36EA-FE7A-9456-E044CEB72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782D2-5BF7-EFA5-CF9A-D923B08C3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BC322-96A0-46EB-B82F-E016B7AE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6BB1-DD65-002D-6EDF-E0464B98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0480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5D5D-3B66-D634-5E55-3077ED52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BBEC1-7BA9-FBAE-7AFA-DF57F5722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1A011-9236-EBDA-635B-150469E6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F150-49BB-9E35-9858-0C4EAF71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8FAE-29E6-9E4F-BEA9-F8F4A75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642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92F-A7E1-6889-FBD4-8BC12BA6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8DB18-4C0B-11E9-18E4-A5DBA2C56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928FC-3D59-ACCB-EDDC-564E6528A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D80D-B41B-ED27-713C-6F32E15C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5C951-8C84-653C-2D23-5B6219C1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F3860-C3CB-BCA9-F8D4-607320CB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418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E91C-CCDF-FB51-771B-E2920965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96FF9-1357-D438-1051-256E4B01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8FE32-94EC-EBD1-E4DE-5DD5CB3D0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EF107-5184-F389-5E4C-C5C6D667F8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18B4D-1FF3-ADA6-1D24-0CECEC593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8C12A-A39B-CAD8-CE20-55F81857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C41325-F536-0715-B42F-053B16BF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4D6E55-C02A-0D0A-C4E7-55DC4983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5673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9A806-1DF5-3F80-AD00-EEA3C938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785E8-30B0-B054-8C9F-5A6243B3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6EC5C-2EA8-1594-4864-752D3E955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ED6F6-1652-817E-B91F-1BD403AC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08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0F705A-E4B5-1157-BB95-695EC73F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7F686-3365-A7D0-FF71-0156434F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B6866-B374-C9E2-6D31-4B255B9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26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518-306C-6071-35F2-9355A78F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EFCF-9AC7-DB63-C0BE-F0797DA4F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3CEBF-1715-4FBF-57E2-04014C25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2C43A-353E-DADB-5383-4A19C38E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FF0E6-ED42-8F34-6098-D027603C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B3FC-228F-7AAA-48CD-F4F68912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6480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A9A36-C668-7740-AE89-EC9FAC21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B81CED-5991-70A0-9E4A-1450CA0EB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198B9-59DA-E989-3099-F9DEC7B32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EC54-8BE7-A2A3-2BBB-EB8F96FE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4C12-2585-FAEE-B81A-AB2432D9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31F94-AAF3-6860-0C32-EBD4B541F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39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2CC4-BB99-293E-BEBE-25228A7F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B941-E96E-6D3D-D21C-DC387BD6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37848-DA68-B81E-D380-0DE882232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B1591-14E0-7F43-A0D9-2B1DE5D4D908}" type="datetimeFigureOut">
              <a:rPr lang="en-CN" smtClean="0"/>
              <a:t>2025/8/6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8452B-1D31-5850-F366-CF43FE97DD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5F492-0BDB-6007-9A38-C4A80A26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A6437-9576-394C-AA0C-C26DB525AEB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434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CN" dirty="0">
                <a:solidFill>
                  <a:schemeClr val="accent6"/>
                </a:solidFill>
                <a:latin typeface="Sitka Banner" pitchFamily="2" charset="0"/>
              </a:rPr>
              <a:t>Vega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Map Automation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50DA58-46F3-0DF5-B0BF-3092881EF619}"/>
              </a:ext>
            </a:extLst>
          </p:cNvPr>
          <p:cNvSpPr txBox="1"/>
          <p:nvPr/>
        </p:nvSpPr>
        <p:spPr>
          <a:xfrm>
            <a:off x="937260" y="2144891"/>
            <a:ext cx="104165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>
                <a:latin typeface="Sitka Banner" pitchFamily="2" charset="0"/>
              </a:rPr>
              <a:t>Current Issues: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Axel server cannot directly fetch a note’s </a:t>
            </a:r>
            <a:r>
              <a:rPr lang="en-US" sz="2400" dirty="0" err="1">
                <a:latin typeface="Sitka Banner" pitchFamily="2" charset="0"/>
              </a:rPr>
              <a:t>termsheet</a:t>
            </a:r>
            <a:r>
              <a:rPr lang="en-US" sz="2400" dirty="0">
                <a:latin typeface="Sitka Banner" pitchFamily="2" charset="0"/>
              </a:rPr>
              <a:t> for pricing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Parameters (e.g., bump size, barrier levels) must be entered manually</a:t>
            </a:r>
          </a:p>
          <a:p>
            <a:r>
              <a:rPr lang="en-US" sz="2400" b="1" dirty="0">
                <a:latin typeface="Sitka Banner" pitchFamily="2" charset="0"/>
              </a:rPr>
              <a:t>Potential Solution: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Modify server to support auto-fetch of </a:t>
            </a:r>
            <a:r>
              <a:rPr lang="en-US" sz="2400" dirty="0" err="1">
                <a:latin typeface="Sitka Banner" pitchFamily="2" charset="0"/>
              </a:rPr>
              <a:t>termsheet</a:t>
            </a:r>
            <a:r>
              <a:rPr lang="en-US" sz="2400" dirty="0">
                <a:latin typeface="Sitka Banner" pitchFamily="2" charset="0"/>
              </a:rPr>
              <a:t> via </a:t>
            </a:r>
            <a:r>
              <a:rPr lang="en-US" sz="2400" b="1" dirty="0">
                <a:latin typeface="Sitka Banner" pitchFamily="2" charset="0"/>
              </a:rPr>
              <a:t>Trade ID &amp; iteration No.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Sitka Banner" pitchFamily="2" charset="0"/>
              </a:rPr>
              <a:t>Pipeline can then take this </a:t>
            </a:r>
            <a:r>
              <a:rPr lang="en-US" sz="2400" dirty="0" err="1">
                <a:latin typeface="Sitka Banner" pitchFamily="2" charset="0"/>
              </a:rPr>
              <a:t>termsheet</a:t>
            </a:r>
            <a:r>
              <a:rPr lang="en-US" sz="2400" dirty="0">
                <a:latin typeface="Sitka Banner" pitchFamily="2" charset="0"/>
              </a:rPr>
              <a:t> as input for full automation</a:t>
            </a:r>
            <a:endParaRPr lang="en-US" sz="2400" b="1" dirty="0">
              <a:latin typeface="Sitka Banner" pitchFamily="2" charset="0"/>
            </a:endParaRPr>
          </a:p>
          <a:p>
            <a:r>
              <a:rPr lang="en-US" sz="2400" b="1" dirty="0">
                <a:latin typeface="Sitka Banner" pitchFamily="2" charset="0"/>
              </a:rPr>
              <a:t>Advantages: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itka Banner" pitchFamily="2" charset="0"/>
              </a:rPr>
              <a:t>Faster workflow — </a:t>
            </a:r>
            <a:r>
              <a:rPr lang="en-US" sz="2400" dirty="0">
                <a:latin typeface="Sitka Banner" pitchFamily="2" charset="0"/>
              </a:rPr>
              <a:t>no manual parameter entry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Sitka Banner" pitchFamily="2" charset="0"/>
              </a:rPr>
              <a:t>Scalable</a:t>
            </a:r>
            <a:r>
              <a:rPr lang="en-US" sz="2400" dirty="0">
                <a:latin typeface="Sitka Banner" pitchFamily="2" charset="0"/>
              </a:rPr>
              <a:t> — supports bulk Vega Map generation directly from booked trades</a:t>
            </a:r>
          </a:p>
        </p:txBody>
      </p:sp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Sitka Banner</vt:lpstr>
      <vt:lpstr>Office Theme</vt:lpstr>
      <vt:lpstr>Vega Map Automation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4</cp:revision>
  <dcterms:created xsi:type="dcterms:W3CDTF">2025-08-06T14:39:40Z</dcterms:created>
  <dcterms:modified xsi:type="dcterms:W3CDTF">2025-08-06T16:04:06Z</dcterms:modified>
</cp:coreProperties>
</file>