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04"/>
  </p:normalViewPr>
  <p:slideViewPr>
    <p:cSldViewPr snapToGrid="0">
      <p:cViewPr>
        <p:scale>
          <a:sx n="99" d="100"/>
          <a:sy n="99" d="100"/>
        </p:scale>
        <p:origin x="904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3D8C32-52E5-9242-A51C-C39DBABCE45A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90CEB7-EBF6-6145-B6EC-A12F559367D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latin typeface="Sitka Banner" pitchFamily="2" charset="0"/>
            </a:rPr>
            <a:t>Build </a:t>
          </a:r>
          <a:r>
            <a:rPr lang="en-US" b="1" dirty="0" err="1">
              <a:latin typeface="Sitka Banner" pitchFamily="2" charset="0"/>
            </a:rPr>
            <a:t>Termsheet</a:t>
          </a:r>
          <a:endParaRPr lang="en-US" dirty="0">
            <a:latin typeface="Sitka Banner" pitchFamily="2" charset="0"/>
          </a:endParaRPr>
        </a:p>
      </dgm:t>
    </dgm:pt>
    <dgm:pt modelId="{EC9B57BF-7BEF-D647-8A0E-A4DA536E4641}" type="parTrans" cxnId="{044DD3AE-ED02-7A4B-B21D-1D845C0EFC6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B7A1E1EB-9550-3440-AF3A-C89F027C38B2}" type="sibTrans" cxnId="{044DD3AE-ED02-7A4B-B21D-1D845C0EFC6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338EB6B9-F9DB-9D47-B75E-EF484F12F8FC}">
      <dgm:prSet phldrT="[Text]"/>
      <dgm:spPr/>
      <dgm:t>
        <a:bodyPr/>
        <a:lstStyle/>
        <a:p>
          <a:r>
            <a:rPr lang="en-US" dirty="0">
              <a:latin typeface="Sitka Banner" pitchFamily="2" charset="0"/>
            </a:rPr>
            <a:t>Current: Manual parameter input</a:t>
          </a:r>
        </a:p>
      </dgm:t>
    </dgm:pt>
    <dgm:pt modelId="{C3EBA391-0B5E-4443-98AC-09BE1C1CBBB0}" type="parTrans" cxnId="{6EED76B8-CDF4-E74A-91D7-8708389E9974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E9104BC4-D87E-0340-BE05-B94CBA7B85D3}" type="sibTrans" cxnId="{6EED76B8-CDF4-E74A-91D7-8708389E9974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51562336-D860-BB49-96EE-96DC508D9808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latin typeface="Sitka Banner" pitchFamily="2" charset="0"/>
            </a:rPr>
            <a:t>Vega Map Calculation</a:t>
          </a:r>
          <a:endParaRPr lang="en-US" dirty="0">
            <a:latin typeface="Sitka Banner" pitchFamily="2" charset="0"/>
          </a:endParaRPr>
        </a:p>
      </dgm:t>
    </dgm:pt>
    <dgm:pt modelId="{206A4F13-A380-5549-AFA0-B335169F1E1D}" type="parTrans" cxnId="{D3408837-3927-604F-A7C8-03C0A0C0B1F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EE12392C-7AB6-AE44-9C2D-A485D2DD4805}" type="sibTrans" cxnId="{D3408837-3927-604F-A7C8-03C0A0C0B1F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06C1E99B-10E4-BD49-8916-C8D163A70AED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>
              <a:latin typeface="Sitka Banner" pitchFamily="2" charset="0"/>
            </a:rPr>
            <a:t>Vega Map Delivery</a:t>
          </a:r>
        </a:p>
      </dgm:t>
    </dgm:pt>
    <dgm:pt modelId="{5893E69C-4EA9-A949-9075-E068F350D11E}" type="parTrans" cxnId="{5243C0BB-9E70-CD4A-9A5D-698335659EFA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3D19B221-F6A2-C043-AD3B-24F69FFE187D}" type="sibTrans" cxnId="{5243C0BB-9E70-CD4A-9A5D-698335659EFA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B877CC0E-B325-1D4F-A13D-5B879F680BA4}" type="pres">
      <dgm:prSet presAssocID="{B43D8C32-52E5-9242-A51C-C39DBABCE45A}" presName="rootnode" presStyleCnt="0">
        <dgm:presLayoutVars>
          <dgm:chMax/>
          <dgm:chPref/>
          <dgm:dir/>
          <dgm:animLvl val="lvl"/>
        </dgm:presLayoutVars>
      </dgm:prSet>
      <dgm:spPr/>
    </dgm:pt>
    <dgm:pt modelId="{852B7DFF-C3F8-C041-B6BC-9FED8A24CE99}" type="pres">
      <dgm:prSet presAssocID="{5E90CEB7-EBF6-6145-B6EC-A12F559367D7}" presName="composite" presStyleCnt="0"/>
      <dgm:spPr/>
    </dgm:pt>
    <dgm:pt modelId="{5DB95732-8215-F842-AFA1-5113EE373C25}" type="pres">
      <dgm:prSet presAssocID="{5E90CEB7-EBF6-6145-B6EC-A12F559367D7}" presName="bentUpArrow1" presStyleLbl="alignImgPlace1" presStyleIdx="0" presStyleCnt="2"/>
      <dgm:spPr/>
    </dgm:pt>
    <dgm:pt modelId="{5C70BE95-00FB-E94B-A10A-1EF379959EB0}" type="pres">
      <dgm:prSet presAssocID="{5E90CEB7-EBF6-6145-B6EC-A12F559367D7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AB0CD9B-217B-614E-B129-6C81EC1FBC09}" type="pres">
      <dgm:prSet presAssocID="{5E90CEB7-EBF6-6145-B6EC-A12F559367D7}" presName="ChildText" presStyleLbl="revTx" presStyleIdx="0" presStyleCnt="2" custScaleX="224458" custLinFactNeighborX="82561" custLinFactNeighborY="-1595">
        <dgm:presLayoutVars>
          <dgm:chMax val="0"/>
          <dgm:chPref val="0"/>
          <dgm:bulletEnabled val="1"/>
        </dgm:presLayoutVars>
      </dgm:prSet>
      <dgm:spPr/>
    </dgm:pt>
    <dgm:pt modelId="{7CFA29D1-9950-BF4C-87D8-EB9C1437B874}" type="pres">
      <dgm:prSet presAssocID="{B7A1E1EB-9550-3440-AF3A-C89F027C38B2}" presName="sibTrans" presStyleCnt="0"/>
      <dgm:spPr/>
    </dgm:pt>
    <dgm:pt modelId="{2ABC674A-E02F-D949-AB10-536B991C6704}" type="pres">
      <dgm:prSet presAssocID="{51562336-D860-BB49-96EE-96DC508D9808}" presName="composite" presStyleCnt="0"/>
      <dgm:spPr/>
    </dgm:pt>
    <dgm:pt modelId="{8C2B8C31-45DC-254A-B791-4981AC2C7E81}" type="pres">
      <dgm:prSet presAssocID="{51562336-D860-BB49-96EE-96DC508D9808}" presName="bentUpArrow1" presStyleLbl="alignImgPlace1" presStyleIdx="1" presStyleCnt="2"/>
      <dgm:spPr/>
    </dgm:pt>
    <dgm:pt modelId="{AF7EA58D-4F5A-F747-AFD7-F01CBA07A87F}" type="pres">
      <dgm:prSet presAssocID="{51562336-D860-BB49-96EE-96DC508D980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48CB95D-F1E7-5A46-B97C-74AFDE79AD38}" type="pres">
      <dgm:prSet presAssocID="{51562336-D860-BB49-96EE-96DC508D980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D4CF9D8-BBEE-BA4C-829D-1D56CBA5865C}" type="pres">
      <dgm:prSet presAssocID="{EE12392C-7AB6-AE44-9C2D-A485D2DD4805}" presName="sibTrans" presStyleCnt="0"/>
      <dgm:spPr/>
    </dgm:pt>
    <dgm:pt modelId="{552AF249-ECD1-5C4C-8F35-3A6A3C458376}" type="pres">
      <dgm:prSet presAssocID="{06C1E99B-10E4-BD49-8916-C8D163A70AED}" presName="composite" presStyleCnt="0"/>
      <dgm:spPr/>
    </dgm:pt>
    <dgm:pt modelId="{70D00C3D-F6ED-9E43-8F0C-69A1506F4801}" type="pres">
      <dgm:prSet presAssocID="{06C1E99B-10E4-BD49-8916-C8D163A70AE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E721AA18-46DA-2449-842A-2DEDCD47615C}" type="presOf" srcId="{5E90CEB7-EBF6-6145-B6EC-A12F559367D7}" destId="{5C70BE95-00FB-E94B-A10A-1EF379959EB0}" srcOrd="0" destOrd="0" presId="urn:microsoft.com/office/officeart/2005/8/layout/StepDownProcess"/>
    <dgm:cxn modelId="{F8D74D1A-11E3-F04B-9674-FEB2E5F6874E}" type="presOf" srcId="{338EB6B9-F9DB-9D47-B75E-EF484F12F8FC}" destId="{9AB0CD9B-217B-614E-B129-6C81EC1FBC09}" srcOrd="0" destOrd="0" presId="urn:microsoft.com/office/officeart/2005/8/layout/StepDownProcess"/>
    <dgm:cxn modelId="{D3408837-3927-604F-A7C8-03C0A0C0B1F2}" srcId="{B43D8C32-52E5-9242-A51C-C39DBABCE45A}" destId="{51562336-D860-BB49-96EE-96DC508D9808}" srcOrd="1" destOrd="0" parTransId="{206A4F13-A380-5549-AFA0-B335169F1E1D}" sibTransId="{EE12392C-7AB6-AE44-9C2D-A485D2DD4805}"/>
    <dgm:cxn modelId="{691EF750-966E-C547-9808-E37B5A9C109A}" type="presOf" srcId="{B43D8C32-52E5-9242-A51C-C39DBABCE45A}" destId="{B877CC0E-B325-1D4F-A13D-5B879F680BA4}" srcOrd="0" destOrd="0" presId="urn:microsoft.com/office/officeart/2005/8/layout/StepDownProcess"/>
    <dgm:cxn modelId="{044DD3AE-ED02-7A4B-B21D-1D845C0EFC6E}" srcId="{B43D8C32-52E5-9242-A51C-C39DBABCE45A}" destId="{5E90CEB7-EBF6-6145-B6EC-A12F559367D7}" srcOrd="0" destOrd="0" parTransId="{EC9B57BF-7BEF-D647-8A0E-A4DA536E4641}" sibTransId="{B7A1E1EB-9550-3440-AF3A-C89F027C38B2}"/>
    <dgm:cxn modelId="{6EED76B8-CDF4-E74A-91D7-8708389E9974}" srcId="{5E90CEB7-EBF6-6145-B6EC-A12F559367D7}" destId="{338EB6B9-F9DB-9D47-B75E-EF484F12F8FC}" srcOrd="0" destOrd="0" parTransId="{C3EBA391-0B5E-4443-98AC-09BE1C1CBBB0}" sibTransId="{E9104BC4-D87E-0340-BE05-B94CBA7B85D3}"/>
    <dgm:cxn modelId="{5243C0BB-9E70-CD4A-9A5D-698335659EFA}" srcId="{B43D8C32-52E5-9242-A51C-C39DBABCE45A}" destId="{06C1E99B-10E4-BD49-8916-C8D163A70AED}" srcOrd="2" destOrd="0" parTransId="{5893E69C-4EA9-A949-9075-E068F350D11E}" sibTransId="{3D19B221-F6A2-C043-AD3B-24F69FFE187D}"/>
    <dgm:cxn modelId="{F55DC2D2-2650-C648-9993-B174A037F3DE}" type="presOf" srcId="{51562336-D860-BB49-96EE-96DC508D9808}" destId="{AF7EA58D-4F5A-F747-AFD7-F01CBA07A87F}" srcOrd="0" destOrd="0" presId="urn:microsoft.com/office/officeart/2005/8/layout/StepDownProcess"/>
    <dgm:cxn modelId="{073E60E3-8385-C543-81CF-E3902089C3DB}" type="presOf" srcId="{06C1E99B-10E4-BD49-8916-C8D163A70AED}" destId="{70D00C3D-F6ED-9E43-8F0C-69A1506F4801}" srcOrd="0" destOrd="0" presId="urn:microsoft.com/office/officeart/2005/8/layout/StepDownProcess"/>
    <dgm:cxn modelId="{1C4B3392-1235-8D45-B346-75F46CEAB3CB}" type="presParOf" srcId="{B877CC0E-B325-1D4F-A13D-5B879F680BA4}" destId="{852B7DFF-C3F8-C041-B6BC-9FED8A24CE99}" srcOrd="0" destOrd="0" presId="urn:microsoft.com/office/officeart/2005/8/layout/StepDownProcess"/>
    <dgm:cxn modelId="{D2709821-4427-9E42-97A4-0AA39BA982BC}" type="presParOf" srcId="{852B7DFF-C3F8-C041-B6BC-9FED8A24CE99}" destId="{5DB95732-8215-F842-AFA1-5113EE373C25}" srcOrd="0" destOrd="0" presId="urn:microsoft.com/office/officeart/2005/8/layout/StepDownProcess"/>
    <dgm:cxn modelId="{135A81CF-D977-8D48-9E27-A978C1812363}" type="presParOf" srcId="{852B7DFF-C3F8-C041-B6BC-9FED8A24CE99}" destId="{5C70BE95-00FB-E94B-A10A-1EF379959EB0}" srcOrd="1" destOrd="0" presId="urn:microsoft.com/office/officeart/2005/8/layout/StepDownProcess"/>
    <dgm:cxn modelId="{8D7E8C24-9C93-DC47-BB64-4AC7602FB676}" type="presParOf" srcId="{852B7DFF-C3F8-C041-B6BC-9FED8A24CE99}" destId="{9AB0CD9B-217B-614E-B129-6C81EC1FBC09}" srcOrd="2" destOrd="0" presId="urn:microsoft.com/office/officeart/2005/8/layout/StepDownProcess"/>
    <dgm:cxn modelId="{864FD2FA-5CB8-C242-858D-A218AFAFA2AD}" type="presParOf" srcId="{B877CC0E-B325-1D4F-A13D-5B879F680BA4}" destId="{7CFA29D1-9950-BF4C-87D8-EB9C1437B874}" srcOrd="1" destOrd="0" presId="urn:microsoft.com/office/officeart/2005/8/layout/StepDownProcess"/>
    <dgm:cxn modelId="{B8155928-49B1-7A45-BE2F-9BECBE3AE2CA}" type="presParOf" srcId="{B877CC0E-B325-1D4F-A13D-5B879F680BA4}" destId="{2ABC674A-E02F-D949-AB10-536B991C6704}" srcOrd="2" destOrd="0" presId="urn:microsoft.com/office/officeart/2005/8/layout/StepDownProcess"/>
    <dgm:cxn modelId="{4FCB4BFE-9C1F-174D-9DFA-62851D6CB87F}" type="presParOf" srcId="{2ABC674A-E02F-D949-AB10-536B991C6704}" destId="{8C2B8C31-45DC-254A-B791-4981AC2C7E81}" srcOrd="0" destOrd="0" presId="urn:microsoft.com/office/officeart/2005/8/layout/StepDownProcess"/>
    <dgm:cxn modelId="{77C6E3A0-081D-DA41-86C9-89D8EB7FE3FB}" type="presParOf" srcId="{2ABC674A-E02F-D949-AB10-536B991C6704}" destId="{AF7EA58D-4F5A-F747-AFD7-F01CBA07A87F}" srcOrd="1" destOrd="0" presId="urn:microsoft.com/office/officeart/2005/8/layout/StepDownProcess"/>
    <dgm:cxn modelId="{10C45684-351C-2A4C-B43F-5B31423611FC}" type="presParOf" srcId="{2ABC674A-E02F-D949-AB10-536B991C6704}" destId="{548CB95D-F1E7-5A46-B97C-74AFDE79AD38}" srcOrd="2" destOrd="0" presId="urn:microsoft.com/office/officeart/2005/8/layout/StepDownProcess"/>
    <dgm:cxn modelId="{1D2AFDB5-4EE5-B74E-98B5-F72A1B73B170}" type="presParOf" srcId="{B877CC0E-B325-1D4F-A13D-5B879F680BA4}" destId="{DD4CF9D8-BBEE-BA4C-829D-1D56CBA5865C}" srcOrd="3" destOrd="0" presId="urn:microsoft.com/office/officeart/2005/8/layout/StepDownProcess"/>
    <dgm:cxn modelId="{045FC65D-15B2-084C-9DA0-5494381CF8EA}" type="presParOf" srcId="{B877CC0E-B325-1D4F-A13D-5B879F680BA4}" destId="{552AF249-ECD1-5C4C-8F35-3A6A3C458376}" srcOrd="4" destOrd="0" presId="urn:microsoft.com/office/officeart/2005/8/layout/StepDownProcess"/>
    <dgm:cxn modelId="{15BDF994-A0D1-1048-AA23-1893EE170936}" type="presParOf" srcId="{552AF249-ECD1-5C4C-8F35-3A6A3C458376}" destId="{70D00C3D-F6ED-9E43-8F0C-69A1506F480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95732-8215-F842-AFA1-5113EE373C25}">
      <dsp:nvSpPr>
        <dsp:cNvPr id="0" name=""/>
        <dsp:cNvSpPr/>
      </dsp:nvSpPr>
      <dsp:spPr>
        <a:xfrm rot="5400000">
          <a:off x="802583" y="1481118"/>
          <a:ext cx="1309921" cy="14912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0BE95-00FB-E94B-A10A-1EF379959EB0}">
      <dsp:nvSpPr>
        <dsp:cNvPr id="0" name=""/>
        <dsp:cNvSpPr/>
      </dsp:nvSpPr>
      <dsp:spPr>
        <a:xfrm>
          <a:off x="455533" y="29044"/>
          <a:ext cx="2205137" cy="1543524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Sitka Banner" pitchFamily="2" charset="0"/>
            </a:rPr>
            <a:t>Build </a:t>
          </a:r>
          <a:r>
            <a:rPr lang="en-US" sz="3100" b="1" kern="1200" dirty="0" err="1">
              <a:latin typeface="Sitka Banner" pitchFamily="2" charset="0"/>
            </a:rPr>
            <a:t>Termsheet</a:t>
          </a:r>
          <a:endParaRPr lang="en-US" sz="3100" kern="1200" dirty="0">
            <a:latin typeface="Sitka Banner" pitchFamily="2" charset="0"/>
          </a:endParaRPr>
        </a:p>
      </dsp:txBody>
      <dsp:txXfrm>
        <a:off x="530895" y="104406"/>
        <a:ext cx="2054413" cy="1392800"/>
      </dsp:txXfrm>
    </dsp:sp>
    <dsp:sp modelId="{9AB0CD9B-217B-614E-B129-6C81EC1FBC09}">
      <dsp:nvSpPr>
        <dsp:cNvPr id="0" name=""/>
        <dsp:cNvSpPr/>
      </dsp:nvSpPr>
      <dsp:spPr>
        <a:xfrm>
          <a:off x="2986756" y="156356"/>
          <a:ext cx="3599872" cy="12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Sitka Banner" pitchFamily="2" charset="0"/>
            </a:rPr>
            <a:t>Current: Manual parameter input</a:t>
          </a:r>
        </a:p>
      </dsp:txBody>
      <dsp:txXfrm>
        <a:off x="2986756" y="156356"/>
        <a:ext cx="3599872" cy="1247544"/>
      </dsp:txXfrm>
    </dsp:sp>
    <dsp:sp modelId="{8C2B8C31-45DC-254A-B791-4981AC2C7E81}">
      <dsp:nvSpPr>
        <dsp:cNvPr id="0" name=""/>
        <dsp:cNvSpPr/>
      </dsp:nvSpPr>
      <dsp:spPr>
        <a:xfrm rot="5400000">
          <a:off x="3109931" y="3215005"/>
          <a:ext cx="1309921" cy="149129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EA58D-4F5A-F747-AFD7-F01CBA07A87F}">
      <dsp:nvSpPr>
        <dsp:cNvPr id="0" name=""/>
        <dsp:cNvSpPr/>
      </dsp:nvSpPr>
      <dsp:spPr>
        <a:xfrm>
          <a:off x="2762881" y="1762931"/>
          <a:ext cx="2205137" cy="1543524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latin typeface="Sitka Banner" pitchFamily="2" charset="0"/>
            </a:rPr>
            <a:t>Vega Map Calculation</a:t>
          </a:r>
          <a:endParaRPr lang="en-US" sz="3100" kern="1200" dirty="0">
            <a:latin typeface="Sitka Banner" pitchFamily="2" charset="0"/>
          </a:endParaRPr>
        </a:p>
      </dsp:txBody>
      <dsp:txXfrm>
        <a:off x="2838243" y="1838293"/>
        <a:ext cx="2054413" cy="1392800"/>
      </dsp:txXfrm>
    </dsp:sp>
    <dsp:sp modelId="{548CB95D-F1E7-5A46-B97C-74AFDE79AD38}">
      <dsp:nvSpPr>
        <dsp:cNvPr id="0" name=""/>
        <dsp:cNvSpPr/>
      </dsp:nvSpPr>
      <dsp:spPr>
        <a:xfrm>
          <a:off x="4968019" y="1910141"/>
          <a:ext cx="1603806" cy="12475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00C3D-F6ED-9E43-8F0C-69A1506F4801}">
      <dsp:nvSpPr>
        <dsp:cNvPr id="0" name=""/>
        <dsp:cNvSpPr/>
      </dsp:nvSpPr>
      <dsp:spPr>
        <a:xfrm>
          <a:off x="5070230" y="3496818"/>
          <a:ext cx="2205137" cy="1543524"/>
        </a:xfrm>
        <a:prstGeom prst="roundRect">
          <a:avLst>
            <a:gd name="adj" fmla="val 1667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latin typeface="Sitka Banner" pitchFamily="2" charset="0"/>
            </a:rPr>
            <a:t>Vega Map Delivery</a:t>
          </a:r>
        </a:p>
      </dsp:txBody>
      <dsp:txXfrm>
        <a:off x="5145592" y="3572180"/>
        <a:ext cx="2054413" cy="139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93-21EA-E041-118A-E5B92C8C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92D01-359A-A237-45B3-AFA4AA990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FAF0-2EFC-6F76-9B77-76B817F4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46D-0510-FEE2-F121-911DE6C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D4A8-0197-5336-7475-1C9735D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57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B4C-EDC6-4E7E-5BF4-70BFD68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F658-14E4-6D85-A095-45C9C988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EEF1-D73C-D38D-36EE-97CC6F5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F4C6-8364-A35A-41E6-F54F30F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9F99-1B3D-533C-676D-6FAC8F65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15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19F57-C1DA-617A-849B-8953A204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4552-E903-97D1-0AD8-94C6D044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88C-C96F-5429-18A5-421A264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AB9F-BF2F-4AEC-6B03-3CD6496F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DA49-AB23-1506-1188-1813330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29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4153-DC78-AD6F-9DB1-C6AB1FC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8829-36EA-FE7A-9456-E044CEB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82D2-5BF7-EFA5-CF9A-D923B08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C322-96A0-46EB-B82F-E016B7AE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6BB1-DD65-002D-6EDF-E0464B9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04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5D5D-3B66-D634-5E55-3077ED5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BEC1-7BA9-FBAE-7AFA-DF57F572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A011-9236-EBDA-635B-150469E6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F150-49BB-9E35-9858-0C4EAF7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8FAE-29E6-9E4F-BEA9-F8F4A75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64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92F-A7E1-6889-FBD4-8BC12BA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B18-4C0B-11E9-18E4-A5DBA2C5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28FC-3D59-ACCB-EDDC-564E6528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D80D-B41B-ED27-713C-6F32E15C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C951-8C84-653C-2D23-5B6219C1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3860-C3CB-BCA9-F8D4-607320C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41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E91C-CCDF-FB51-771B-E2920965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6FF9-1357-D438-1051-256E4B01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8FE32-94EC-EBD1-E4DE-5DD5CB3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EF107-5184-F389-5E4C-C5C6D667F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8B4D-1FF3-ADA6-1D24-0CECEC59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8C12A-A39B-CAD8-CE20-55F81857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41325-F536-0715-B42F-053B16B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D6E55-C02A-0D0A-C4E7-55DC498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6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A806-1DF5-3F80-AD00-EEA3C93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85E8-30B0-B054-8C9F-5A6243B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EC5C-2EA8-1594-4864-752D3E9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ED6F6-1652-817E-B91F-1BD403AC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0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F705A-E4B5-1157-BB95-695EC73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7F686-3365-A7D0-FF71-0156434F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6866-B374-C9E2-6D31-4B255B9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2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518-306C-6071-35F2-9355A78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EFCF-9AC7-DB63-C0BE-F0797DA4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CEBF-1715-4FBF-57E2-04014C25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C43A-353E-DADB-5383-4A19C38E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F0E6-ED42-8F34-6098-D027603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B3FC-228F-7AAA-48CD-F4F68912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64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A36-C668-7740-AE89-EC9FAC21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81CED-5991-70A0-9E4A-1450CA0E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198B9-59DA-E989-3099-F9DEC7B3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EC54-8BE7-A2A3-2BBB-EB8F96FE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4C12-2585-FAEE-B81A-AB2432D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1F94-AAF3-6860-0C32-EBD4B541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39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2CC4-BB99-293E-BEBE-25228A7F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B941-E96E-6D3D-D21C-DC387BD6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7848-DA68-B81E-D380-0DE88223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452B-1D31-5850-F366-CF43FE97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F492-0BDB-6007-9A38-C4A80A26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43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Vega Map Automation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7FB6C8-5AE6-3AAB-470E-22864B3B1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556724"/>
              </p:ext>
            </p:extLst>
          </p:nvPr>
        </p:nvGraphicFramePr>
        <p:xfrm>
          <a:off x="305515" y="1661375"/>
          <a:ext cx="7730901" cy="5069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AC8775D4-AD19-36BB-471D-A7E330B7EE8B}"/>
              </a:ext>
            </a:extLst>
          </p:cNvPr>
          <p:cNvSpPr/>
          <p:nvPr/>
        </p:nvSpPr>
        <p:spPr>
          <a:xfrm rot="10800000">
            <a:off x="6096000" y="2270299"/>
            <a:ext cx="901521" cy="38636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B7BF20-5CAF-F9CB-6FE1-E87AC164FD37}"/>
              </a:ext>
            </a:extLst>
          </p:cNvPr>
          <p:cNvSpPr txBox="1"/>
          <p:nvPr/>
        </p:nvSpPr>
        <p:spPr>
          <a:xfrm>
            <a:off x="7328079" y="1863317"/>
            <a:ext cx="455840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sz="2400" dirty="0">
                <a:latin typeface="Sitka Banner" pitchFamily="2" charset="0"/>
              </a:rPr>
              <a:t>Solution: </a:t>
            </a:r>
            <a:r>
              <a:rPr lang="en-US" sz="2400" dirty="0">
                <a:latin typeface="Sitka Banner" pitchFamily="2" charset="0"/>
              </a:rPr>
              <a:t>Auto-fetch </a:t>
            </a:r>
            <a:r>
              <a:rPr lang="en-US" sz="2400" dirty="0" err="1">
                <a:latin typeface="Sitka Banner" pitchFamily="2" charset="0"/>
              </a:rPr>
              <a:t>termsheet</a:t>
            </a:r>
            <a:r>
              <a:rPr lang="en-US" sz="2400" dirty="0">
                <a:latin typeface="Sitka Banner" pitchFamily="2" charset="0"/>
              </a:rPr>
              <a:t> by Trade ID &amp; Iteration No. from Axel Server</a:t>
            </a:r>
            <a:endParaRPr lang="en-CN" sz="24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99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Vega Map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3</cp:revision>
  <dcterms:created xsi:type="dcterms:W3CDTF">2025-08-06T14:39:40Z</dcterms:created>
  <dcterms:modified xsi:type="dcterms:W3CDTF">2025-08-06T15:51:03Z</dcterms:modified>
</cp:coreProperties>
</file>