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practise for learning creating ppt by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Info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This is the first paragraph</a:t>
            </a:r>
          </a:p>
          <a:p>
            <a:pPr lvl="2"/>
            <a:r>
              <a:t>This is the second paragraph</a:t>
            </a:r>
          </a:p>
          <a:p>
            <a:pPr lvl="3"/>
            <a:r>
              <a:t>This is the third paragraph</a:t>
            </a:r>
          </a:p>
          <a:p>
            <a:pPr>
              <a:defRPr b="1" sz="3000"/>
            </a:pPr>
            <a:r>
              <a:t>This is the fourth paragraph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0000" y="2540000"/>
            <a:ext cx="2540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info of text box</a:t>
            </a:r>
          </a:p>
          <a:p>
            <a:r>
              <a:t>this is the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