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26</c:v>
                </c:pt>
                <c:pt idx="2">
                  <c:v>17</c:v>
                </c:pt>
                <c:pt idx="3">
                  <c:v>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3716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