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26</c:v>
                </c:pt>
                <c:pt idx="2">
                  <c:v>17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22</c:v>
                </c:pt>
                <c:pt idx="2">
                  <c:v>21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29</c:v>
                </c:pt>
                <c:pt idx="2">
                  <c:v>24</c:v>
                </c:pt>
                <c:pt idx="3">
                  <c:v>32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l"/>
      <c:overlay val="0"/>
      <c:txPr>
        <a:bodyPr/>
        <a:lstStyle/>
        <a:p>
          <a:pPr>
            <a:defRPr sz="1500"/>
          </a:pPr>
        </a:p>
      </c:txPr>
    </c:legend>
    <c:dispBlanksAs val="gap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3716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