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流程图</a:t>
            </a:r>
          </a:p>
        </p:txBody>
      </p:sp>
      <p:sp>
        <p:nvSpPr>
          <p:cNvPr id="3" name="Pentagon 2"/>
          <p:cNvSpPr/>
          <p:nvPr/>
        </p:nvSpPr>
        <p:spPr>
          <a:xfrm>
            <a:off x="914400" y="2743200"/>
            <a:ext cx="182880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第1步</a:t>
            </a:r>
          </a:p>
        </p:txBody>
      </p:sp>
      <p:sp>
        <p:nvSpPr>
          <p:cNvPr id="4" name="Chevron 3"/>
          <p:cNvSpPr/>
          <p:nvPr/>
        </p:nvSpPr>
        <p:spPr>
          <a:xfrm>
            <a:off x="2377440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noAutofit/>
          </a:bodyPr>
          <a:lstStyle/>
          <a:p>
            <a:r>
              <a:rPr sz="1000" b="1" i="1">
                <a:latin typeface="Calibri"/>
              </a:rPr>
              <a:t>第2步</a:t>
            </a:r>
            <a:endParaRPr sz="1000" b="1" i="1">
              <a:latin typeface="Calibri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840480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noAutofit/>
          </a:bodyPr>
          <a:lstStyle/>
          <a:p>
            <a:r>
              <a:rPr sz="1000" b="1" i="1">
                <a:latin typeface="Calibri"/>
              </a:rPr>
              <a:t>第3步</a:t>
            </a:r>
            <a:endParaRPr sz="1000" b="1" i="1">
              <a:latin typeface="Calibri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5303520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noAutofit/>
          </a:bodyPr>
          <a:lstStyle/>
          <a:p>
            <a:r>
              <a:rPr sz="1000" b="1" i="1">
                <a:latin typeface="Calibri"/>
              </a:rPr>
              <a:t>第4步</a:t>
            </a:r>
            <a:endParaRPr sz="1000" b="1" i="1">
              <a:latin typeface="Calibri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6766560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noAutofit/>
          </a:bodyPr>
          <a:lstStyle/>
          <a:p>
            <a:r>
              <a:rPr sz="1000" b="1" i="1">
                <a:latin typeface="Calibri"/>
              </a:rPr>
              <a:t>第5步</a:t>
            </a:r>
            <a:endParaRPr sz="1000" b="1" i="1"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