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325" r:id="rId5"/>
    <p:sldId id="341" r:id="rId6"/>
    <p:sldId id="321" r:id="rId7"/>
    <p:sldId id="292" r:id="rId8"/>
    <p:sldId id="327" r:id="rId9"/>
    <p:sldId id="310" r:id="rId10"/>
    <p:sldId id="367" r:id="rId11"/>
    <p:sldId id="304" r:id="rId12"/>
    <p:sldId id="371" r:id="rId13"/>
    <p:sldId id="372" r:id="rId14"/>
    <p:sldId id="328" r:id="rId15"/>
    <p:sldId id="323" r:id="rId16"/>
    <p:sldId id="419" r:id="rId17"/>
    <p:sldId id="324" r:id="rId18"/>
    <p:sldId id="385" r:id="rId19"/>
    <p:sldId id="388" r:id="rId20"/>
    <p:sldId id="332" r:id="rId21"/>
    <p:sldId id="334" r:id="rId22"/>
    <p:sldId id="333" r:id="rId23"/>
    <p:sldId id="329" r:id="rId24"/>
    <p:sldId id="368" r:id="rId25"/>
    <p:sldId id="390" r:id="rId26"/>
    <p:sldId id="389" r:id="rId27"/>
    <p:sldId id="391" r:id="rId28"/>
    <p:sldId id="392" r:id="rId29"/>
    <p:sldId id="335" r:id="rId30"/>
    <p:sldId id="330" r:id="rId31"/>
    <p:sldId id="338" r:id="rId32"/>
    <p:sldId id="303" r:id="rId33"/>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1pPr>
    <a:lvl2pPr marL="342900" indent="1143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2pPr>
    <a:lvl3pPr marL="685800" indent="2286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5pPr>
    <a:lvl6pPr marL="2286000" algn="l" defTabSz="914400" rtl="0" eaLnBrk="1" latinLnBrk="0" hangingPunct="1">
      <a:defRPr sz="1300" kern="1200">
        <a:solidFill>
          <a:schemeClr val="tx1"/>
        </a:solidFill>
        <a:latin typeface="Nexa Light" pitchFamily="50" charset="0"/>
        <a:ea typeface="华康少女文字W5(P)" pitchFamily="82" charset="-122"/>
        <a:cs typeface="+mn-cs"/>
      </a:defRPr>
    </a:lvl6pPr>
    <a:lvl7pPr marL="2743200" algn="l" defTabSz="914400" rtl="0" eaLnBrk="1" latinLnBrk="0" hangingPunct="1">
      <a:defRPr sz="1300" kern="1200">
        <a:solidFill>
          <a:schemeClr val="tx1"/>
        </a:solidFill>
        <a:latin typeface="Nexa Light" pitchFamily="50" charset="0"/>
        <a:ea typeface="华康少女文字W5(P)" pitchFamily="82" charset="-122"/>
        <a:cs typeface="+mn-cs"/>
      </a:defRPr>
    </a:lvl7pPr>
    <a:lvl8pPr marL="3200400" algn="l" defTabSz="914400" rtl="0" eaLnBrk="1" latinLnBrk="0" hangingPunct="1">
      <a:defRPr sz="1300" kern="1200">
        <a:solidFill>
          <a:schemeClr val="tx1"/>
        </a:solidFill>
        <a:latin typeface="Nexa Light" pitchFamily="50" charset="0"/>
        <a:ea typeface="华康少女文字W5(P)" pitchFamily="82" charset="-122"/>
        <a:cs typeface="+mn-cs"/>
      </a:defRPr>
    </a:lvl8pPr>
    <a:lvl9pPr marL="3657600" algn="l" defTabSz="914400" rtl="0" eaLnBrk="1" latinLnBrk="0" hangingPunct="1">
      <a:defRPr sz="1300" kern="1200">
        <a:solidFill>
          <a:schemeClr val="tx1"/>
        </a:solidFill>
        <a:latin typeface="Nexa Light" pitchFamily="50" charset="0"/>
        <a:ea typeface="华康少女文字W5(P)" pitchFamily="8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96" y="-1542"/>
      </p:cViewPr>
      <p:guideLst>
        <p:guide orient="horz" pos="160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0EE7D741-C41D-4B6E-8E61-82F239C0D0E2}"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6D5F5E49-A3AD-4F67-A47E-4ECE978D7E1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9D54B8B9-C7A7-4DAB-8129-D4B3C423FAE2}"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8ED09D70-E72C-4D70-8DCC-D6F61FBF0170}"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8ED09D70-E72C-4D70-8DCC-D6F61FBF0170}"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978EF68F-1FA6-460C-84C8-0F4C215CB5A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53024664-2806-4DAA-A023-382A9BA336E2}"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6E594157-69C5-49B9-9540-8D75B5F0F54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B713CEA6-A7DF-407F-909E-7C3721837F2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2059D775-2F9C-4B67-8209-66E652C7238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6E594157-69C5-49B9-9540-8D75B5F0F54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6E594157-69C5-49B9-9540-8D75B5F0F54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6E594157-69C5-49B9-9540-8D75B5F0F54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B4BF4EF6-08EA-4ED1-9416-1BF5FF0F6BA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6E594157-69C5-49B9-9540-8D75B5F0F54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7073CB9D-96FA-4A3A-9C53-D19C36726716}"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62243AE6-EEF9-4FA4-9D1B-882B07487F2B}"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7B18BAF6-68E9-469E-B3C4-1670C2D4C671}"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45898A6C-8191-4AA0-970B-9C898D1FA4C0}"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1B674708-535A-4C80-98CE-E224BC78274D}"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A082D83E-6482-45DD-ABBA-9DD92589873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altLang="zh-CN"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9E21E936-8897-4AD1-AD87-33571369BBC6}" type="slidenum">
              <a:rPr lang="en-US" altLang="zh-CN"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57C94FBB-6F26-4E06-B4DA-E71559354A9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6487A25C-7109-4F35-95CF-8F3E0BEBA96B}"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3DDEDCA4-9ACE-4830-97BF-D008F1C6C640}"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CDD41725-FF7F-4A84-B087-488D86F4779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968A8DBD-925A-4D9E-929A-234FCAB8FDA7}"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2890B84-0FF8-419A-AA08-E0F3C5A31F19}" type="slidenum">
              <a:rPr lang="zh-CN" altLang="en-US"/>
            </a:fld>
            <a:endParaRPr lang="zh-CN" altLang="en-US"/>
          </a:p>
        </p:txBody>
      </p:sp>
    </p:spTree>
  </p:cSld>
  <p:clrMapOvr>
    <a:masterClrMapping/>
  </p:clrMapOvr>
  <p:transition spd="slow" advTm="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98D408-7E2F-45B7-90DF-062F73DD8244}"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1E69676-5791-43AA-873D-ECEFB98B7691}" type="slidenum">
              <a:rPr lang="zh-CN" altLang="en-US"/>
            </a:fld>
            <a:endParaRPr lang="zh-CN" altLang="en-US"/>
          </a:p>
        </p:txBody>
      </p:sp>
    </p:spTree>
  </p:cSld>
  <p:clrMapOvr>
    <a:masterClrMapping/>
  </p:clrMapOvr>
  <p:transition spd="slow" advTm="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AFF595E4-3C2A-4F94-8BBA-1D4EA5F0BC9F}"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2A35E53-30E4-49D7-91FA-66BC8D55BE87}" type="slidenum">
              <a:rPr lang="zh-CN" altLang="en-US"/>
            </a:fld>
            <a:endParaRPr lang="zh-CN" altLang="en-US"/>
          </a:p>
        </p:txBody>
      </p:sp>
    </p:spTree>
  </p:cSld>
  <p:clrMapOvr>
    <a:masterClrMapping/>
  </p:clrMapOvr>
  <p:transition spd="slow" advTm="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3"/>
          <p:cNvSpPr>
            <a:spLocks noGrp="1"/>
          </p:cNvSpPr>
          <p:nvPr>
            <p:ph type="dt" sz="half" idx="10"/>
          </p:nvPr>
        </p:nvSpPr>
        <p:spPr/>
        <p:txBody>
          <a:bodyPr/>
          <a:lstStyle>
            <a:lvl1pPr>
              <a:defRPr/>
            </a:lvl1pPr>
          </a:lstStyle>
          <a:p>
            <a:pPr>
              <a:defRPr/>
            </a:pPr>
            <a:fld id="{71C0C2C2-D9D4-42FD-B0CE-0309573525D0}"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F4B8E53-E949-4657-A18E-14D5FA8A56B4}" type="slidenum">
              <a:rPr lang="zh-CN" altLang="en-US"/>
            </a:fld>
            <a:endParaRPr lang="zh-CN" altLang="en-US"/>
          </a:p>
        </p:txBody>
      </p:sp>
    </p:spTree>
  </p:cSld>
  <p:clrMapOvr>
    <a:masterClrMapping/>
  </p:clrMapOvr>
  <p:transition spd="slow" advTm="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8411B10-D8F0-49F6-B67D-296F167D6F60}"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42EE988-D6B3-43AC-8008-35B3F4F542E9}" type="slidenum">
              <a:rPr lang="zh-CN" altLang="en-US"/>
            </a:fld>
            <a:endParaRPr lang="zh-CN" altLang="en-US"/>
          </a:p>
        </p:txBody>
      </p:sp>
    </p:spTree>
  </p:cSld>
  <p:clrMapOvr>
    <a:masterClrMapping/>
  </p:clrMapOvr>
  <p:transition spd="slow" advTm="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5EA4946-C6B6-4800-863B-EA4D513A6D00}"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C6E5A9B-89F5-474B-96C9-9E100A500972}" type="slidenum">
              <a:rPr lang="zh-CN" altLang="en-US"/>
            </a:fld>
            <a:endParaRPr lang="zh-CN" altLang="en-US"/>
          </a:p>
        </p:txBody>
      </p:sp>
    </p:spTree>
  </p:cSld>
  <p:clrMapOvr>
    <a:masterClrMapping/>
  </p:clrMapOvr>
  <p:transition spd="slow" advTm="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srcRect/>
          <a:stretch>
            <a:fillRect/>
          </a:stretch>
        </p:blipFill>
        <p:spPr bwMode="auto">
          <a:xfrm>
            <a:off x="6227763" y="327025"/>
            <a:ext cx="2495550"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5040313"/>
            <a:ext cx="9144000" cy="104775"/>
          </a:xfrm>
          <a:prstGeom prst="rect">
            <a:avLst/>
          </a:prstGeom>
          <a:solidFill>
            <a:srgbClr val="06417E"/>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Tree>
  </p:cSld>
  <p:clrMapOvr>
    <a:masterClrMapping/>
  </p:clrMapOvr>
  <p:transition spd="slow" advTm="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2" name="直接连接符 1"/>
          <p:cNvCxnSpPr/>
          <p:nvPr userDrawn="1"/>
        </p:nvCxnSpPr>
        <p:spPr>
          <a:xfrm>
            <a:off x="0" y="4894263"/>
            <a:ext cx="9144000" cy="0"/>
          </a:xfrm>
          <a:prstGeom prst="line">
            <a:avLst/>
          </a:prstGeom>
          <a:ln w="19050">
            <a:solidFill>
              <a:srgbClr val="006569"/>
            </a:solidFill>
          </a:ln>
        </p:spPr>
        <p:style>
          <a:lnRef idx="1">
            <a:schemeClr val="accent1"/>
          </a:lnRef>
          <a:fillRef idx="0">
            <a:schemeClr val="accent1"/>
          </a:fillRef>
          <a:effectRef idx="0">
            <a:schemeClr val="accent1"/>
          </a:effectRef>
          <a:fontRef idx="minor">
            <a:schemeClr val="tx1"/>
          </a:fontRef>
        </p:style>
      </p:cxnSp>
      <p:pic>
        <p:nvPicPr>
          <p:cNvPr id="3" name="图片 7"/>
          <p:cNvPicPr>
            <a:picLocks noChangeAspect="1"/>
          </p:cNvPicPr>
          <p:nvPr userDrawn="1"/>
        </p:nvPicPr>
        <p:blipFill>
          <a:blip r:embed="rId2"/>
          <a:srcRect/>
          <a:stretch>
            <a:fillRect/>
          </a:stretch>
        </p:blipFill>
        <p:spPr bwMode="auto">
          <a:xfrm>
            <a:off x="361950" y="266700"/>
            <a:ext cx="81502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9144000" cy="5143500"/>
          </a:xfrm>
          <a:prstGeom prst="rect">
            <a:avLst/>
          </a:prstGeom>
          <a:solidFill>
            <a:schemeClr val="bg1">
              <a:alpha val="85000"/>
            </a:schemeClr>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5" name="矩形 4"/>
          <p:cNvSpPr/>
          <p:nvPr userDrawn="1"/>
        </p:nvSpPr>
        <p:spPr>
          <a:xfrm>
            <a:off x="0" y="0"/>
            <a:ext cx="9144000" cy="519113"/>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6" name="矩形 5"/>
          <p:cNvSpPr/>
          <p:nvPr userDrawn="1"/>
        </p:nvSpPr>
        <p:spPr>
          <a:xfrm>
            <a:off x="0" y="4948238"/>
            <a:ext cx="9144000" cy="196850"/>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pic>
        <p:nvPicPr>
          <p:cNvPr id="7" name="图片 11"/>
          <p:cNvPicPr>
            <a:picLocks noChangeAspect="1"/>
          </p:cNvPicPr>
          <p:nvPr userDrawn="1"/>
        </p:nvPicPr>
        <p:blipFill>
          <a:blip r:embed="rId3" cstate="screen"/>
          <a:srcRect/>
          <a:stretch>
            <a:fillRect/>
          </a:stretch>
        </p:blipFill>
        <p:spPr bwMode="auto">
          <a:xfrm>
            <a:off x="7740650" y="100013"/>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146050" y="114300"/>
            <a:ext cx="2159000" cy="322263"/>
          </a:xfrm>
          <a:prstGeom prst="rect">
            <a:avLst/>
          </a:prstGeom>
          <a:noFill/>
        </p:spPr>
        <p:txBody>
          <a:bodyPr>
            <a:spAutoFit/>
          </a:bodyPr>
          <a:lstStyle/>
          <a:p>
            <a:pPr eaLnBrk="1" fontAlgn="auto" hangingPunct="1">
              <a:spcBef>
                <a:spcPts val="0"/>
              </a:spcBef>
              <a:spcAft>
                <a:spcPts val="0"/>
              </a:spcAft>
              <a:defRPr/>
            </a:pPr>
            <a:r>
              <a:rPr lang="zh-CN" altLang="en-US" sz="1500" b="1" dirty="0">
                <a:solidFill>
                  <a:schemeClr val="bg1"/>
                </a:solidFill>
                <a:latin typeface="微软雅黑" panose="020B0503020204020204" pitchFamily="34" charset="-122"/>
                <a:ea typeface="微软雅黑" panose="020B0503020204020204" pitchFamily="34" charset="-122"/>
              </a:rPr>
              <a:t>单击此处输入文本内容</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cxnSp>
        <p:nvCxnSpPr>
          <p:cNvPr id="2" name="直接连接符 1"/>
          <p:cNvCxnSpPr/>
          <p:nvPr userDrawn="1"/>
        </p:nvCxnSpPr>
        <p:spPr>
          <a:xfrm>
            <a:off x="0" y="4894263"/>
            <a:ext cx="9144000" cy="0"/>
          </a:xfrm>
          <a:prstGeom prst="line">
            <a:avLst/>
          </a:prstGeom>
          <a:ln w="19050">
            <a:solidFill>
              <a:srgbClr val="006569"/>
            </a:solidFill>
          </a:ln>
        </p:spPr>
        <p:style>
          <a:lnRef idx="1">
            <a:schemeClr val="accent1"/>
          </a:lnRef>
          <a:fillRef idx="0">
            <a:schemeClr val="accent1"/>
          </a:fillRef>
          <a:effectRef idx="0">
            <a:schemeClr val="accent1"/>
          </a:effectRef>
          <a:fontRef idx="minor">
            <a:schemeClr val="tx1"/>
          </a:fontRef>
        </p:style>
      </p:cxnSp>
      <p:pic>
        <p:nvPicPr>
          <p:cNvPr id="3" name="图片 7"/>
          <p:cNvPicPr>
            <a:picLocks noChangeAspect="1"/>
          </p:cNvPicPr>
          <p:nvPr userDrawn="1"/>
        </p:nvPicPr>
        <p:blipFill>
          <a:blip r:embed="rId2"/>
          <a:srcRect/>
          <a:stretch>
            <a:fillRect/>
          </a:stretch>
        </p:blipFill>
        <p:spPr bwMode="auto">
          <a:xfrm>
            <a:off x="361950" y="266700"/>
            <a:ext cx="81502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9144000" cy="5143500"/>
          </a:xfrm>
          <a:prstGeom prst="rect">
            <a:avLst/>
          </a:prstGeom>
          <a:solidFill>
            <a:schemeClr val="bg1">
              <a:alpha val="85000"/>
            </a:schemeClr>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5" name="矩形 4"/>
          <p:cNvSpPr/>
          <p:nvPr userDrawn="1"/>
        </p:nvSpPr>
        <p:spPr>
          <a:xfrm>
            <a:off x="0" y="0"/>
            <a:ext cx="9144000" cy="519113"/>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6" name="矩形 5"/>
          <p:cNvSpPr/>
          <p:nvPr userDrawn="1"/>
        </p:nvSpPr>
        <p:spPr>
          <a:xfrm>
            <a:off x="0" y="4948238"/>
            <a:ext cx="9144000" cy="196850"/>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pic>
        <p:nvPicPr>
          <p:cNvPr id="7" name="图片 11"/>
          <p:cNvPicPr>
            <a:picLocks noChangeAspect="1"/>
          </p:cNvPicPr>
          <p:nvPr userDrawn="1"/>
        </p:nvPicPr>
        <p:blipFill>
          <a:blip r:embed="rId3" cstate="screen"/>
          <a:srcRect/>
          <a:stretch>
            <a:fillRect/>
          </a:stretch>
        </p:blipFill>
        <p:spPr bwMode="auto">
          <a:xfrm>
            <a:off x="7740650" y="100013"/>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146050" y="114300"/>
            <a:ext cx="2159000" cy="322263"/>
          </a:xfrm>
          <a:prstGeom prst="rect">
            <a:avLst/>
          </a:prstGeom>
          <a:noFill/>
        </p:spPr>
        <p:txBody>
          <a:bodyPr>
            <a:spAutoFit/>
          </a:bodyPr>
          <a:lstStyle/>
          <a:p>
            <a:pPr eaLnBrk="1" fontAlgn="auto" hangingPunct="1">
              <a:spcBef>
                <a:spcPts val="0"/>
              </a:spcBef>
              <a:spcAft>
                <a:spcPts val="0"/>
              </a:spcAft>
              <a:defRPr/>
            </a:pPr>
            <a:r>
              <a:rPr lang="zh-CN" altLang="en-US" sz="1500" b="1" dirty="0">
                <a:solidFill>
                  <a:schemeClr val="bg1"/>
                </a:solidFill>
                <a:latin typeface="微软雅黑" panose="020B0503020204020204" pitchFamily="34" charset="-122"/>
                <a:ea typeface="微软雅黑" panose="020B0503020204020204" pitchFamily="34" charset="-122"/>
              </a:rPr>
              <a:t>单击此处输入文本内容</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cxnSp>
        <p:nvCxnSpPr>
          <p:cNvPr id="2" name="直接连接符 1"/>
          <p:cNvCxnSpPr/>
          <p:nvPr userDrawn="1"/>
        </p:nvCxnSpPr>
        <p:spPr>
          <a:xfrm>
            <a:off x="0" y="4894263"/>
            <a:ext cx="9144000" cy="0"/>
          </a:xfrm>
          <a:prstGeom prst="line">
            <a:avLst/>
          </a:prstGeom>
          <a:ln w="19050">
            <a:solidFill>
              <a:srgbClr val="006569"/>
            </a:solidFill>
          </a:ln>
        </p:spPr>
        <p:style>
          <a:lnRef idx="1">
            <a:schemeClr val="accent1"/>
          </a:lnRef>
          <a:fillRef idx="0">
            <a:schemeClr val="accent1"/>
          </a:fillRef>
          <a:effectRef idx="0">
            <a:schemeClr val="accent1"/>
          </a:effectRef>
          <a:fontRef idx="minor">
            <a:schemeClr val="tx1"/>
          </a:fontRef>
        </p:style>
      </p:cxnSp>
      <p:pic>
        <p:nvPicPr>
          <p:cNvPr id="3" name="图片 7"/>
          <p:cNvPicPr>
            <a:picLocks noChangeAspect="1"/>
          </p:cNvPicPr>
          <p:nvPr userDrawn="1"/>
        </p:nvPicPr>
        <p:blipFill>
          <a:blip r:embed="rId2"/>
          <a:srcRect/>
          <a:stretch>
            <a:fillRect/>
          </a:stretch>
        </p:blipFill>
        <p:spPr bwMode="auto">
          <a:xfrm>
            <a:off x="361950" y="266700"/>
            <a:ext cx="81502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9144000" cy="5143500"/>
          </a:xfrm>
          <a:prstGeom prst="rect">
            <a:avLst/>
          </a:prstGeom>
          <a:solidFill>
            <a:schemeClr val="bg1">
              <a:alpha val="85000"/>
            </a:schemeClr>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5" name="矩形 4"/>
          <p:cNvSpPr/>
          <p:nvPr userDrawn="1"/>
        </p:nvSpPr>
        <p:spPr>
          <a:xfrm>
            <a:off x="0" y="0"/>
            <a:ext cx="9144000" cy="519113"/>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6" name="矩形 5"/>
          <p:cNvSpPr/>
          <p:nvPr userDrawn="1"/>
        </p:nvSpPr>
        <p:spPr>
          <a:xfrm>
            <a:off x="0" y="4948238"/>
            <a:ext cx="9144000" cy="196850"/>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pic>
        <p:nvPicPr>
          <p:cNvPr id="7" name="图片 11"/>
          <p:cNvPicPr>
            <a:picLocks noChangeAspect="1"/>
          </p:cNvPicPr>
          <p:nvPr userDrawn="1"/>
        </p:nvPicPr>
        <p:blipFill>
          <a:blip r:embed="rId3" cstate="screen"/>
          <a:srcRect/>
          <a:stretch>
            <a:fillRect/>
          </a:stretch>
        </p:blipFill>
        <p:spPr bwMode="auto">
          <a:xfrm>
            <a:off x="7740650" y="100013"/>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146050" y="114300"/>
            <a:ext cx="2159000" cy="322263"/>
          </a:xfrm>
          <a:prstGeom prst="rect">
            <a:avLst/>
          </a:prstGeom>
          <a:noFill/>
        </p:spPr>
        <p:txBody>
          <a:bodyPr>
            <a:spAutoFit/>
          </a:bodyPr>
          <a:lstStyle/>
          <a:p>
            <a:pPr eaLnBrk="1" fontAlgn="auto" hangingPunct="1">
              <a:spcBef>
                <a:spcPts val="0"/>
              </a:spcBef>
              <a:spcAft>
                <a:spcPts val="0"/>
              </a:spcAft>
              <a:defRPr/>
            </a:pPr>
            <a:r>
              <a:rPr lang="zh-CN" altLang="en-US" sz="1500" b="1" dirty="0">
                <a:solidFill>
                  <a:schemeClr val="bg1"/>
                </a:solidFill>
                <a:latin typeface="微软雅黑" panose="020B0503020204020204" pitchFamily="34" charset="-122"/>
                <a:ea typeface="微软雅黑" panose="020B0503020204020204" pitchFamily="34" charset="-122"/>
              </a:rPr>
              <a:t>单击此处输入文本内容</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grpSp>
        <p:nvGrpSpPr>
          <p:cNvPr id="3" name="组合 2"/>
          <p:cNvGrpSpPr>
            <a:grpSpLocks noChangeAspect="1"/>
          </p:cNvGrpSpPr>
          <p:nvPr userDrawn="1"/>
        </p:nvGrpSpPr>
        <p:grpSpPr>
          <a:xfrm>
            <a:off x="0" y="206343"/>
            <a:ext cx="214975" cy="360000"/>
            <a:chOff x="194371" y="217201"/>
            <a:chExt cx="237165" cy="468000"/>
          </a:xfrm>
          <a:solidFill>
            <a:srgbClr val="7CC144"/>
          </a:solidFill>
        </p:grpSpPr>
        <p:sp>
          <p:nvSpPr>
            <p:cNvPr id="4" name="矩形 3"/>
            <p:cNvSpPr/>
            <p:nvPr/>
          </p:nvSpPr>
          <p:spPr>
            <a:xfrm>
              <a:off x="194371" y="217201"/>
              <a:ext cx="144016"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 name="矩形 4"/>
            <p:cNvSpPr/>
            <p:nvPr/>
          </p:nvSpPr>
          <p:spPr>
            <a:xfrm>
              <a:off x="395536" y="217201"/>
              <a:ext cx="36000"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6" name="矩形 5"/>
          <p:cNvSpPr/>
          <p:nvPr userDrawn="1"/>
        </p:nvSpPr>
        <p:spPr>
          <a:xfrm>
            <a:off x="0" y="5056188"/>
            <a:ext cx="9144000" cy="107950"/>
          </a:xfrm>
          <a:prstGeom prst="rect">
            <a:avLst/>
          </a:prstGeom>
          <a:solidFill>
            <a:srgbClr val="7CC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文本框 6"/>
          <p:cNvSpPr txBox="1">
            <a:spLocks noChangeArrowheads="1"/>
          </p:cNvSpPr>
          <p:nvPr userDrawn="1"/>
        </p:nvSpPr>
        <p:spPr bwMode="auto">
          <a:xfrm>
            <a:off x="198438" y="2174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r>
              <a:rPr lang="zh-CN" altLang="en-US" sz="1800">
                <a:latin typeface="方正正黑简体" pitchFamily="2" charset="-122"/>
                <a:ea typeface="方正正黑简体" pitchFamily="2" charset="-122"/>
              </a:rPr>
              <a:t>点击添加标题</a:t>
            </a:r>
            <a:endParaRPr lang="zh-CN" altLang="en-US" sz="1800">
              <a:latin typeface="方正正黑简体" pitchFamily="2" charset="-122"/>
              <a:ea typeface="方正正黑简体" pitchFamily="2" charset="-122"/>
            </a:endParaRPr>
          </a:p>
        </p:txBody>
      </p:sp>
      <p:sp>
        <p:nvSpPr>
          <p:cNvPr id="9" name="Picture Placeholder 2"/>
          <p:cNvSpPr>
            <a:spLocks noGrp="1"/>
          </p:cNvSpPr>
          <p:nvPr>
            <p:ph type="pic" sz="quarter" idx="15"/>
          </p:nvPr>
        </p:nvSpPr>
        <p:spPr>
          <a:xfrm>
            <a:off x="3392424" y="1234440"/>
            <a:ext cx="2359152" cy="1495044"/>
          </a:xfrm>
          <a:prstGeom prst="rect">
            <a:avLst/>
          </a:prstGeom>
        </p:spPr>
        <p:txBody>
          <a:bodyPr anchor="t"/>
          <a:lstStyle>
            <a:lvl1pPr marL="0" indent="0" algn="ctr">
              <a:buNone/>
              <a:defRPr/>
            </a:lvl1pPr>
          </a:lstStyle>
          <a:p>
            <a:pPr lvl="0"/>
            <a:endParaRPr lang="id-ID" noProof="0" dirty="0"/>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0-#ppt_w/2"/>
                                          </p:val>
                                        </p:tav>
                                        <p:tav tm="100000">
                                          <p:val>
                                            <p:strVal val="#ppt_x"/>
                                          </p:val>
                                        </p:tav>
                                      </p:tavLst>
                                    </p:anim>
                                    <p:anim calcmode="lin" valueType="num">
                                      <p:cBhvr additive="base">
                                        <p:cTn id="8" dur="2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8"/>
          <p:cNvSpPr txBox="1">
            <a:spLocks noChangeArrowheads="1"/>
          </p:cNvSpPr>
          <p:nvPr userDrawn="1"/>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r>
              <a:rPr lang="zh-CN" altLang="en-US" sz="1400">
                <a:solidFill>
                  <a:srgbClr val="F2F2F2"/>
                </a:solidFill>
                <a:latin typeface="华康少女文字W5(P)" pitchFamily="82" charset="-122"/>
              </a:rPr>
              <a:t>单击此处添加标题</a:t>
            </a:r>
            <a:endParaRPr lang="zh-CN" altLang="en-US" sz="1400">
              <a:solidFill>
                <a:srgbClr val="F2F2F2"/>
              </a:solidFill>
              <a:latin typeface="华康少女文字W5(P)" pitchFamily="82" charset="-122"/>
            </a:endParaRPr>
          </a:p>
        </p:txBody>
      </p:sp>
      <p:pic>
        <p:nvPicPr>
          <p:cNvPr id="5" name="图片 9"/>
          <p:cNvPicPr>
            <a:picLocks noChangeAspect="1"/>
          </p:cNvPicPr>
          <p:nvPr userDrawn="1"/>
        </p:nvPicPr>
        <p:blipFill>
          <a:blip r:embed="rId4"/>
          <a:srcRect/>
          <a:stretch>
            <a:fillRect/>
          </a:stretch>
        </p:blipFill>
        <p:spPr bwMode="auto">
          <a:xfrm>
            <a:off x="7831138" y="223838"/>
            <a:ext cx="1023937"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0"/>
          <p:cNvPicPr>
            <a:picLocks noChangeAspect="1"/>
          </p:cNvPicPr>
          <p:nvPr userDrawn="1"/>
        </p:nvPicPr>
        <p:blipFill>
          <a:blip r:embed="rId5"/>
          <a:srcRect/>
          <a:stretch>
            <a:fillRect/>
          </a:stretch>
        </p:blipFill>
        <p:spPr bwMode="auto">
          <a:xfrm>
            <a:off x="411163" y="3883025"/>
            <a:ext cx="151765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1"/>
          <p:cNvPicPr>
            <a:picLocks noChangeAspect="1"/>
          </p:cNvPicPr>
          <p:nvPr userDrawn="1"/>
        </p:nvPicPr>
        <p:blipFill>
          <a:blip r:embed="rId6"/>
          <a:srcRect/>
          <a:stretch>
            <a:fillRect/>
          </a:stretch>
        </p:blipFill>
        <p:spPr bwMode="auto">
          <a:xfrm>
            <a:off x="7561263" y="4276725"/>
            <a:ext cx="1293812"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slow" advTm="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pic>
        <p:nvPicPr>
          <p:cNvPr id="3" name="图片 7"/>
          <p:cNvPicPr>
            <a:picLocks noChangeAspect="1"/>
          </p:cNvPicPr>
          <p:nvPr userDrawn="1"/>
        </p:nvPicPr>
        <p:blipFill>
          <a:blip r:embed="rId2" cstate="screen"/>
          <a:srcRect/>
          <a:stretch>
            <a:fillRect/>
          </a:stretch>
        </p:blipFill>
        <p:spPr bwMode="auto">
          <a:xfrm>
            <a:off x="179388" y="-20638"/>
            <a:ext cx="1704975" cy="72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8"/>
          <p:cNvSpPr>
            <a:spLocks noChangeArrowheads="1"/>
          </p:cNvSpPr>
          <p:nvPr userDrawn="1"/>
        </p:nvSpPr>
        <p:spPr bwMode="auto">
          <a:xfrm>
            <a:off x="6477000" y="1762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r>
              <a:rPr lang="zh-CN" altLang="en-US" sz="1400">
                <a:solidFill>
                  <a:schemeClr val="bg1"/>
                </a:solidFill>
                <a:latin typeface="微软雅黑" panose="020B0503020204020204" pitchFamily="34" charset="-122"/>
                <a:ea typeface="微软雅黑" panose="020B0503020204020204" pitchFamily="34" charset="-122"/>
              </a:rPr>
              <a:t>研究结论</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 name="矩形 4"/>
          <p:cNvSpPr/>
          <p:nvPr userDrawn="1"/>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6" name="矩形 5"/>
          <p:cNvSpPr/>
          <p:nvPr userDrawn="1"/>
        </p:nvSpPr>
        <p:spPr>
          <a:xfrm>
            <a:off x="8329613" y="258763"/>
            <a:ext cx="182562"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7" name="矩形 6"/>
          <p:cNvSpPr/>
          <p:nvPr userDrawn="1"/>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8" name="矩形 7"/>
          <p:cNvSpPr/>
          <p:nvPr userDrawn="1"/>
        </p:nvSpPr>
        <p:spPr>
          <a:xfrm>
            <a:off x="786130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9" name="矩形 8"/>
          <p:cNvSpPr/>
          <p:nvPr userDrawn="1"/>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10" name="矩形 9"/>
          <p:cNvSpPr/>
          <p:nvPr userDrawn="1"/>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srcRect/>
          <a:stretch>
            <a:fillRect/>
          </a:stretch>
        </p:blipFill>
        <p:spPr bwMode="auto">
          <a:xfrm>
            <a:off x="7831138" y="223838"/>
            <a:ext cx="1023937"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8"/>
          <p:cNvPicPr>
            <a:picLocks noChangeAspect="1"/>
          </p:cNvPicPr>
          <p:nvPr userDrawn="1"/>
        </p:nvPicPr>
        <p:blipFill>
          <a:blip r:embed="rId4"/>
          <a:srcRect/>
          <a:stretch>
            <a:fillRect/>
          </a:stretch>
        </p:blipFill>
        <p:spPr bwMode="auto">
          <a:xfrm>
            <a:off x="411163" y="3883025"/>
            <a:ext cx="151765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9"/>
          <p:cNvPicPr>
            <a:picLocks noChangeAspect="1"/>
          </p:cNvPicPr>
          <p:nvPr userDrawn="1"/>
        </p:nvPicPr>
        <p:blipFill>
          <a:blip r:embed="rId5"/>
          <a:srcRect/>
          <a:stretch>
            <a:fillRect/>
          </a:stretch>
        </p:blipFill>
        <p:spPr bwMode="auto">
          <a:xfrm>
            <a:off x="7561263" y="4276725"/>
            <a:ext cx="1293812"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srcRect/>
          <a:stretch>
            <a:fillRect/>
          </a:stretch>
        </p:blipFill>
        <p:spPr bwMode="auto">
          <a:xfrm>
            <a:off x="7831138" y="223838"/>
            <a:ext cx="1023937"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screen"/>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E13263E2-F116-4544-8122-07A3015CF189}"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DE1BE8D-4925-4B4E-A50A-1B748AE8AC89}" type="slidenum">
              <a:rPr lang="zh-CN" altLang="en-US"/>
            </a:fld>
            <a:endParaRPr lang="zh-CN" altLang="en-US"/>
          </a:p>
        </p:txBody>
      </p:sp>
    </p:spTree>
  </p:cSld>
  <p:clrMapOvr>
    <a:masterClrMapping/>
  </p:clrMapOvr>
  <p:transition spd="slow"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65586FD8-9D11-48A0-98D5-DE3FB141D73E}" type="datetimeFigureOut">
              <a:rPr lang="zh-CN" altLang="en-US"/>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8587FACA-D44D-4B37-8180-654FA60E3E3C}" type="slidenum">
              <a:rPr lang="zh-CN" altLang="en-US"/>
            </a:fld>
            <a:endParaRPr lang="zh-CN" altLang="en-US"/>
          </a:p>
        </p:txBody>
      </p:sp>
    </p:spTree>
  </p:cSld>
  <p:clrMapOvr>
    <a:masterClrMapping/>
  </p:clrMapOvr>
  <p:transition spd="slow"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05E8ED01-6607-4601-A7F6-53F122123ED2}" type="datetimeFigureOut">
              <a:rPr lang="zh-CN" altLang="en-US"/>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8D65B62F-0593-4F2C-AD9D-39ED8564B849}" type="slidenum">
              <a:rPr lang="zh-CN" altLang="en-US"/>
            </a:fld>
            <a:endParaRPr lang="zh-CN" altLang="en-US"/>
          </a:p>
        </p:txBody>
      </p:sp>
    </p:spTree>
  </p:cSld>
  <p:clrMapOvr>
    <a:masterClrMapping/>
  </p:clrMapOvr>
  <p:transition spd="slow"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2C82E650-171F-4ABE-90E3-F2286738107A}" type="datetimeFigureOut">
              <a:rPr lang="zh-CN" altLang="en-US"/>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50794C69-65A3-44F0-A9D8-A5CF01EEDFA9}" type="slidenum">
              <a:rPr lang="zh-CN" altLang="en-US"/>
            </a:fld>
            <a:endParaRPr lang="zh-CN" altLang="en-US"/>
          </a:p>
        </p:txBody>
      </p:sp>
    </p:spTree>
  </p:cSld>
  <p:clrMapOvr>
    <a:masterClrMapping/>
  </p:clrMapOvr>
  <p:transition spd="slow" advTm="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a:defRPr/>
            </a:pPr>
            <a:fld id="{9D509109-A767-4CF6-B71B-4B1110F0C521}" type="datetimeFigureOut">
              <a:rPr lang="zh-CN" altLang="en-US"/>
            </a:fld>
            <a:endParaRPr lang="zh-CN" alt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a:defRPr/>
            </a:pPr>
            <a:fld id="{7226B189-A672-4007-8ED3-33CEB473DA3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fade/>
  </p:transition>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2pPr>
      <a:lvl3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3pPr>
      <a:lvl4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4pPr>
      <a:lvl5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5pPr>
      <a:lvl6pPr marL="4572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6pPr>
      <a:lvl7pPr marL="9144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7pPr>
      <a:lvl8pPr marL="13716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8pPr>
      <a:lvl9pPr marL="18288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image" Target="../media/image4.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2.emf"/></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em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e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e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image" Target="../media/image2.emf"/></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5.xml"/><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rcRect/>
          <a:stretch>
            <a:fillRect/>
          </a:stretch>
        </p:blipFill>
        <p:spPr bwMode="auto">
          <a:xfrm>
            <a:off x="952500" y="906463"/>
            <a:ext cx="5048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p:cNvPicPr>
            <a:picLocks noChangeAspect="1"/>
          </p:cNvPicPr>
          <p:nvPr/>
        </p:nvPicPr>
        <p:blipFill>
          <a:blip r:embed="rId1"/>
          <a:srcRect/>
          <a:stretch>
            <a:fillRect/>
          </a:stretch>
        </p:blipFill>
        <p:spPr bwMode="auto">
          <a:xfrm>
            <a:off x="481013" y="776288"/>
            <a:ext cx="377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p:cNvPicPr>
            <a:picLocks noChangeAspect="1"/>
          </p:cNvPicPr>
          <p:nvPr/>
        </p:nvPicPr>
        <p:blipFill>
          <a:blip r:embed="rId1"/>
          <a:srcRect/>
          <a:stretch>
            <a:fillRect/>
          </a:stretch>
        </p:blipFill>
        <p:spPr bwMode="auto">
          <a:xfrm>
            <a:off x="1104900" y="327025"/>
            <a:ext cx="6842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2" cstate="screen"/>
          <a:srcRect/>
          <a:stretch>
            <a:fillRect/>
          </a:stretch>
        </p:blipFill>
        <p:spPr bwMode="auto">
          <a:xfrm>
            <a:off x="7715250" y="295275"/>
            <a:ext cx="108743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p:cNvPicPr>
          <p:nvPr/>
        </p:nvPicPr>
        <p:blipFill>
          <a:blip r:embed="rId3" cstate="screen"/>
          <a:srcRect/>
          <a:stretch>
            <a:fillRect/>
          </a:stretch>
        </p:blipFill>
        <p:spPr bwMode="auto">
          <a:xfrm>
            <a:off x="7539038" y="3857625"/>
            <a:ext cx="12636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noChangeAspect="1"/>
          </p:cNvGrpSpPr>
          <p:nvPr/>
        </p:nvGrpSpPr>
        <p:grpSpPr bwMode="auto">
          <a:xfrm>
            <a:off x="2146300" y="1565275"/>
            <a:ext cx="809625" cy="706438"/>
            <a:chOff x="2202212" y="1702183"/>
            <a:chExt cx="661189" cy="577688"/>
          </a:xfrm>
        </p:grpSpPr>
        <p:grpSp>
          <p:nvGrpSpPr>
            <p:cNvPr id="14386" name="组合 49"/>
            <p:cNvGrpSpPr/>
            <p:nvPr/>
          </p:nvGrpSpPr>
          <p:grpSpPr bwMode="auto">
            <a:xfrm>
              <a:off x="2257678" y="1707420"/>
              <a:ext cx="550258" cy="550258"/>
              <a:chOff x="3827533" y="704007"/>
              <a:chExt cx="550258" cy="550258"/>
            </a:xfrm>
          </p:grpSpPr>
          <p:sp>
            <p:nvSpPr>
              <p:cNvPr id="29" name="矩形 28"/>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7" name="直接连接符 46"/>
              <p:cNvCxnSpPr>
                <a:stCxn id="29" idx="1"/>
                <a:endCxn id="29"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9" idx="0"/>
                <a:endCxn id="29"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87" name="文本框 1"/>
            <p:cNvSpPr txBox="1">
              <a:spLocks noChangeArrowheads="1"/>
            </p:cNvSpPr>
            <p:nvPr/>
          </p:nvSpPr>
          <p:spPr bwMode="auto">
            <a:xfrm>
              <a:off x="2202212"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我</a:t>
              </a:r>
              <a:endParaRPr lang="zh-CN" altLang="en-US" sz="4000">
                <a:solidFill>
                  <a:schemeClr val="bg1"/>
                </a:solidFill>
              </a:endParaRPr>
            </a:p>
          </p:txBody>
        </p:sp>
      </p:grpSp>
      <p:grpSp>
        <p:nvGrpSpPr>
          <p:cNvPr id="4" name="组合 3"/>
          <p:cNvGrpSpPr>
            <a:grpSpLocks noChangeAspect="1"/>
          </p:cNvGrpSpPr>
          <p:nvPr/>
        </p:nvGrpSpPr>
        <p:grpSpPr bwMode="auto">
          <a:xfrm>
            <a:off x="2997200" y="1565275"/>
            <a:ext cx="811213" cy="706438"/>
            <a:chOff x="3054233" y="1702183"/>
            <a:chExt cx="661189" cy="577688"/>
          </a:xfrm>
        </p:grpSpPr>
        <p:grpSp>
          <p:nvGrpSpPr>
            <p:cNvPr id="14381" name="组合 13"/>
            <p:cNvGrpSpPr/>
            <p:nvPr/>
          </p:nvGrpSpPr>
          <p:grpSpPr bwMode="auto">
            <a:xfrm>
              <a:off x="3083065" y="1707420"/>
              <a:ext cx="550258" cy="550258"/>
              <a:chOff x="3827533" y="704007"/>
              <a:chExt cx="550258" cy="550258"/>
            </a:xfrm>
          </p:grpSpPr>
          <p:sp>
            <p:nvSpPr>
              <p:cNvPr id="15" name="矩形 14"/>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6" name="直接连接符 15"/>
              <p:cNvCxnSpPr>
                <a:stCxn id="15" idx="1"/>
                <a:endCxn id="15"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0"/>
                <a:endCxn id="15"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82" name="文本框 41"/>
            <p:cNvSpPr txBox="1">
              <a:spLocks noChangeArrowheads="1"/>
            </p:cNvSpPr>
            <p:nvPr/>
          </p:nvSpPr>
          <p:spPr bwMode="auto">
            <a:xfrm>
              <a:off x="3054233"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的</a:t>
              </a:r>
              <a:endParaRPr lang="zh-CN" altLang="en-US" sz="4000">
                <a:solidFill>
                  <a:schemeClr val="bg1"/>
                </a:solidFill>
              </a:endParaRPr>
            </a:p>
          </p:txBody>
        </p:sp>
      </p:grpSp>
      <p:grpSp>
        <p:nvGrpSpPr>
          <p:cNvPr id="5" name="组合 4"/>
          <p:cNvGrpSpPr>
            <a:grpSpLocks noChangeAspect="1"/>
          </p:cNvGrpSpPr>
          <p:nvPr/>
        </p:nvGrpSpPr>
        <p:grpSpPr bwMode="auto">
          <a:xfrm>
            <a:off x="3833813" y="1565275"/>
            <a:ext cx="809625" cy="706438"/>
            <a:chOff x="3890374" y="1702183"/>
            <a:chExt cx="661189" cy="577688"/>
          </a:xfrm>
        </p:grpSpPr>
        <p:grpSp>
          <p:nvGrpSpPr>
            <p:cNvPr id="14376"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2" name="直接连接符 21"/>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77" name="文本框 42"/>
            <p:cNvSpPr txBox="1">
              <a:spLocks noChangeArrowheads="1"/>
            </p:cNvSpPr>
            <p:nvPr/>
          </p:nvSpPr>
          <p:spPr bwMode="auto">
            <a:xfrm>
              <a:off x="389037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dirty="0">
                  <a:solidFill>
                    <a:schemeClr val="bg1"/>
                  </a:solidFill>
                </a:rPr>
                <a:t>论</a:t>
              </a:r>
              <a:endParaRPr lang="zh-CN" altLang="en-US" sz="4000" dirty="0">
                <a:solidFill>
                  <a:schemeClr val="bg1"/>
                </a:solidFill>
              </a:endParaRPr>
            </a:p>
          </p:txBody>
        </p:sp>
      </p:grpSp>
      <p:grpSp>
        <p:nvGrpSpPr>
          <p:cNvPr id="6" name="组合 5"/>
          <p:cNvGrpSpPr>
            <a:grpSpLocks noChangeAspect="1"/>
          </p:cNvGrpSpPr>
          <p:nvPr/>
        </p:nvGrpSpPr>
        <p:grpSpPr bwMode="auto">
          <a:xfrm>
            <a:off x="4648200" y="1565275"/>
            <a:ext cx="809625" cy="706438"/>
            <a:chOff x="4705007" y="1702183"/>
            <a:chExt cx="661189" cy="577688"/>
          </a:xfrm>
        </p:grpSpPr>
        <p:grpSp>
          <p:nvGrpSpPr>
            <p:cNvPr id="14371"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2" name="直接连接符 31"/>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72" name="文本框 43"/>
            <p:cNvSpPr txBox="1">
              <a:spLocks noChangeArrowheads="1"/>
            </p:cNvSpPr>
            <p:nvPr/>
          </p:nvSpPr>
          <p:spPr bwMode="auto">
            <a:xfrm>
              <a:off x="470500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dirty="0">
                  <a:solidFill>
                    <a:schemeClr val="bg1"/>
                  </a:solidFill>
                </a:rPr>
                <a:t>文</a:t>
              </a:r>
              <a:endParaRPr lang="zh-CN" altLang="en-US" sz="4000" dirty="0">
                <a:solidFill>
                  <a:schemeClr val="bg1"/>
                </a:solidFill>
              </a:endParaRPr>
            </a:p>
          </p:txBody>
        </p:sp>
      </p:grpSp>
      <p:grpSp>
        <p:nvGrpSpPr>
          <p:cNvPr id="7" name="组合 6"/>
          <p:cNvGrpSpPr>
            <a:grpSpLocks noChangeAspect="1"/>
          </p:cNvGrpSpPr>
          <p:nvPr/>
        </p:nvGrpSpPr>
        <p:grpSpPr bwMode="auto">
          <a:xfrm>
            <a:off x="5473700" y="1565275"/>
            <a:ext cx="809625" cy="706438"/>
            <a:chOff x="5530394" y="1702183"/>
            <a:chExt cx="661189" cy="577688"/>
          </a:xfrm>
        </p:grpSpPr>
        <p:grpSp>
          <p:nvGrpSpPr>
            <p:cNvPr id="14366" name="组合 33"/>
            <p:cNvGrpSpPr/>
            <p:nvPr/>
          </p:nvGrpSpPr>
          <p:grpSpPr bwMode="auto">
            <a:xfrm>
              <a:off x="5559226" y="1707420"/>
              <a:ext cx="550258" cy="550258"/>
              <a:chOff x="3827533" y="704007"/>
              <a:chExt cx="550258" cy="550258"/>
            </a:xfrm>
          </p:grpSpPr>
          <p:sp>
            <p:nvSpPr>
              <p:cNvPr id="35" name="矩形 34"/>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6" name="直接连接符 35"/>
              <p:cNvCxnSpPr>
                <a:stCxn id="35" idx="1"/>
                <a:endCxn id="35"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0"/>
                <a:endCxn id="35"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67"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答</a:t>
              </a:r>
              <a:endParaRPr lang="zh-CN" altLang="en-US" sz="4000">
                <a:solidFill>
                  <a:schemeClr val="bg1"/>
                </a:solidFill>
              </a:endParaRPr>
            </a:p>
          </p:txBody>
        </p:sp>
      </p:grpSp>
      <p:grpSp>
        <p:nvGrpSpPr>
          <p:cNvPr id="8" name="组合 7"/>
          <p:cNvGrpSpPr>
            <a:grpSpLocks noChangeAspect="1"/>
          </p:cNvGrpSpPr>
          <p:nvPr/>
        </p:nvGrpSpPr>
        <p:grpSpPr bwMode="auto">
          <a:xfrm>
            <a:off x="6272213" y="1565275"/>
            <a:ext cx="811212" cy="706438"/>
            <a:chOff x="6329147" y="1702183"/>
            <a:chExt cx="661189" cy="577688"/>
          </a:xfrm>
        </p:grpSpPr>
        <p:grpSp>
          <p:nvGrpSpPr>
            <p:cNvPr id="14361" name="组合 37"/>
            <p:cNvGrpSpPr/>
            <p:nvPr/>
          </p:nvGrpSpPr>
          <p:grpSpPr bwMode="auto">
            <a:xfrm>
              <a:off x="6384613" y="1707420"/>
              <a:ext cx="550258" cy="550258"/>
              <a:chOff x="3827533" y="704007"/>
              <a:chExt cx="550258" cy="550258"/>
            </a:xfrm>
          </p:grpSpPr>
          <p:sp>
            <p:nvSpPr>
              <p:cNvPr id="39" name="矩形 38"/>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0" name="直接连接符 39"/>
              <p:cNvCxnSpPr>
                <a:stCxn id="39" idx="1"/>
                <a:endCxn id="39" idx="3"/>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0"/>
                <a:endCxn id="39" idx="2"/>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62"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辩</a:t>
              </a:r>
              <a:endParaRPr lang="zh-CN" altLang="en-US" sz="4000">
                <a:solidFill>
                  <a:schemeClr val="bg1"/>
                </a:solidFill>
              </a:endParaRPr>
            </a:p>
          </p:txBody>
        </p:sp>
      </p:grpSp>
      <p:cxnSp>
        <p:nvCxnSpPr>
          <p:cNvPr id="48" name="直接连接符 47"/>
          <p:cNvCxnSpPr/>
          <p:nvPr/>
        </p:nvCxnSpPr>
        <p:spPr>
          <a:xfrm flipV="1">
            <a:off x="1951038" y="2451100"/>
            <a:ext cx="5387975"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51" name="文本框 50"/>
          <p:cNvSpPr txBox="1">
            <a:spLocks noChangeArrowheads="1"/>
          </p:cNvSpPr>
          <p:nvPr/>
        </p:nvSpPr>
        <p:spPr bwMode="auto">
          <a:xfrm>
            <a:off x="2063750" y="2549525"/>
            <a:ext cx="5148263"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1800" dirty="0">
                <a:solidFill>
                  <a:schemeClr val="bg1"/>
                </a:solidFill>
              </a:rPr>
              <a:t>主讲人：邵海楠 黄俊淞</a:t>
            </a:r>
            <a:endParaRPr lang="zh-CN" altLang="en-US" sz="1800" dirty="0">
              <a:solidFill>
                <a:schemeClr val="bg1"/>
              </a:solidFill>
            </a:endParaRPr>
          </a:p>
          <a:p>
            <a:pPr algn="ctr" eaLnBrk="1" hangingPunct="1"/>
            <a:r>
              <a:rPr lang="zh-CN" altLang="en-US" sz="1800" dirty="0">
                <a:solidFill>
                  <a:schemeClr val="bg1"/>
                </a:solidFill>
              </a:rPr>
              <a:t>指导老师：梁瑞仕</a:t>
            </a:r>
            <a:endParaRPr lang="zh-CN" altLang="en-US" sz="1800" dirty="0">
              <a:solidFill>
                <a:schemeClr val="bg1"/>
              </a:solidFill>
            </a:endParaRPr>
          </a:p>
        </p:txBody>
      </p:sp>
      <p:pic>
        <p:nvPicPr>
          <p:cNvPr id="11" name="图片 10"/>
          <p:cNvPicPr>
            <a:picLocks noChangeAspect="1"/>
          </p:cNvPicPr>
          <p:nvPr/>
        </p:nvPicPr>
        <p:blipFill>
          <a:blip r:embed="rId4"/>
          <a:srcRect/>
          <a:stretch>
            <a:fillRect/>
          </a:stretch>
        </p:blipFill>
        <p:spPr bwMode="auto">
          <a:xfrm>
            <a:off x="363538" y="3662363"/>
            <a:ext cx="180181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4"/>
          <p:cNvGrpSpPr>
            <a:grpSpLocks noChangeAspect="1"/>
          </p:cNvGrpSpPr>
          <p:nvPr/>
        </p:nvGrpSpPr>
        <p:grpSpPr bwMode="auto">
          <a:xfrm>
            <a:off x="1806575" y="2147888"/>
            <a:ext cx="449263" cy="292100"/>
            <a:chOff x="2432" y="1329"/>
            <a:chExt cx="657" cy="426"/>
          </a:xfrm>
        </p:grpSpPr>
        <p:sp>
          <p:nvSpPr>
            <p:cNvPr id="28"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2" name="Freeform 5"/>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3" name="Freeform 6"/>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4" name="Freeform 7"/>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5" name="Freeform 8"/>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6" name="Freeform 9"/>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7"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0" presetClass="path" presetSubtype="0" accel="50000" decel="50000" fill="hold" nodeType="afterEffect">
                                  <p:stCondLst>
                                    <p:cond delay="0"/>
                                  </p:stCondLst>
                                  <p:childTnLst>
                                    <p:animMotion origin="layout" path="M -0.00347 0.00092 L 0.59826 0.00247 " pathEditMode="relative" ptsTypes="AA">
                                      <p:cBhvr>
                                        <p:cTn id="34" dur="1500" fill="hold"/>
                                        <p:tgtEl>
                                          <p:spTgt spid="27"/>
                                        </p:tgtEl>
                                        <p:attrNameLst>
                                          <p:attrName>ppt_x</p:attrName>
                                          <p:attrName>ppt_y</p:attrName>
                                        </p:attrNameLst>
                                      </p:cBhvr>
                                    </p:animMotion>
                                  </p:childTnLst>
                                </p:cTn>
                              </p:par>
                            </p:childTnLst>
                          </p:cTn>
                        </p:par>
                        <p:par>
                          <p:cTn id="35" fill="hold">
                            <p:stCondLst>
                              <p:cond delay="50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1250"/>
                                        <p:tgtEl>
                                          <p:spTgt spid="48"/>
                                        </p:tgtEl>
                                      </p:cBhvr>
                                    </p:animEffect>
                                  </p:childTnLst>
                                </p:cTn>
                              </p:par>
                            </p:childTnLst>
                          </p:cTn>
                        </p:par>
                        <p:par>
                          <p:cTn id="39" fill="hold">
                            <p:stCondLst>
                              <p:cond delay="6500"/>
                            </p:stCondLst>
                            <p:childTnLst>
                              <p:par>
                                <p:cTn id="40" presetID="12" presetClass="entr" presetSubtype="4" fill="hold" grpId="0" nodeType="afterEffect">
                                  <p:stCondLst>
                                    <p:cond delay="0"/>
                                  </p:stCondLst>
                                  <p:iterate type="lt">
                                    <p:tmPct val="15000"/>
                                  </p:iterate>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p:tgtEl>
                                          <p:spTgt spid="51"/>
                                        </p:tgtEl>
                                        <p:attrNameLst>
                                          <p:attrName>ppt_y</p:attrName>
                                        </p:attrNameLst>
                                      </p:cBhvr>
                                      <p:tavLst>
                                        <p:tav tm="0">
                                          <p:val>
                                            <p:strVal val="#ppt_y+#ppt_h*1.125000"/>
                                          </p:val>
                                        </p:tav>
                                        <p:tav tm="100000">
                                          <p:val>
                                            <p:strVal val="#ppt_y"/>
                                          </p:val>
                                        </p:tav>
                                      </p:tavLst>
                                    </p:anim>
                                    <p:animEffect transition="in" filter="wipe(up)">
                                      <p:cBhvr>
                                        <p:cTn id="43" dur="500"/>
                                        <p:tgtEl>
                                          <p:spTgt spid="51"/>
                                        </p:tgtEl>
                                      </p:cBhvr>
                                    </p:animEffect>
                                  </p:childTnLst>
                                </p:cTn>
                              </p:par>
                            </p:childTnLst>
                          </p:cTn>
                        </p:par>
                        <p:par>
                          <p:cTn id="44" fill="hold">
                            <p:stCondLst>
                              <p:cond delay="8100"/>
                            </p:stCondLst>
                            <p:childTnLst>
                              <p:par>
                                <p:cTn id="45" presetID="42"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anim calcmode="lin" valueType="num">
                                      <p:cBhvr>
                                        <p:cTn id="48" dur="500" fill="hold"/>
                                        <p:tgtEl>
                                          <p:spTgt spid="21"/>
                                        </p:tgtEl>
                                        <p:attrNameLst>
                                          <p:attrName>ppt_x</p:attrName>
                                        </p:attrNameLst>
                                      </p:cBhvr>
                                      <p:tavLst>
                                        <p:tav tm="0">
                                          <p:val>
                                            <p:strVal val="#ppt_x"/>
                                          </p:val>
                                        </p:tav>
                                        <p:tav tm="100000">
                                          <p:val>
                                            <p:strVal val="#ppt_x"/>
                                          </p:val>
                                        </p:tav>
                                      </p:tavLst>
                                    </p:anim>
                                    <p:anim calcmode="lin" valueType="num">
                                      <p:cBhvr>
                                        <p:cTn id="49" dur="500" fill="hold"/>
                                        <p:tgtEl>
                                          <p:spTgt spid="21"/>
                                        </p:tgtEl>
                                        <p:attrNameLst>
                                          <p:attrName>ppt_y</p:attrName>
                                        </p:attrNameLst>
                                      </p:cBhvr>
                                      <p:tavLst>
                                        <p:tav tm="0">
                                          <p:val>
                                            <p:strVal val="#ppt_y+.1"/>
                                          </p:val>
                                        </p:tav>
                                        <p:tav tm="100000">
                                          <p:val>
                                            <p:strVal val="#ppt_y"/>
                                          </p:val>
                                        </p:tav>
                                      </p:tavLst>
                                    </p:anim>
                                  </p:childTnLst>
                                </p:cTn>
                              </p:par>
                            </p:childTnLst>
                          </p:cTn>
                        </p:par>
                        <p:par>
                          <p:cTn id="50" fill="hold">
                            <p:stCondLst>
                              <p:cond delay="8600"/>
                            </p:stCondLst>
                            <p:childTnLst>
                              <p:par>
                                <p:cTn id="51" presetID="42" presetClass="entr" presetSubtype="0"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anim calcmode="lin" valueType="num">
                                      <p:cBhvr>
                                        <p:cTn id="54" dur="500" fill="hold"/>
                                        <p:tgtEl>
                                          <p:spTgt spid="11"/>
                                        </p:tgtEl>
                                        <p:attrNameLst>
                                          <p:attrName>ppt_x</p:attrName>
                                        </p:attrNameLst>
                                      </p:cBhvr>
                                      <p:tavLst>
                                        <p:tav tm="0">
                                          <p:val>
                                            <p:strVal val="#ppt_x"/>
                                          </p:val>
                                        </p:tav>
                                        <p:tav tm="100000">
                                          <p:val>
                                            <p:strVal val="#ppt_x"/>
                                          </p:val>
                                        </p:tav>
                                      </p:tavLst>
                                    </p:anim>
                                    <p:anim calcmode="lin" valueType="num">
                                      <p:cBhvr>
                                        <p:cTn id="55" dur="5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9100"/>
                            </p:stCondLst>
                            <p:childTnLst>
                              <p:par>
                                <p:cTn id="57" presetID="2" presetClass="entr" presetSubtype="8"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350" fill="hold"/>
                                        <p:tgtEl>
                                          <p:spTgt spid="30"/>
                                        </p:tgtEl>
                                        <p:attrNameLst>
                                          <p:attrName>ppt_x</p:attrName>
                                        </p:attrNameLst>
                                      </p:cBhvr>
                                      <p:tavLst>
                                        <p:tav tm="0">
                                          <p:val>
                                            <p:strVal val="0-#ppt_w/2"/>
                                          </p:val>
                                        </p:tav>
                                        <p:tav tm="100000">
                                          <p:val>
                                            <p:strVal val="#ppt_x"/>
                                          </p:val>
                                        </p:tav>
                                      </p:tavLst>
                                    </p:anim>
                                    <p:anim calcmode="lin" valueType="num">
                                      <p:cBhvr additive="base">
                                        <p:cTn id="60" dur="350" fill="hold"/>
                                        <p:tgtEl>
                                          <p:spTgt spid="30"/>
                                        </p:tgtEl>
                                        <p:attrNameLst>
                                          <p:attrName>ppt_y</p:attrName>
                                        </p:attrNameLst>
                                      </p:cBhvr>
                                      <p:tavLst>
                                        <p:tav tm="0">
                                          <p:val>
                                            <p:strVal val="#ppt_y"/>
                                          </p:val>
                                        </p:tav>
                                        <p:tav tm="100000">
                                          <p:val>
                                            <p:strVal val="#ppt_y"/>
                                          </p:val>
                                        </p:tav>
                                      </p:tavLst>
                                    </p:anim>
                                  </p:childTnLst>
                                </p:cTn>
                              </p:par>
                            </p:childTnLst>
                          </p:cTn>
                        </p:par>
                        <p:par>
                          <p:cTn id="61" fill="hold">
                            <p:stCondLst>
                              <p:cond delay="9600"/>
                            </p:stCondLst>
                            <p:childTnLst>
                              <p:par>
                                <p:cTn id="62" presetID="2" presetClass="entr" presetSubtype="8" fill="hold" nodeType="after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350" fill="hold"/>
                                        <p:tgtEl>
                                          <p:spTgt spid="12"/>
                                        </p:tgtEl>
                                        <p:attrNameLst>
                                          <p:attrName>ppt_x</p:attrName>
                                        </p:attrNameLst>
                                      </p:cBhvr>
                                      <p:tavLst>
                                        <p:tav tm="0">
                                          <p:val>
                                            <p:strVal val="0-#ppt_w/2"/>
                                          </p:val>
                                        </p:tav>
                                        <p:tav tm="100000">
                                          <p:val>
                                            <p:strVal val="#ppt_x"/>
                                          </p:val>
                                        </p:tav>
                                      </p:tavLst>
                                    </p:anim>
                                    <p:anim calcmode="lin" valueType="num">
                                      <p:cBhvr additive="base">
                                        <p:cTn id="65" dur="350" fill="hold"/>
                                        <p:tgtEl>
                                          <p:spTgt spid="12"/>
                                        </p:tgtEl>
                                        <p:attrNameLst>
                                          <p:attrName>ppt_y</p:attrName>
                                        </p:attrNameLst>
                                      </p:cBhvr>
                                      <p:tavLst>
                                        <p:tav tm="0">
                                          <p:val>
                                            <p:strVal val="#ppt_y"/>
                                          </p:val>
                                        </p:tav>
                                        <p:tav tm="100000">
                                          <p:val>
                                            <p:strVal val="#ppt_y"/>
                                          </p:val>
                                        </p:tav>
                                      </p:tavLst>
                                    </p:anim>
                                  </p:childTnLst>
                                </p:cTn>
                              </p:par>
                            </p:childTnLst>
                          </p:cTn>
                        </p:par>
                        <p:par>
                          <p:cTn id="66" fill="hold">
                            <p:stCondLst>
                              <p:cond delay="10100"/>
                            </p:stCondLst>
                            <p:childTnLst>
                              <p:par>
                                <p:cTn id="67" presetID="2" presetClass="entr" presetSubtype="8"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350" fill="hold"/>
                                        <p:tgtEl>
                                          <p:spTgt spid="31"/>
                                        </p:tgtEl>
                                        <p:attrNameLst>
                                          <p:attrName>ppt_x</p:attrName>
                                        </p:attrNameLst>
                                      </p:cBhvr>
                                      <p:tavLst>
                                        <p:tav tm="0">
                                          <p:val>
                                            <p:strVal val="0-#ppt_w/2"/>
                                          </p:val>
                                        </p:tav>
                                        <p:tav tm="100000">
                                          <p:val>
                                            <p:strVal val="#ppt_x"/>
                                          </p:val>
                                        </p:tav>
                                      </p:tavLst>
                                    </p:anim>
                                    <p:anim calcmode="lin" valueType="num">
                                      <p:cBhvr additive="base">
                                        <p:cTn id="70" dur="350" fill="hold"/>
                                        <p:tgtEl>
                                          <p:spTgt spid="31"/>
                                        </p:tgtEl>
                                        <p:attrNameLst>
                                          <p:attrName>ppt_y</p:attrName>
                                        </p:attrNameLst>
                                      </p:cBhvr>
                                      <p:tavLst>
                                        <p:tav tm="0">
                                          <p:val>
                                            <p:strVal val="#ppt_y"/>
                                          </p:val>
                                        </p:tav>
                                        <p:tav tm="100000">
                                          <p:val>
                                            <p:strVal val="#ppt_y"/>
                                          </p:val>
                                        </p:tav>
                                      </p:tavLst>
                                    </p:anim>
                                  </p:childTnLst>
                                </p:cTn>
                              </p:par>
                            </p:childTnLst>
                          </p:cTn>
                        </p:par>
                        <p:par>
                          <p:cTn id="71" fill="hold">
                            <p:stCondLst>
                              <p:cond delay="10600"/>
                            </p:stCondLst>
                            <p:childTnLst>
                              <p:par>
                                <p:cTn id="72" presetID="53" presetClass="entr" presetSubtype="16" fill="hold" nodeType="after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p:cTn id="74" dur="500" fill="hold"/>
                                        <p:tgtEl>
                                          <p:spTgt spid="17"/>
                                        </p:tgtEl>
                                        <p:attrNameLst>
                                          <p:attrName>ppt_w</p:attrName>
                                        </p:attrNameLst>
                                      </p:cBhvr>
                                      <p:tavLst>
                                        <p:tav tm="0">
                                          <p:val>
                                            <p:fltVal val="0"/>
                                          </p:val>
                                        </p:tav>
                                        <p:tav tm="100000">
                                          <p:val>
                                            <p:strVal val="#ppt_w"/>
                                          </p:val>
                                        </p:tav>
                                      </p:tavLst>
                                    </p:anim>
                                    <p:anim calcmode="lin" valueType="num">
                                      <p:cBhvr>
                                        <p:cTn id="75" dur="500" fill="hold"/>
                                        <p:tgtEl>
                                          <p:spTgt spid="17"/>
                                        </p:tgtEl>
                                        <p:attrNameLst>
                                          <p:attrName>ppt_h</p:attrName>
                                        </p:attrNameLst>
                                      </p:cBhvr>
                                      <p:tavLst>
                                        <p:tav tm="0">
                                          <p:val>
                                            <p:fltVal val="0"/>
                                          </p:val>
                                        </p:tav>
                                        <p:tav tm="100000">
                                          <p:val>
                                            <p:strVal val="#ppt_h"/>
                                          </p:val>
                                        </p:tav>
                                      </p:tavLst>
                                    </p:anim>
                                    <p:animEffect transition="in" filter="fade">
                                      <p:cBhvr>
                                        <p:cTn id="76" dur="500"/>
                                        <p:tgtEl>
                                          <p:spTgt spid="17"/>
                                        </p:tgtEl>
                                      </p:cBhvr>
                                    </p:animEffect>
                                  </p:childTnLst>
                                </p:cTn>
                              </p:par>
                            </p:childTnLst>
                          </p:cTn>
                        </p:par>
                        <p:par>
                          <p:cTn id="77" fill="hold">
                            <p:stCondLst>
                              <p:cond delay="11100"/>
                            </p:stCondLst>
                            <p:childTnLst>
                              <p:par>
                                <p:cTn id="78" presetID="6" presetClass="emph" presetSubtype="0" fill="hold" nodeType="afterEffect">
                                  <p:stCondLst>
                                    <p:cond delay="0"/>
                                  </p:stCondLst>
                                  <p:childTnLst>
                                    <p:animScale>
                                      <p:cBhvr>
                                        <p:cTn id="79" dur="175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732790" y="795020"/>
          <a:ext cx="7080885" cy="2544445"/>
        </p:xfrm>
        <a:graphic>
          <a:graphicData uri="http://schemas.openxmlformats.org/drawingml/2006/table">
            <a:tbl>
              <a:tblPr firstRow="1" bandRow="1">
                <a:tableStyleId>{68D230F3-CF80-4859-8CE7-A43EE81993B5}</a:tableStyleId>
              </a:tblPr>
              <a:tblGrid>
                <a:gridCol w="824230"/>
                <a:gridCol w="856615"/>
                <a:gridCol w="1055370"/>
                <a:gridCol w="4344670"/>
              </a:tblGrid>
              <a:tr h="382905">
                <a:tc>
                  <a:txBody>
                    <a:bodyPr/>
                    <a:p>
                      <a:pPr algn="ctr">
                        <a:buNone/>
                      </a:pPr>
                      <a:r>
                        <a:rPr lang="zh-CN" altLang="en-US">
                          <a:solidFill>
                            <a:schemeClr val="bg1"/>
                          </a:solidFill>
                        </a:rPr>
                        <a:t>数据表</a:t>
                      </a:r>
                      <a:endParaRPr lang="zh-CN" altLang="en-US">
                        <a:solidFill>
                          <a:schemeClr val="bg1"/>
                        </a:solidFill>
                      </a:endParaRPr>
                    </a:p>
                  </a:txBody>
                  <a:tcPr/>
                </a:tc>
                <a:tc>
                  <a:txBody>
                    <a:bodyPr/>
                    <a:p>
                      <a:pPr algn="ctr">
                        <a:buNone/>
                      </a:pPr>
                      <a:r>
                        <a:rPr lang="zh-CN" altLang="en-US">
                          <a:solidFill>
                            <a:schemeClr val="bg1"/>
                          </a:solidFill>
                        </a:rPr>
                        <a:t>主键</a:t>
                      </a:r>
                      <a:endParaRPr lang="zh-CN" altLang="en-US">
                        <a:solidFill>
                          <a:schemeClr val="bg1"/>
                        </a:solidFill>
                      </a:endParaRPr>
                    </a:p>
                  </a:txBody>
                  <a:tcPr/>
                </a:tc>
                <a:tc>
                  <a:txBody>
                    <a:bodyPr/>
                    <a:p>
                      <a:pPr algn="ctr">
                        <a:buNone/>
                      </a:pPr>
                      <a:r>
                        <a:rPr lang="zh-CN" altLang="en-US">
                          <a:solidFill>
                            <a:schemeClr val="bg1"/>
                          </a:solidFill>
                        </a:rPr>
                        <a:t>外键</a:t>
                      </a:r>
                      <a:endParaRPr lang="zh-CN" altLang="en-US">
                        <a:solidFill>
                          <a:schemeClr val="bg1"/>
                        </a:solidFill>
                      </a:endParaRPr>
                    </a:p>
                  </a:txBody>
                  <a:tcPr/>
                </a:tc>
                <a:tc>
                  <a:txBody>
                    <a:bodyPr/>
                    <a:p>
                      <a:pPr algn="ctr">
                        <a:buNone/>
                      </a:pPr>
                      <a:r>
                        <a:rPr lang="zh-CN" altLang="en-US">
                          <a:solidFill>
                            <a:schemeClr val="bg1"/>
                          </a:solidFill>
                        </a:rPr>
                        <a:t>字段</a:t>
                      </a:r>
                      <a:endParaRPr lang="zh-CN" altLang="en-US">
                        <a:solidFill>
                          <a:schemeClr val="bg1"/>
                        </a:solidFill>
                      </a:endParaRPr>
                    </a:p>
                  </a:txBody>
                  <a:tcPr/>
                </a:tc>
              </a:tr>
              <a:tr h="383540">
                <a:tc>
                  <a:txBody>
                    <a:bodyPr/>
                    <a:p>
                      <a:pPr algn="ctr">
                        <a:buNone/>
                      </a:pPr>
                      <a:r>
                        <a:rPr lang="zh-CN" altLang="en-US">
                          <a:solidFill>
                            <a:schemeClr val="bg1"/>
                          </a:solidFill>
                        </a:rPr>
                        <a:t>用户表</a:t>
                      </a:r>
                      <a:endParaRPr lang="zh-CN" altLang="en-US">
                        <a:solidFill>
                          <a:schemeClr val="bg1"/>
                        </a:solidFill>
                      </a:endParaRPr>
                    </a:p>
                  </a:txBody>
                  <a:tcPr/>
                </a:tc>
                <a:tc>
                  <a:txBody>
                    <a:bodyPr/>
                    <a:p>
                      <a:pPr algn="ctr">
                        <a:buNone/>
                      </a:pPr>
                      <a:r>
                        <a:rPr lang="zh-CN" altLang="en-US">
                          <a:solidFill>
                            <a:schemeClr val="bg1"/>
                          </a:solidFill>
                        </a:rPr>
                        <a:t>用户</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无</a:t>
                      </a:r>
                      <a:endParaRPr lang="zh-CN" altLang="en-US">
                        <a:solidFill>
                          <a:schemeClr val="bg1"/>
                        </a:solidFill>
                      </a:endParaRPr>
                    </a:p>
                  </a:txBody>
                  <a:tcPr/>
                </a:tc>
                <a:tc>
                  <a:txBody>
                    <a:bodyPr/>
                    <a:p>
                      <a:pPr algn="ctr">
                        <a:buNone/>
                      </a:pPr>
                      <a:r>
                        <a:rPr lang="zh-CN" altLang="en-US">
                          <a:solidFill>
                            <a:schemeClr val="bg1"/>
                          </a:solidFill>
                        </a:rPr>
                        <a:t>用户</a:t>
                      </a:r>
                      <a:r>
                        <a:rPr lang="en-US" altLang="zh-CN">
                          <a:solidFill>
                            <a:schemeClr val="bg1"/>
                          </a:solidFill>
                        </a:rPr>
                        <a:t>ID</a:t>
                      </a:r>
                      <a:r>
                        <a:rPr lang="zh-CN" altLang="en-US">
                          <a:solidFill>
                            <a:schemeClr val="bg1"/>
                          </a:solidFill>
                        </a:rPr>
                        <a:t>，用户名，密码，支付密码，电话，</a:t>
                      </a:r>
                      <a:r>
                        <a:rPr lang="en-US" altLang="zh-CN">
                          <a:solidFill>
                            <a:schemeClr val="bg1"/>
                          </a:solidFill>
                        </a:rPr>
                        <a:t>E-mail</a:t>
                      </a:r>
                      <a:r>
                        <a:rPr lang="zh-CN" altLang="en-US">
                          <a:solidFill>
                            <a:schemeClr val="bg1"/>
                          </a:solidFill>
                        </a:rPr>
                        <a:t>，性别，年龄，角色，余额，头像</a:t>
                      </a:r>
                      <a:endParaRPr lang="zh-CN" altLang="en-US">
                        <a:solidFill>
                          <a:schemeClr val="bg1"/>
                        </a:solidFill>
                      </a:endParaRPr>
                    </a:p>
                  </a:txBody>
                  <a:tcPr/>
                </a:tc>
              </a:tr>
              <a:tr h="506095">
                <a:tc>
                  <a:txBody>
                    <a:bodyPr/>
                    <a:p>
                      <a:pPr algn="ctr">
                        <a:buNone/>
                      </a:pPr>
                      <a:r>
                        <a:rPr lang="zh-CN" altLang="en-US">
                          <a:solidFill>
                            <a:schemeClr val="bg1"/>
                          </a:solidFill>
                        </a:rPr>
                        <a:t>安全信息表</a:t>
                      </a:r>
                      <a:endParaRPr lang="zh-CN" altLang="en-US">
                        <a:solidFill>
                          <a:schemeClr val="bg1"/>
                        </a:solidFill>
                      </a:endParaRPr>
                    </a:p>
                  </a:txBody>
                  <a:tcPr/>
                </a:tc>
                <a:tc>
                  <a:txBody>
                    <a:bodyPr/>
                    <a:p>
                      <a:pPr algn="ctr">
                        <a:buNone/>
                      </a:pPr>
                      <a:r>
                        <a:rPr lang="zh-CN" altLang="en-US">
                          <a:solidFill>
                            <a:schemeClr val="bg1"/>
                          </a:solidFill>
                        </a:rPr>
                        <a:t>安全信息</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用户</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安全信息</a:t>
                      </a:r>
                      <a:r>
                        <a:rPr lang="en-US" altLang="zh-CN">
                          <a:solidFill>
                            <a:schemeClr val="bg1"/>
                          </a:solidFill>
                        </a:rPr>
                        <a:t>ID</a:t>
                      </a:r>
                      <a:r>
                        <a:rPr lang="zh-CN" altLang="en-US">
                          <a:solidFill>
                            <a:schemeClr val="bg1"/>
                          </a:solidFill>
                        </a:rPr>
                        <a:t>，用户</a:t>
                      </a:r>
                      <a:r>
                        <a:rPr lang="en-US" altLang="zh-CN">
                          <a:solidFill>
                            <a:schemeClr val="bg1"/>
                          </a:solidFill>
                        </a:rPr>
                        <a:t>ID</a:t>
                      </a:r>
                      <a:r>
                        <a:rPr lang="zh-CN" altLang="en-US">
                          <a:solidFill>
                            <a:schemeClr val="bg1"/>
                          </a:solidFill>
                        </a:rPr>
                        <a:t>，密保问题，问题答案</a:t>
                      </a:r>
                      <a:endParaRPr lang="zh-CN" altLang="en-US">
                        <a:solidFill>
                          <a:schemeClr val="bg1"/>
                        </a:solidFill>
                      </a:endParaRPr>
                    </a:p>
                  </a:txBody>
                  <a:tcPr/>
                </a:tc>
              </a:tr>
              <a:tr h="505460">
                <a:tc>
                  <a:txBody>
                    <a:bodyPr/>
                    <a:p>
                      <a:pPr algn="ctr">
                        <a:buNone/>
                      </a:pPr>
                      <a:r>
                        <a:rPr lang="zh-CN" altLang="en-US">
                          <a:solidFill>
                            <a:schemeClr val="bg1"/>
                          </a:solidFill>
                        </a:rPr>
                        <a:t>分类表</a:t>
                      </a:r>
                      <a:endParaRPr lang="zh-CN" altLang="en-US">
                        <a:solidFill>
                          <a:schemeClr val="bg1"/>
                        </a:solidFill>
                      </a:endParaRPr>
                    </a:p>
                  </a:txBody>
                  <a:tcPr/>
                </a:tc>
                <a:tc>
                  <a:txBody>
                    <a:bodyPr/>
                    <a:p>
                      <a:pPr algn="ctr">
                        <a:buNone/>
                      </a:pPr>
                      <a:r>
                        <a:rPr lang="zh-CN" altLang="en-US">
                          <a:solidFill>
                            <a:schemeClr val="bg1"/>
                          </a:solidFill>
                        </a:rPr>
                        <a:t>分类</a:t>
                      </a:r>
                      <a:r>
                        <a:rPr lang="en-US" altLang="zh-CN">
                          <a:solidFill>
                            <a:schemeClr val="bg1"/>
                          </a:solidFill>
                        </a:rPr>
                        <a:t>ID</a:t>
                      </a:r>
                      <a:endParaRPr lang="en-US" altLang="zh-CN">
                        <a:solidFill>
                          <a:schemeClr val="bg1"/>
                        </a:solidFill>
                      </a:endParaRPr>
                    </a:p>
                  </a:txBody>
                  <a:tcPr/>
                </a:tc>
                <a:tc>
                  <a:txBody>
                    <a:bodyPr/>
                    <a:p>
                      <a:pPr algn="ctr" eaLnBrk="0" fontAlgn="auto">
                        <a:buNone/>
                      </a:pPr>
                      <a:r>
                        <a:rPr lang="zh-CN" altLang="en-US">
                          <a:solidFill>
                            <a:schemeClr val="bg1"/>
                          </a:solidFill>
                        </a:rPr>
                        <a:t>商品</a:t>
                      </a:r>
                      <a:r>
                        <a:rPr lang="en-US" altLang="zh-CN">
                          <a:solidFill>
                            <a:schemeClr val="bg1"/>
                          </a:solidFill>
                        </a:rPr>
                        <a:t>ID</a:t>
                      </a:r>
                      <a:endParaRPr lang="en-US" altLang="zh-CN">
                        <a:solidFill>
                          <a:schemeClr val="bg1"/>
                        </a:solidFill>
                      </a:endParaRPr>
                    </a:p>
                    <a:p>
                      <a:pPr algn="ctr" eaLnBrk="0" fontAlgn="auto">
                        <a:buNone/>
                      </a:pPr>
                      <a:r>
                        <a:rPr lang="zh-CN" altLang="en-US">
                          <a:solidFill>
                            <a:schemeClr val="bg1"/>
                          </a:solidFill>
                        </a:rPr>
                        <a:t>店铺</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分类</a:t>
                      </a:r>
                      <a:r>
                        <a:rPr lang="en-US" altLang="zh-CN">
                          <a:solidFill>
                            <a:schemeClr val="bg1"/>
                          </a:solidFill>
                        </a:rPr>
                        <a:t>ID</a:t>
                      </a:r>
                      <a:r>
                        <a:rPr lang="zh-CN" altLang="en-US">
                          <a:solidFill>
                            <a:schemeClr val="bg1"/>
                          </a:solidFill>
                        </a:rPr>
                        <a:t>，商品</a:t>
                      </a:r>
                      <a:r>
                        <a:rPr lang="en-US" altLang="zh-CN">
                          <a:solidFill>
                            <a:schemeClr val="bg1"/>
                          </a:solidFill>
                        </a:rPr>
                        <a:t>ID</a:t>
                      </a:r>
                      <a:r>
                        <a:rPr lang="zh-CN" altLang="en-US">
                          <a:solidFill>
                            <a:schemeClr val="bg1"/>
                          </a:solidFill>
                        </a:rPr>
                        <a:t>，店铺</a:t>
                      </a:r>
                      <a:r>
                        <a:rPr lang="en-US" altLang="zh-CN">
                          <a:solidFill>
                            <a:schemeClr val="bg1"/>
                          </a:solidFill>
                        </a:rPr>
                        <a:t>ID</a:t>
                      </a:r>
                      <a:r>
                        <a:rPr lang="zh-CN" altLang="en-US">
                          <a:solidFill>
                            <a:schemeClr val="bg1"/>
                          </a:solidFill>
                        </a:rPr>
                        <a:t>，分类名称</a:t>
                      </a:r>
                      <a:endParaRPr lang="zh-CN" altLang="en-US">
                        <a:solidFill>
                          <a:schemeClr val="bg1"/>
                        </a:solidFill>
                      </a:endParaRPr>
                    </a:p>
                  </a:txBody>
                  <a:tcPr/>
                </a:tc>
              </a:tr>
              <a:tr h="383540">
                <a:tc>
                  <a:txBody>
                    <a:bodyPr/>
                    <a:p>
                      <a:pPr algn="ctr">
                        <a:buNone/>
                      </a:pPr>
                      <a:r>
                        <a:rPr lang="zh-CN" altLang="en-US">
                          <a:solidFill>
                            <a:schemeClr val="bg1"/>
                          </a:solidFill>
                        </a:rPr>
                        <a:t>商品表</a:t>
                      </a:r>
                      <a:endParaRPr lang="zh-CN" altLang="en-US">
                        <a:solidFill>
                          <a:schemeClr val="bg1"/>
                        </a:solidFill>
                      </a:endParaRPr>
                    </a:p>
                  </a:txBody>
                  <a:tcPr/>
                </a:tc>
                <a:tc>
                  <a:txBody>
                    <a:bodyPr/>
                    <a:p>
                      <a:pPr algn="ctr">
                        <a:buNone/>
                      </a:pPr>
                      <a:r>
                        <a:rPr lang="zh-CN" altLang="en-US">
                          <a:solidFill>
                            <a:schemeClr val="bg1"/>
                          </a:solidFill>
                        </a:rPr>
                        <a:t>商品</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分类</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商品</a:t>
                      </a:r>
                      <a:r>
                        <a:rPr lang="en-US" altLang="zh-CN">
                          <a:solidFill>
                            <a:schemeClr val="bg1"/>
                          </a:solidFill>
                        </a:rPr>
                        <a:t>ID</a:t>
                      </a:r>
                      <a:r>
                        <a:rPr lang="zh-CN" altLang="en-US">
                          <a:solidFill>
                            <a:schemeClr val="bg1"/>
                          </a:solidFill>
                        </a:rPr>
                        <a:t>，分类</a:t>
                      </a:r>
                      <a:r>
                        <a:rPr lang="en-US" altLang="zh-CN">
                          <a:solidFill>
                            <a:schemeClr val="bg1"/>
                          </a:solidFill>
                        </a:rPr>
                        <a:t>ID</a:t>
                      </a:r>
                      <a:r>
                        <a:rPr lang="zh-CN" altLang="en-US">
                          <a:solidFill>
                            <a:schemeClr val="bg1"/>
                          </a:solidFill>
                        </a:rPr>
                        <a:t>，卖家用户名，商品名称，主图，副图，详情，价格，库存，销量，状态</a:t>
                      </a:r>
                      <a:endParaRPr lang="zh-CN" altLang="en-US">
                        <a:solidFill>
                          <a:schemeClr val="bg1"/>
                        </a:solidFill>
                      </a:endParaRPr>
                    </a:p>
                  </a:txBody>
                  <a:tcPr/>
                </a:tc>
              </a:tr>
              <a:tr h="382905">
                <a:tc>
                  <a:txBody>
                    <a:bodyPr/>
                    <a:p>
                      <a:pPr algn="ctr">
                        <a:buNone/>
                      </a:pPr>
                      <a:r>
                        <a:rPr lang="zh-CN" altLang="en-US">
                          <a:solidFill>
                            <a:schemeClr val="bg1"/>
                          </a:solidFill>
                        </a:rPr>
                        <a:t>店铺表</a:t>
                      </a:r>
                      <a:endParaRPr lang="zh-CN" altLang="en-US">
                        <a:solidFill>
                          <a:schemeClr val="bg1"/>
                        </a:solidFill>
                      </a:endParaRPr>
                    </a:p>
                  </a:txBody>
                  <a:tcPr/>
                </a:tc>
                <a:tc>
                  <a:txBody>
                    <a:bodyPr/>
                    <a:p>
                      <a:pPr algn="ctr">
                        <a:buNone/>
                      </a:pPr>
                      <a:r>
                        <a:rPr lang="zh-CN" altLang="en-US">
                          <a:solidFill>
                            <a:schemeClr val="bg1"/>
                          </a:solidFill>
                        </a:rPr>
                        <a:t>店铺</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用户</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店铺</a:t>
                      </a:r>
                      <a:r>
                        <a:rPr lang="en-US" altLang="zh-CN">
                          <a:solidFill>
                            <a:schemeClr val="bg1"/>
                          </a:solidFill>
                        </a:rPr>
                        <a:t>ID</a:t>
                      </a:r>
                      <a:r>
                        <a:rPr lang="zh-CN" altLang="en-US">
                          <a:solidFill>
                            <a:schemeClr val="bg1"/>
                          </a:solidFill>
                        </a:rPr>
                        <a:t>，用户</a:t>
                      </a:r>
                      <a:r>
                        <a:rPr lang="en-US" altLang="zh-CN">
                          <a:solidFill>
                            <a:schemeClr val="bg1"/>
                          </a:solidFill>
                        </a:rPr>
                        <a:t>ID</a:t>
                      </a:r>
                      <a:r>
                        <a:rPr lang="zh-CN" altLang="en-US">
                          <a:solidFill>
                            <a:schemeClr val="bg1"/>
                          </a:solidFill>
                        </a:rPr>
                        <a:t>，卖家用户名，店铺名，学校，地址</a:t>
                      </a:r>
                      <a:endParaRPr lang="zh-CN" altLang="en-US">
                        <a:solidFill>
                          <a:schemeClr val="bg1"/>
                        </a:solidFill>
                      </a:endParaRPr>
                    </a:p>
                  </a:txBody>
                  <a:tcPr/>
                </a:tc>
              </a:tr>
            </a:tbl>
          </a:graphicData>
        </a:graphic>
      </p:graphicFrame>
    </p:spTree>
  </p:cSld>
  <p:clrMapOvr>
    <a:masterClrMapping/>
  </p:clrMapOvr>
  <p:transition spd="slow" advTm="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775970" y="1231900"/>
          <a:ext cx="7604125" cy="2026920"/>
        </p:xfrm>
        <a:graphic>
          <a:graphicData uri="http://schemas.openxmlformats.org/drawingml/2006/table">
            <a:tbl>
              <a:tblPr firstRow="1" bandRow="1">
                <a:tableStyleId>{68D230F3-CF80-4859-8CE7-A43EE81993B5}</a:tableStyleId>
              </a:tblPr>
              <a:tblGrid>
                <a:gridCol w="1167130"/>
                <a:gridCol w="1102360"/>
                <a:gridCol w="1451610"/>
                <a:gridCol w="3883025"/>
              </a:tblGrid>
              <a:tr h="381000">
                <a:tc>
                  <a:txBody>
                    <a:bodyPr/>
                    <a:p>
                      <a:pPr algn="ctr">
                        <a:buNone/>
                      </a:pPr>
                      <a:r>
                        <a:rPr lang="zh-CN" altLang="en-US">
                          <a:solidFill>
                            <a:schemeClr val="bg1"/>
                          </a:solidFill>
                        </a:rPr>
                        <a:t>数据表</a:t>
                      </a:r>
                      <a:endParaRPr lang="zh-CN" altLang="en-US">
                        <a:solidFill>
                          <a:schemeClr val="bg1"/>
                        </a:solidFill>
                      </a:endParaRPr>
                    </a:p>
                  </a:txBody>
                  <a:tcPr/>
                </a:tc>
                <a:tc>
                  <a:txBody>
                    <a:bodyPr/>
                    <a:p>
                      <a:pPr algn="ctr">
                        <a:buNone/>
                      </a:pPr>
                      <a:r>
                        <a:rPr lang="zh-CN" altLang="en-US">
                          <a:solidFill>
                            <a:schemeClr val="bg1"/>
                          </a:solidFill>
                        </a:rPr>
                        <a:t>主键</a:t>
                      </a:r>
                      <a:endParaRPr lang="zh-CN" altLang="en-US">
                        <a:solidFill>
                          <a:schemeClr val="bg1"/>
                        </a:solidFill>
                      </a:endParaRPr>
                    </a:p>
                  </a:txBody>
                  <a:tcPr/>
                </a:tc>
                <a:tc>
                  <a:txBody>
                    <a:bodyPr/>
                    <a:p>
                      <a:pPr algn="ctr">
                        <a:buNone/>
                      </a:pPr>
                      <a:r>
                        <a:rPr lang="zh-CN" altLang="en-US">
                          <a:solidFill>
                            <a:schemeClr val="bg1"/>
                          </a:solidFill>
                        </a:rPr>
                        <a:t>外键</a:t>
                      </a:r>
                      <a:endParaRPr lang="zh-CN" altLang="en-US">
                        <a:solidFill>
                          <a:schemeClr val="bg1"/>
                        </a:solidFill>
                      </a:endParaRPr>
                    </a:p>
                  </a:txBody>
                  <a:tcPr/>
                </a:tc>
                <a:tc>
                  <a:txBody>
                    <a:bodyPr/>
                    <a:p>
                      <a:pPr algn="ctr">
                        <a:buNone/>
                      </a:pPr>
                      <a:r>
                        <a:rPr lang="zh-CN" altLang="en-US">
                          <a:solidFill>
                            <a:schemeClr val="bg1"/>
                          </a:solidFill>
                        </a:rPr>
                        <a:t>字段</a:t>
                      </a:r>
                      <a:endParaRPr lang="zh-CN" altLang="en-US">
                        <a:solidFill>
                          <a:schemeClr val="bg1"/>
                        </a:solidFill>
                      </a:endParaRPr>
                    </a:p>
                  </a:txBody>
                  <a:tcPr/>
                </a:tc>
              </a:tr>
              <a:tr h="381000">
                <a:tc>
                  <a:txBody>
                    <a:bodyPr/>
                    <a:p>
                      <a:pPr algn="ctr">
                        <a:buNone/>
                      </a:pPr>
                      <a:r>
                        <a:rPr lang="zh-CN" altLang="en-US">
                          <a:solidFill>
                            <a:schemeClr val="bg1"/>
                          </a:solidFill>
                        </a:rPr>
                        <a:t>购物车表</a:t>
                      </a:r>
                      <a:endParaRPr lang="zh-CN" altLang="en-US">
                        <a:solidFill>
                          <a:schemeClr val="bg1"/>
                        </a:solidFill>
                      </a:endParaRPr>
                    </a:p>
                  </a:txBody>
                  <a:tcPr/>
                </a:tc>
                <a:tc>
                  <a:txBody>
                    <a:bodyPr/>
                    <a:p>
                      <a:pPr algn="ctr">
                        <a:buNone/>
                      </a:pPr>
                      <a:r>
                        <a:rPr lang="zh-CN" altLang="en-US">
                          <a:solidFill>
                            <a:schemeClr val="bg1"/>
                          </a:solidFill>
                        </a:rPr>
                        <a:t>购物车</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用户</a:t>
                      </a:r>
                      <a:r>
                        <a:rPr lang="en-US" altLang="zh-CN">
                          <a:solidFill>
                            <a:schemeClr val="bg1"/>
                          </a:solidFill>
                        </a:rPr>
                        <a:t>ID</a:t>
                      </a:r>
                      <a:r>
                        <a:rPr lang="zh-CN" altLang="en-US">
                          <a:solidFill>
                            <a:schemeClr val="bg1"/>
                          </a:solidFill>
                        </a:rPr>
                        <a:t>，商品</a:t>
                      </a:r>
                      <a:r>
                        <a:rPr lang="en-US" altLang="zh-CN">
                          <a:solidFill>
                            <a:schemeClr val="bg1"/>
                          </a:solidFill>
                        </a:rPr>
                        <a:t>ID</a:t>
                      </a:r>
                      <a:r>
                        <a:rPr lang="zh-CN" altLang="en-US">
                          <a:solidFill>
                            <a:schemeClr val="bg1"/>
                          </a:solidFill>
                        </a:rPr>
                        <a:t>，店铺</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购物车</a:t>
                      </a:r>
                      <a:r>
                        <a:rPr lang="en-US" altLang="zh-CN">
                          <a:solidFill>
                            <a:schemeClr val="bg1"/>
                          </a:solidFill>
                        </a:rPr>
                        <a:t>ID</a:t>
                      </a:r>
                      <a:r>
                        <a:rPr lang="zh-CN" altLang="en-US">
                          <a:solidFill>
                            <a:schemeClr val="bg1"/>
                          </a:solidFill>
                        </a:rPr>
                        <a:t>，用户</a:t>
                      </a:r>
                      <a:r>
                        <a:rPr lang="en-US" altLang="zh-CN">
                          <a:solidFill>
                            <a:schemeClr val="bg1"/>
                          </a:solidFill>
                        </a:rPr>
                        <a:t>ID</a:t>
                      </a:r>
                      <a:r>
                        <a:rPr lang="zh-CN" altLang="en-US">
                          <a:solidFill>
                            <a:schemeClr val="bg1"/>
                          </a:solidFill>
                        </a:rPr>
                        <a:t>，买家用户名，卖家用户名，选中状态，商品</a:t>
                      </a:r>
                      <a:r>
                        <a:rPr lang="en-US" altLang="zh-CN">
                          <a:solidFill>
                            <a:schemeClr val="bg1"/>
                          </a:solidFill>
                        </a:rPr>
                        <a:t>ID</a:t>
                      </a:r>
                      <a:r>
                        <a:rPr lang="zh-CN" altLang="en-US">
                          <a:solidFill>
                            <a:schemeClr val="bg1"/>
                          </a:solidFill>
                        </a:rPr>
                        <a:t>，商品单价，商品数量</a:t>
                      </a:r>
                      <a:endParaRPr lang="zh-CN" altLang="en-US">
                        <a:solidFill>
                          <a:schemeClr val="bg1"/>
                        </a:solidFill>
                      </a:endParaRPr>
                    </a:p>
                  </a:txBody>
                  <a:tcPr/>
                </a:tc>
              </a:tr>
              <a:tr h="381000">
                <a:tc>
                  <a:txBody>
                    <a:bodyPr/>
                    <a:p>
                      <a:pPr algn="ctr">
                        <a:buNone/>
                      </a:pPr>
                      <a:r>
                        <a:rPr lang="zh-CN" altLang="en-US">
                          <a:solidFill>
                            <a:schemeClr val="bg1"/>
                          </a:solidFill>
                        </a:rPr>
                        <a:t>收货地址表</a:t>
                      </a:r>
                      <a:endParaRPr lang="zh-CN" altLang="en-US">
                        <a:solidFill>
                          <a:schemeClr val="bg1"/>
                        </a:solidFill>
                      </a:endParaRPr>
                    </a:p>
                  </a:txBody>
                  <a:tcPr/>
                </a:tc>
                <a:tc>
                  <a:txBody>
                    <a:bodyPr/>
                    <a:p>
                      <a:pPr algn="ctr">
                        <a:buNone/>
                      </a:pPr>
                      <a:r>
                        <a:rPr lang="zh-CN" altLang="en-US">
                          <a:solidFill>
                            <a:schemeClr val="bg1"/>
                          </a:solidFill>
                        </a:rPr>
                        <a:t>地址</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用户</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地址</a:t>
                      </a:r>
                      <a:r>
                        <a:rPr lang="en-US" altLang="zh-CN">
                          <a:solidFill>
                            <a:schemeClr val="bg1"/>
                          </a:solidFill>
                        </a:rPr>
                        <a:t>ID</a:t>
                      </a:r>
                      <a:r>
                        <a:rPr lang="zh-CN" altLang="en-US">
                          <a:solidFill>
                            <a:schemeClr val="bg1"/>
                          </a:solidFill>
                        </a:rPr>
                        <a:t>，用户</a:t>
                      </a:r>
                      <a:r>
                        <a:rPr lang="en-US" altLang="zh-CN">
                          <a:solidFill>
                            <a:schemeClr val="bg1"/>
                          </a:solidFill>
                        </a:rPr>
                        <a:t>ID</a:t>
                      </a:r>
                      <a:r>
                        <a:rPr lang="zh-CN" altLang="en-US">
                          <a:solidFill>
                            <a:schemeClr val="bg1"/>
                          </a:solidFill>
                        </a:rPr>
                        <a:t>，收货人姓名，电话</a:t>
                      </a:r>
                      <a:endParaRPr lang="zh-CN" altLang="en-US">
                        <a:solidFill>
                          <a:schemeClr val="bg1"/>
                        </a:solidFill>
                      </a:endParaRPr>
                    </a:p>
                  </a:txBody>
                  <a:tcPr/>
                </a:tc>
              </a:tr>
              <a:tr h="381000">
                <a:tc>
                  <a:txBody>
                    <a:bodyPr/>
                    <a:p>
                      <a:pPr algn="ctr">
                        <a:buNone/>
                      </a:pPr>
                      <a:r>
                        <a:rPr lang="zh-CN" altLang="en-US">
                          <a:solidFill>
                            <a:schemeClr val="bg1"/>
                          </a:solidFill>
                        </a:rPr>
                        <a:t>订单表</a:t>
                      </a:r>
                      <a:endParaRPr lang="zh-CN" altLang="en-US">
                        <a:solidFill>
                          <a:schemeClr val="bg1"/>
                        </a:solidFill>
                      </a:endParaRPr>
                    </a:p>
                  </a:txBody>
                  <a:tcPr/>
                </a:tc>
                <a:tc>
                  <a:txBody>
                    <a:bodyPr/>
                    <a:p>
                      <a:pPr algn="ctr">
                        <a:buNone/>
                      </a:pPr>
                      <a:r>
                        <a:rPr lang="zh-CN" altLang="en-US">
                          <a:solidFill>
                            <a:schemeClr val="bg1"/>
                          </a:solidFill>
                        </a:rPr>
                        <a:t>订单</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用户</a:t>
                      </a:r>
                      <a:r>
                        <a:rPr lang="en-US" altLang="zh-CN">
                          <a:solidFill>
                            <a:schemeClr val="bg1"/>
                          </a:solidFill>
                        </a:rPr>
                        <a:t>ID</a:t>
                      </a:r>
                      <a:r>
                        <a:rPr lang="zh-CN" altLang="en-US">
                          <a:solidFill>
                            <a:schemeClr val="bg1"/>
                          </a:solidFill>
                        </a:rPr>
                        <a:t>，店铺</a:t>
                      </a:r>
                      <a:r>
                        <a:rPr lang="en-US" altLang="zh-CN">
                          <a:solidFill>
                            <a:schemeClr val="bg1"/>
                          </a:solidFill>
                        </a:rPr>
                        <a:t>ID</a:t>
                      </a:r>
                      <a:endParaRPr lang="zh-CN" altLang="en-US">
                        <a:solidFill>
                          <a:schemeClr val="bg1"/>
                        </a:solidFill>
                      </a:endParaRPr>
                    </a:p>
                  </a:txBody>
                  <a:tcPr/>
                </a:tc>
                <a:tc>
                  <a:txBody>
                    <a:bodyPr/>
                    <a:p>
                      <a:pPr algn="ctr">
                        <a:buNone/>
                      </a:pPr>
                      <a:r>
                        <a:rPr lang="zh-CN" altLang="en-US">
                          <a:solidFill>
                            <a:schemeClr val="bg1"/>
                          </a:solidFill>
                        </a:rPr>
                        <a:t>订单</a:t>
                      </a:r>
                      <a:r>
                        <a:rPr lang="en-US" altLang="zh-CN">
                          <a:solidFill>
                            <a:schemeClr val="bg1"/>
                          </a:solidFill>
                        </a:rPr>
                        <a:t>ID</a:t>
                      </a:r>
                      <a:r>
                        <a:rPr lang="zh-CN" altLang="en-US">
                          <a:solidFill>
                            <a:schemeClr val="bg1"/>
                          </a:solidFill>
                        </a:rPr>
                        <a:t>，用户</a:t>
                      </a:r>
                      <a:r>
                        <a:rPr lang="en-US" altLang="zh-CN">
                          <a:solidFill>
                            <a:schemeClr val="bg1"/>
                          </a:solidFill>
                        </a:rPr>
                        <a:t>ID</a:t>
                      </a:r>
                      <a:r>
                        <a:rPr lang="zh-CN" altLang="en-US">
                          <a:solidFill>
                            <a:schemeClr val="bg1"/>
                          </a:solidFill>
                        </a:rPr>
                        <a:t>，店铺</a:t>
                      </a:r>
                      <a:r>
                        <a:rPr lang="en-US" altLang="zh-CN">
                          <a:solidFill>
                            <a:schemeClr val="bg1"/>
                          </a:solidFill>
                        </a:rPr>
                        <a:t>ID</a:t>
                      </a:r>
                      <a:r>
                        <a:rPr lang="zh-CN" altLang="en-US">
                          <a:solidFill>
                            <a:schemeClr val="bg1"/>
                          </a:solidFill>
                        </a:rPr>
                        <a:t>，总价，订单备注，订单号，付款时间，交易完成时间，交易关闭时间</a:t>
                      </a:r>
                      <a:endParaRPr lang="zh-CN" altLang="en-US">
                        <a:solidFill>
                          <a:schemeClr val="bg1"/>
                        </a:solidFill>
                      </a:endParaRPr>
                    </a:p>
                  </a:txBody>
                  <a:tcPr/>
                </a:tc>
              </a:tr>
              <a:tr h="381000">
                <a:tc>
                  <a:txBody>
                    <a:bodyPr/>
                    <a:p>
                      <a:pPr algn="ctr">
                        <a:buNone/>
                      </a:pPr>
                      <a:r>
                        <a:rPr lang="zh-CN" altLang="en-US">
                          <a:solidFill>
                            <a:schemeClr val="bg1"/>
                          </a:solidFill>
                        </a:rPr>
                        <a:t>订单项表</a:t>
                      </a:r>
                      <a:endParaRPr lang="zh-CN" altLang="en-US">
                        <a:solidFill>
                          <a:schemeClr val="bg1"/>
                        </a:solidFill>
                      </a:endParaRPr>
                    </a:p>
                  </a:txBody>
                  <a:tcPr/>
                </a:tc>
                <a:tc>
                  <a:txBody>
                    <a:bodyPr/>
                    <a:p>
                      <a:pPr algn="ctr">
                        <a:buNone/>
                      </a:pPr>
                      <a:r>
                        <a:rPr lang="zh-CN" altLang="en-US">
                          <a:solidFill>
                            <a:schemeClr val="bg1"/>
                          </a:solidFill>
                        </a:rPr>
                        <a:t>订单项</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订单号，用户</a:t>
                      </a:r>
                      <a:r>
                        <a:rPr lang="en-US" altLang="zh-CN">
                          <a:solidFill>
                            <a:schemeClr val="bg1"/>
                          </a:solidFill>
                        </a:rPr>
                        <a:t>ID</a:t>
                      </a:r>
                      <a:r>
                        <a:rPr lang="zh-CN" altLang="en-US">
                          <a:solidFill>
                            <a:schemeClr val="bg1"/>
                          </a:solidFill>
                        </a:rPr>
                        <a:t>店铺</a:t>
                      </a:r>
                      <a:r>
                        <a:rPr lang="en-US" altLang="zh-CN">
                          <a:solidFill>
                            <a:schemeClr val="bg1"/>
                          </a:solidFill>
                        </a:rPr>
                        <a:t>ID</a:t>
                      </a:r>
                      <a:r>
                        <a:rPr lang="zh-CN" altLang="en-US">
                          <a:solidFill>
                            <a:schemeClr val="bg1"/>
                          </a:solidFill>
                        </a:rPr>
                        <a:t>，商品</a:t>
                      </a:r>
                      <a:r>
                        <a:rPr lang="en-US" altLang="zh-CN">
                          <a:solidFill>
                            <a:schemeClr val="bg1"/>
                          </a:solidFill>
                        </a:rPr>
                        <a:t>ID</a:t>
                      </a:r>
                      <a:endParaRPr lang="en-US" altLang="zh-CN">
                        <a:solidFill>
                          <a:schemeClr val="bg1"/>
                        </a:solidFill>
                      </a:endParaRPr>
                    </a:p>
                  </a:txBody>
                  <a:tcPr/>
                </a:tc>
                <a:tc>
                  <a:txBody>
                    <a:bodyPr/>
                    <a:p>
                      <a:pPr algn="ctr">
                        <a:buNone/>
                      </a:pPr>
                      <a:r>
                        <a:rPr lang="zh-CN" altLang="en-US">
                          <a:solidFill>
                            <a:schemeClr val="bg1"/>
                          </a:solidFill>
                        </a:rPr>
                        <a:t>订单项</a:t>
                      </a:r>
                      <a:r>
                        <a:rPr lang="en-US" altLang="zh-CN">
                          <a:solidFill>
                            <a:schemeClr val="bg1"/>
                          </a:solidFill>
                        </a:rPr>
                        <a:t>ID</a:t>
                      </a:r>
                      <a:r>
                        <a:rPr lang="zh-CN" altLang="en-US">
                          <a:solidFill>
                            <a:schemeClr val="bg1"/>
                          </a:solidFill>
                        </a:rPr>
                        <a:t>，用户</a:t>
                      </a:r>
                      <a:r>
                        <a:rPr lang="en-US" altLang="zh-CN">
                          <a:solidFill>
                            <a:schemeClr val="bg1"/>
                          </a:solidFill>
                        </a:rPr>
                        <a:t>ID</a:t>
                      </a:r>
                      <a:r>
                        <a:rPr lang="zh-CN" altLang="en-US">
                          <a:solidFill>
                            <a:schemeClr val="bg1"/>
                          </a:solidFill>
                        </a:rPr>
                        <a:t>，店铺</a:t>
                      </a:r>
                      <a:r>
                        <a:rPr lang="en-US" altLang="zh-CN">
                          <a:solidFill>
                            <a:schemeClr val="bg1"/>
                          </a:solidFill>
                        </a:rPr>
                        <a:t>ID</a:t>
                      </a:r>
                      <a:r>
                        <a:rPr lang="zh-CN" altLang="en-US">
                          <a:solidFill>
                            <a:schemeClr val="bg1"/>
                          </a:solidFill>
                        </a:rPr>
                        <a:t>，商品</a:t>
                      </a:r>
                      <a:r>
                        <a:rPr lang="en-US" altLang="zh-CN">
                          <a:solidFill>
                            <a:schemeClr val="bg1"/>
                          </a:solidFill>
                        </a:rPr>
                        <a:t>ID</a:t>
                      </a:r>
                      <a:r>
                        <a:rPr lang="zh-CN" altLang="en-US">
                          <a:solidFill>
                            <a:schemeClr val="bg1"/>
                          </a:solidFill>
                        </a:rPr>
                        <a:t>，订单号，商品单价，数量，商品详情</a:t>
                      </a:r>
                      <a:endParaRPr lang="zh-CN" altLang="en-US">
                        <a:solidFill>
                          <a:schemeClr val="bg1"/>
                        </a:solidFill>
                      </a:endParaRPr>
                    </a:p>
                  </a:txBody>
                  <a:tcPr/>
                </a:tc>
              </a:tr>
            </a:tbl>
          </a:graphicData>
        </a:graphic>
      </p:graphicFrame>
    </p:spTree>
  </p:cSld>
  <p:clrMapOvr>
    <a:masterClrMapping/>
  </p:clrMapOvr>
  <p:transition spd="slow"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38921" name="图片 1"/>
            <p:cNvPicPr>
              <a:picLocks noChangeAspect="1"/>
            </p:cNvPicPr>
            <p:nvPr/>
          </p:nvPicPr>
          <p:blipFill>
            <a:blip r:embed="rId1" cstate="screen"/>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endParaRPr lang="zh-CN" altLang="en-US" sz="1800" dirty="0">
                <a:solidFill>
                  <a:schemeClr val="bg1">
                    <a:lumMod val="95000"/>
                  </a:schemeClr>
                </a:solidFill>
                <a:latin typeface="+mn-lt"/>
                <a:ea typeface="+mn-ea"/>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2867025" y="2019300"/>
            <a:ext cx="4348163" cy="939800"/>
            <a:chOff x="2866757" y="2019402"/>
            <a:chExt cx="4348365" cy="939618"/>
          </a:xfrm>
        </p:grpSpPr>
        <p:sp>
          <p:nvSpPr>
            <p:cNvPr id="20" name="文本框 19"/>
            <p:cNvSpPr txBox="1"/>
            <p:nvPr/>
          </p:nvSpPr>
          <p:spPr>
            <a:xfrm>
              <a:off x="2866757" y="2251132"/>
              <a:ext cx="4348365" cy="707888"/>
            </a:xfrm>
            <a:prstGeom prst="rect">
              <a:avLst/>
            </a:prstGeom>
            <a:noFill/>
          </p:spPr>
          <p:txBody>
            <a:bodyPr>
              <a:spAutoFit/>
            </a:bodyPr>
            <a:lstStyle/>
            <a:p>
              <a:pPr algn="ctr" eaLnBrk="1" fontAlgn="auto" hangingPunct="1">
                <a:spcBef>
                  <a:spcPts val="0"/>
                </a:spcBef>
                <a:spcAft>
                  <a:spcPts val="0"/>
                </a:spcAft>
                <a:defRPr/>
              </a:pPr>
              <a:r>
                <a:rPr lang="zh-CN" altLang="en-US" sz="4000" dirty="0">
                  <a:solidFill>
                    <a:schemeClr val="bg1"/>
                  </a:solidFill>
                  <a:latin typeface="+mn-ea"/>
                  <a:ea typeface="+mn-ea"/>
                </a:rPr>
                <a:t>关键技术与难点</a:t>
              </a:r>
              <a:endParaRPr lang="zh-CN" altLang="en-US" sz="4000" dirty="0">
                <a:solidFill>
                  <a:schemeClr val="bg1"/>
                </a:solidFill>
                <a:latin typeface="+mn-ea"/>
                <a:ea typeface="+mn-ea"/>
              </a:endParaRPr>
            </a:p>
          </p:txBody>
        </p:sp>
        <p:sp>
          <p:nvSpPr>
            <p:cNvPr id="21" name="文本框 20"/>
            <p:cNvSpPr txBox="1"/>
            <p:nvPr/>
          </p:nvSpPr>
          <p:spPr>
            <a:xfrm>
              <a:off x="3230312" y="2019402"/>
              <a:ext cx="1659014" cy="307915"/>
            </a:xfrm>
            <a:prstGeom prst="rect">
              <a:avLst/>
            </a:prstGeom>
            <a:noFill/>
          </p:spPr>
          <p:txBody>
            <a:bodyPr>
              <a:spAutoFit/>
            </a:bodyPr>
            <a:lstStyle/>
            <a:p>
              <a:pPr eaLnBrk="1" fontAlgn="auto" hangingPunct="1">
                <a:spcBef>
                  <a:spcPts val="0"/>
                </a:spcBef>
                <a:spcAft>
                  <a:spcPts val="0"/>
                </a:spcAft>
                <a:defRPr/>
              </a:pPr>
              <a:r>
                <a:rPr lang="en-US" altLang="zh-CN" sz="1400" dirty="0">
                  <a:solidFill>
                    <a:schemeClr val="bg1"/>
                  </a:solidFill>
                  <a:latin typeface="+mn-ea"/>
                  <a:ea typeface="+mn-ea"/>
                </a:rPr>
                <a:t>PART THREE</a:t>
              </a:r>
              <a:endParaRPr lang="zh-CN" altLang="en-US" sz="1400" dirty="0">
                <a:solidFill>
                  <a:schemeClr val="bg1"/>
                </a:solidFill>
                <a:latin typeface="+mn-ea"/>
                <a:ea typeface="+mn-ea"/>
              </a:endParaRPr>
            </a:p>
          </p:txBody>
        </p:sp>
      </p:grpSp>
      <p:grpSp>
        <p:nvGrpSpPr>
          <p:cNvPr id="22" name="组合 21"/>
          <p:cNvGrpSpPr/>
          <p:nvPr/>
        </p:nvGrpSpPr>
        <p:grpSpPr bwMode="auto">
          <a:xfrm>
            <a:off x="192881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关键技术</a:t>
            </a:r>
            <a:endParaRPr lang="zh-CN" altLang="en-US" sz="1400" dirty="0">
              <a:solidFill>
                <a:schemeClr val="bg1">
                  <a:lumMod val="95000"/>
                </a:schemeClr>
              </a:solidFill>
              <a:latin typeface="华康少女文字W5(P)" pitchFamily="82" charset="-122"/>
            </a:endParaRPr>
          </a:p>
        </p:txBody>
      </p:sp>
      <p:sp>
        <p:nvSpPr>
          <p:cNvPr id="4" name="文本框 3"/>
          <p:cNvSpPr txBox="1"/>
          <p:nvPr/>
        </p:nvSpPr>
        <p:spPr>
          <a:xfrm>
            <a:off x="1125220" y="692150"/>
            <a:ext cx="6598285" cy="706755"/>
          </a:xfrm>
          <a:prstGeom prst="rect">
            <a:avLst/>
          </a:prstGeom>
          <a:noFill/>
        </p:spPr>
        <p:txBody>
          <a:bodyPr wrap="square" rtlCol="0">
            <a:spAutoFit/>
          </a:bodyPr>
          <a:p>
            <a:pPr indent="457200" latinLnBrk="0"/>
            <a:r>
              <a:rPr sz="2000">
                <a:solidFill>
                  <a:schemeClr val="bg1"/>
                </a:solidFill>
              </a:rPr>
              <a:t>解决百度ueditor富文本编辑器</a:t>
            </a:r>
            <a:r>
              <a:rPr lang="zh-CN" sz="2000">
                <a:solidFill>
                  <a:schemeClr val="bg1"/>
                </a:solidFill>
              </a:rPr>
              <a:t>因</a:t>
            </a:r>
            <a:r>
              <a:rPr sz="2000">
                <a:solidFill>
                  <a:schemeClr val="bg1"/>
                </a:solidFill>
              </a:rPr>
              <a:t>/src掉链，</a:t>
            </a:r>
            <a:r>
              <a:rPr lang="zh-CN" sz="2000">
                <a:solidFill>
                  <a:schemeClr val="bg1"/>
                </a:solidFill>
              </a:rPr>
              <a:t>不能正确插入视频的问题。</a:t>
            </a:r>
            <a:endParaRPr lang="zh-CN" sz="2000" i="1">
              <a:solidFill>
                <a:schemeClr val="bg1"/>
              </a:solidFill>
            </a:endParaRPr>
          </a:p>
        </p:txBody>
      </p:sp>
      <p:sp>
        <p:nvSpPr>
          <p:cNvPr id="2" name="文本框 1"/>
          <p:cNvSpPr txBox="1"/>
          <p:nvPr/>
        </p:nvSpPr>
        <p:spPr>
          <a:xfrm>
            <a:off x="1272540" y="1398905"/>
            <a:ext cx="6598285" cy="3415030"/>
          </a:xfrm>
          <a:prstGeom prst="rect">
            <a:avLst/>
          </a:prstGeom>
          <a:noFill/>
        </p:spPr>
        <p:txBody>
          <a:bodyPr wrap="square" rtlCol="0">
            <a:spAutoFit/>
          </a:bodyPr>
          <a:p>
            <a:pPr indent="457200" latinLnBrk="0"/>
            <a:r>
              <a:rPr lang="zh-CN" sz="1800">
                <a:solidFill>
                  <a:schemeClr val="bg1"/>
                </a:solidFill>
              </a:rPr>
              <a:t>问题背景：当我们在对商品添加详情内容的时候，发现如果我们插入视频到富文本当中，然后点击编辑模式为源码编辑模式的时候，视频链接当中的</a:t>
            </a:r>
            <a:r>
              <a:rPr lang="en-US" altLang="zh-CN" sz="1800">
                <a:solidFill>
                  <a:schemeClr val="bg1"/>
                </a:solidFill>
              </a:rPr>
              <a:t>src</a:t>
            </a:r>
            <a:r>
              <a:rPr lang="zh-CN" altLang="en-US" sz="1800">
                <a:solidFill>
                  <a:schemeClr val="bg1"/>
                </a:solidFill>
              </a:rPr>
              <a:t>标签及其内容消失了。</a:t>
            </a:r>
            <a:endParaRPr lang="zh-CN" altLang="en-US" sz="1800">
              <a:solidFill>
                <a:schemeClr val="bg1"/>
              </a:solidFill>
            </a:endParaRPr>
          </a:p>
          <a:p>
            <a:pPr indent="457200" latinLnBrk="0"/>
            <a:r>
              <a:rPr lang="zh-CN" altLang="en-US" sz="1800">
                <a:solidFill>
                  <a:schemeClr val="bg1"/>
                </a:solidFill>
              </a:rPr>
              <a:t>造成原因：编辑器的过滤器xssFilter在切换为源码的过程中会过滤掉img的_url属性。</a:t>
            </a:r>
            <a:endParaRPr lang="zh-CN" altLang="en-US" sz="1800">
              <a:solidFill>
                <a:schemeClr val="bg1"/>
              </a:solidFill>
            </a:endParaRPr>
          </a:p>
          <a:p>
            <a:pPr indent="457200" latinLnBrk="0"/>
            <a:r>
              <a:rPr lang="zh-CN" altLang="en-US" sz="1800">
                <a:solidFill>
                  <a:schemeClr val="bg1"/>
                </a:solidFill>
              </a:rPr>
              <a:t>解决办法：</a:t>
            </a:r>
            <a:endParaRPr lang="zh-CN" altLang="en-US" sz="1800">
              <a:solidFill>
                <a:schemeClr val="bg1"/>
              </a:solidFill>
            </a:endParaRPr>
          </a:p>
          <a:p>
            <a:pPr indent="457200" latinLnBrk="0"/>
            <a:r>
              <a:rPr lang="en-US" altLang="zh-CN" sz="1800">
                <a:solidFill>
                  <a:schemeClr val="bg1"/>
                </a:solidFill>
              </a:rPr>
              <a:t>	  1.</a:t>
            </a:r>
            <a:r>
              <a:rPr lang="zh-CN" altLang="en-US" sz="1800">
                <a:solidFill>
                  <a:schemeClr val="bg1"/>
                </a:solidFill>
              </a:rPr>
              <a:t>在配置文件ueditor.config.js中的过滤白名单whitList:{ }中对</a:t>
            </a:r>
            <a:r>
              <a:rPr lang="en-US" altLang="zh-CN" sz="1800">
                <a:solidFill>
                  <a:schemeClr val="bg1"/>
                </a:solidFill>
              </a:rPr>
              <a:t>img</a:t>
            </a:r>
            <a:r>
              <a:rPr lang="zh-CN" altLang="en-US" sz="1800">
                <a:solidFill>
                  <a:schemeClr val="bg1"/>
                </a:solidFill>
              </a:rPr>
              <a:t>标签增加</a:t>
            </a:r>
            <a:r>
              <a:rPr lang="en-US" altLang="zh-CN" sz="1800">
                <a:solidFill>
                  <a:schemeClr val="bg1"/>
                </a:solidFill>
              </a:rPr>
              <a:t>_url</a:t>
            </a:r>
            <a:r>
              <a:rPr lang="zh-CN" altLang="en-US" sz="1800">
                <a:solidFill>
                  <a:schemeClr val="bg1"/>
                </a:solidFill>
              </a:rPr>
              <a:t>属性。</a:t>
            </a:r>
            <a:endParaRPr lang="zh-CN" altLang="en-US" sz="1800">
              <a:solidFill>
                <a:schemeClr val="bg1"/>
              </a:solidFill>
            </a:endParaRPr>
          </a:p>
          <a:p>
            <a:pPr indent="457200" latinLnBrk="0"/>
            <a:r>
              <a:rPr lang="zh-CN" altLang="en-US" sz="1800">
                <a:solidFill>
                  <a:schemeClr val="bg1"/>
                </a:solidFill>
              </a:rPr>
              <a:t>    </a:t>
            </a:r>
            <a:r>
              <a:rPr lang="en-US" altLang="zh-CN" sz="1800">
                <a:solidFill>
                  <a:schemeClr val="bg1"/>
                </a:solidFill>
              </a:rPr>
              <a:t>2.在下面的 video 标签后面新增3给标签，使Ueditor分别能支持embed标签和iframe标签：</a:t>
            </a:r>
            <a:endParaRPr lang="en-US" altLang="zh-CN" sz="1800">
              <a:solidFill>
                <a:schemeClr val="bg1"/>
              </a:solidFill>
            </a:endParaRPr>
          </a:p>
          <a:p>
            <a:pPr indent="457200" latinLnBrk="0"/>
            <a:endParaRPr lang="en-US" altLang="zh-CN" sz="1800">
              <a:solidFill>
                <a:schemeClr val="bg1"/>
              </a:solidFill>
            </a:endParaRPr>
          </a:p>
          <a:p>
            <a:pPr indent="457200" latinLnBrk="0"/>
            <a:endParaRPr lang="zh-CN" altLang="en-US" sz="1800">
              <a:solidFill>
                <a:schemeClr val="bg1"/>
              </a:solidFill>
            </a:endParaRPr>
          </a:p>
        </p:txBody>
      </p:sp>
    </p:spTree>
  </p:cSld>
  <p:clrMapOvr>
    <a:masterClrMapping/>
  </p:clrMapOvr>
  <p:transition spd="slow"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关键技术</a:t>
            </a:r>
            <a:endParaRPr lang="zh-CN" altLang="en-US" sz="1400" dirty="0">
              <a:solidFill>
                <a:schemeClr val="bg1">
                  <a:lumMod val="95000"/>
                </a:schemeClr>
              </a:solidFill>
              <a:latin typeface="华康少女文字W5(P)" pitchFamily="82" charset="-122"/>
            </a:endParaRPr>
          </a:p>
        </p:txBody>
      </p:sp>
      <p:sp>
        <p:nvSpPr>
          <p:cNvPr id="4" name="文本框 3"/>
          <p:cNvSpPr txBox="1"/>
          <p:nvPr/>
        </p:nvSpPr>
        <p:spPr>
          <a:xfrm>
            <a:off x="1125220" y="692150"/>
            <a:ext cx="6598285" cy="706755"/>
          </a:xfrm>
          <a:prstGeom prst="rect">
            <a:avLst/>
          </a:prstGeom>
          <a:noFill/>
        </p:spPr>
        <p:txBody>
          <a:bodyPr wrap="square" rtlCol="0">
            <a:spAutoFit/>
          </a:bodyPr>
          <a:p>
            <a:pPr indent="457200" latinLnBrk="0"/>
            <a:r>
              <a:rPr sz="2000">
                <a:solidFill>
                  <a:schemeClr val="bg1"/>
                </a:solidFill>
              </a:rPr>
              <a:t>解决百度ueditor富文本编辑器</a:t>
            </a:r>
            <a:r>
              <a:rPr lang="zh-CN" sz="2000">
                <a:solidFill>
                  <a:schemeClr val="bg1"/>
                </a:solidFill>
              </a:rPr>
              <a:t>因</a:t>
            </a:r>
            <a:r>
              <a:rPr sz="2000">
                <a:solidFill>
                  <a:schemeClr val="bg1"/>
                </a:solidFill>
              </a:rPr>
              <a:t>/src掉链，</a:t>
            </a:r>
            <a:r>
              <a:rPr lang="zh-CN" sz="2000">
                <a:solidFill>
                  <a:schemeClr val="bg1"/>
                </a:solidFill>
              </a:rPr>
              <a:t>不能正确插入视频的问题。</a:t>
            </a:r>
            <a:endParaRPr lang="zh-CN" sz="2000" i="1">
              <a:solidFill>
                <a:schemeClr val="bg1"/>
              </a:solidFill>
            </a:endParaRPr>
          </a:p>
        </p:txBody>
      </p:sp>
      <p:sp>
        <p:nvSpPr>
          <p:cNvPr id="2" name="文本框 1"/>
          <p:cNvSpPr txBox="1"/>
          <p:nvPr/>
        </p:nvSpPr>
        <p:spPr>
          <a:xfrm>
            <a:off x="1272540" y="1398905"/>
            <a:ext cx="6598285" cy="645160"/>
          </a:xfrm>
          <a:prstGeom prst="rect">
            <a:avLst/>
          </a:prstGeom>
          <a:noFill/>
        </p:spPr>
        <p:txBody>
          <a:bodyPr wrap="square" rtlCol="0">
            <a:spAutoFit/>
          </a:bodyPr>
          <a:p>
            <a:pPr indent="457200" latinLnBrk="0"/>
            <a:endParaRPr lang="en-US" altLang="zh-CN" sz="1800">
              <a:solidFill>
                <a:schemeClr val="bg1"/>
              </a:solidFill>
            </a:endParaRPr>
          </a:p>
          <a:p>
            <a:pPr indent="457200" latinLnBrk="0"/>
            <a:endParaRPr lang="zh-CN" altLang="en-US" sz="1800">
              <a:solidFill>
                <a:schemeClr val="bg1"/>
              </a:solidFill>
            </a:endParaRPr>
          </a:p>
        </p:txBody>
      </p:sp>
      <p:pic>
        <p:nvPicPr>
          <p:cNvPr id="3" name="图片 2"/>
          <p:cNvPicPr>
            <a:picLocks noChangeAspect="1"/>
          </p:cNvPicPr>
          <p:nvPr/>
        </p:nvPicPr>
        <p:blipFill>
          <a:blip r:embed="rId2"/>
          <a:stretch>
            <a:fillRect/>
          </a:stretch>
        </p:blipFill>
        <p:spPr>
          <a:xfrm>
            <a:off x="871855" y="1410335"/>
            <a:ext cx="7616190" cy="1518285"/>
          </a:xfrm>
          <a:prstGeom prst="rect">
            <a:avLst/>
          </a:prstGeom>
        </p:spPr>
      </p:pic>
      <p:pic>
        <p:nvPicPr>
          <p:cNvPr id="5" name="图片 4"/>
          <p:cNvPicPr>
            <a:picLocks noChangeAspect="1"/>
          </p:cNvPicPr>
          <p:nvPr/>
        </p:nvPicPr>
        <p:blipFill>
          <a:blip r:embed="rId3"/>
          <a:stretch>
            <a:fillRect/>
          </a:stretch>
        </p:blipFill>
        <p:spPr>
          <a:xfrm>
            <a:off x="871855" y="2940050"/>
            <a:ext cx="7615555" cy="1863090"/>
          </a:xfrm>
          <a:prstGeom prst="rect">
            <a:avLst/>
          </a:prstGeom>
        </p:spPr>
      </p:pic>
    </p:spTree>
  </p:cSld>
  <p:clrMapOvr>
    <a:masterClrMapping/>
  </p:clrMapOvr>
  <p:transition spd="slow" advTm="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关键难点</a:t>
            </a:r>
            <a:endParaRPr lang="zh-CN" altLang="en-US" sz="1400" dirty="0">
              <a:solidFill>
                <a:schemeClr val="bg1">
                  <a:lumMod val="95000"/>
                </a:schemeClr>
              </a:solidFill>
              <a:latin typeface="华康少女文字W5(P)" pitchFamily="82" charset="-122"/>
            </a:endParaRPr>
          </a:p>
        </p:txBody>
      </p:sp>
      <p:pic>
        <p:nvPicPr>
          <p:cNvPr id="2" name="图片 1" descr="错误1"/>
          <p:cNvPicPr>
            <a:picLocks noChangeAspect="1"/>
          </p:cNvPicPr>
          <p:nvPr/>
        </p:nvPicPr>
        <p:blipFill>
          <a:blip r:embed="rId2"/>
          <a:stretch>
            <a:fillRect/>
          </a:stretch>
        </p:blipFill>
        <p:spPr>
          <a:xfrm>
            <a:off x="1042035" y="1463675"/>
            <a:ext cx="3533140" cy="2216150"/>
          </a:xfrm>
          <a:prstGeom prst="rect">
            <a:avLst/>
          </a:prstGeom>
        </p:spPr>
      </p:pic>
      <p:pic>
        <p:nvPicPr>
          <p:cNvPr id="3" name="图片 2" descr="错误2"/>
          <p:cNvPicPr>
            <a:picLocks noChangeAspect="1"/>
          </p:cNvPicPr>
          <p:nvPr/>
        </p:nvPicPr>
        <p:blipFill>
          <a:blip r:embed="rId3"/>
          <a:stretch>
            <a:fillRect/>
          </a:stretch>
        </p:blipFill>
        <p:spPr>
          <a:xfrm>
            <a:off x="4850765" y="1439545"/>
            <a:ext cx="3406140" cy="2240280"/>
          </a:xfrm>
          <a:prstGeom prst="rect">
            <a:avLst/>
          </a:prstGeom>
        </p:spPr>
      </p:pic>
      <p:sp>
        <p:nvSpPr>
          <p:cNvPr id="4" name="文本框 3"/>
          <p:cNvSpPr txBox="1"/>
          <p:nvPr/>
        </p:nvSpPr>
        <p:spPr>
          <a:xfrm>
            <a:off x="1125220" y="692150"/>
            <a:ext cx="6598285" cy="398780"/>
          </a:xfrm>
          <a:prstGeom prst="rect">
            <a:avLst/>
          </a:prstGeom>
          <a:noFill/>
        </p:spPr>
        <p:txBody>
          <a:bodyPr wrap="square" rtlCol="0">
            <a:spAutoFit/>
          </a:bodyPr>
          <a:p>
            <a:r>
              <a:rPr lang="zh-CN" altLang="en-US" sz="2000">
                <a:solidFill>
                  <a:schemeClr val="bg1"/>
                </a:solidFill>
              </a:rPr>
              <a:t>浮点型（</a:t>
            </a:r>
            <a:r>
              <a:rPr lang="en-US" altLang="zh-CN" sz="2000">
                <a:solidFill>
                  <a:schemeClr val="bg1"/>
                </a:solidFill>
                <a:latin typeface="黑体" panose="02010609060101010101" charset="-122"/>
                <a:ea typeface="黑体" panose="02010609060101010101" charset="-122"/>
              </a:rPr>
              <a:t>BigDecimal</a:t>
            </a:r>
            <a:r>
              <a:rPr lang="zh-CN" altLang="en-US" sz="2000">
                <a:solidFill>
                  <a:schemeClr val="bg1"/>
                </a:solidFill>
              </a:rPr>
              <a:t>）在商业运算中丢失精度的问题</a:t>
            </a:r>
            <a:endParaRPr lang="zh-CN" altLang="en-US" sz="2000">
              <a:solidFill>
                <a:schemeClr val="bg1"/>
              </a:solidFill>
            </a:endParaRPr>
          </a:p>
        </p:txBody>
      </p:sp>
      <p:sp>
        <p:nvSpPr>
          <p:cNvPr id="5" name="文本框 4"/>
          <p:cNvSpPr txBox="1"/>
          <p:nvPr/>
        </p:nvSpPr>
        <p:spPr>
          <a:xfrm>
            <a:off x="1125220" y="1090930"/>
            <a:ext cx="7341870" cy="337185"/>
          </a:xfrm>
          <a:prstGeom prst="rect">
            <a:avLst/>
          </a:prstGeom>
          <a:noFill/>
        </p:spPr>
        <p:txBody>
          <a:bodyPr wrap="square" rtlCol="0">
            <a:spAutoFit/>
          </a:bodyPr>
          <a:p>
            <a:r>
              <a:rPr lang="zh-CN" altLang="en-US" sz="1600">
                <a:solidFill>
                  <a:schemeClr val="bg1"/>
                </a:solidFill>
              </a:rPr>
              <a:t>主要影响：用户无法购买总价与余额等额的商品，从而导致用户创建订单失败。</a:t>
            </a:r>
            <a:endParaRPr lang="zh-CN" altLang="en-US" sz="1600">
              <a:solidFill>
                <a:schemeClr val="bg1"/>
              </a:solidFill>
            </a:endParaRPr>
          </a:p>
        </p:txBody>
      </p:sp>
      <p:sp>
        <p:nvSpPr>
          <p:cNvPr id="7" name="文本框 6"/>
          <p:cNvSpPr txBox="1"/>
          <p:nvPr/>
        </p:nvSpPr>
        <p:spPr>
          <a:xfrm>
            <a:off x="1042035" y="3679825"/>
            <a:ext cx="7341870" cy="1168400"/>
          </a:xfrm>
          <a:prstGeom prst="rect">
            <a:avLst/>
          </a:prstGeom>
          <a:noFill/>
        </p:spPr>
        <p:txBody>
          <a:bodyPr wrap="square" rtlCol="0">
            <a:spAutoFit/>
          </a:bodyPr>
          <a:p>
            <a:pPr indent="457200" latinLnBrk="0"/>
            <a:r>
              <a:rPr lang="zh-CN" altLang="en-US" sz="1400">
                <a:solidFill>
                  <a:schemeClr val="bg1"/>
                </a:solidFill>
                <a:latin typeface="黑体" panose="02010609060101010101" charset="-122"/>
                <a:ea typeface="黑体" panose="02010609060101010101" charset="-122"/>
                <a:cs typeface="黑体" panose="02010609060101010101" charset="-122"/>
              </a:rPr>
              <a:t>float和Double只能用来做科学计算或者是工程计算;在商业计算中,对数字精度要求较高,必须使用 BigInteger 类和 BigDecimal 类,它支持任何精度的定点数,可以用它来精确计算货币值.</a:t>
            </a:r>
            <a:endParaRPr lang="zh-CN" altLang="en-US" sz="1400">
              <a:solidFill>
                <a:schemeClr val="bg1"/>
              </a:solidFill>
              <a:latin typeface="黑体" panose="02010609060101010101" charset="-122"/>
              <a:ea typeface="黑体" panose="02010609060101010101" charset="-122"/>
              <a:cs typeface="黑体" panose="02010609060101010101" charset="-122"/>
            </a:endParaRPr>
          </a:p>
          <a:p>
            <a:pPr indent="457200" latinLnBrk="0"/>
            <a:r>
              <a:rPr lang="zh-CN" altLang="en-US" sz="1400">
                <a:solidFill>
                  <a:schemeClr val="bg1"/>
                </a:solidFill>
                <a:latin typeface="黑体" panose="02010609060101010101" charset="-122"/>
                <a:ea typeface="黑体" panose="02010609060101010101" charset="-122"/>
                <a:cs typeface="黑体" panose="02010609060101010101" charset="-122"/>
              </a:rPr>
              <a:t>BigDecimal类创建的是对象,不能使用传统的+、-、*、/等算术运算符直接对其进行数学运算,而必须调用其对应的方法.方法的参数也必须是BigDecimal类型的对象.</a:t>
            </a:r>
            <a:endParaRPr lang="zh-CN" altLang="en-US" sz="140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p:transition spd="slow" advTm="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353503" y="1394778"/>
            <a:ext cx="6435725" cy="414020"/>
          </a:xfrm>
          <a:prstGeom prst="rect">
            <a:avLst/>
          </a:prstGeom>
        </p:spPr>
        <p:txBody>
          <a:bodyPr>
            <a:spAutoFit/>
          </a:bodyPr>
          <a:p>
            <a:pPr eaLnBrk="1" fontAlgn="auto" hangingPunct="1">
              <a:lnSpc>
                <a:spcPct val="150000"/>
              </a:lnSpc>
              <a:spcBef>
                <a:spcPts val="0"/>
              </a:spcBef>
              <a:spcAft>
                <a:spcPts val="0"/>
              </a:spcAft>
              <a:defRPr/>
            </a:pPr>
            <a:r>
              <a:rPr lang="zh-CN" altLang="en-US" sz="1400" kern="0" dirty="0">
                <a:solidFill>
                  <a:schemeClr val="bg1"/>
                </a:solidFill>
                <a:latin typeface="+mn-ea"/>
                <a:ea typeface="+mn-ea"/>
              </a:rPr>
              <a:t>      </a:t>
            </a:r>
            <a:endParaRPr lang="zh-CN" altLang="en-US" sz="1400" kern="0" dirty="0">
              <a:solidFill>
                <a:schemeClr val="bg1"/>
              </a:solidFill>
              <a:latin typeface="+mn-ea"/>
              <a:ea typeface="+mn-ea"/>
            </a:endParaRPr>
          </a:p>
        </p:txBody>
      </p:sp>
      <p:pic>
        <p:nvPicPr>
          <p:cNvPr id="5" name="图片 4" descr="bigdecimal"/>
          <p:cNvPicPr>
            <a:picLocks noChangeAspect="1"/>
          </p:cNvPicPr>
          <p:nvPr/>
        </p:nvPicPr>
        <p:blipFill>
          <a:blip r:embed="rId1"/>
          <a:stretch>
            <a:fillRect/>
          </a:stretch>
        </p:blipFill>
        <p:spPr>
          <a:xfrm>
            <a:off x="1418590" y="980440"/>
            <a:ext cx="5687060" cy="1943100"/>
          </a:xfrm>
          <a:prstGeom prst="rect">
            <a:avLst/>
          </a:prstGeom>
        </p:spPr>
      </p:pic>
      <p:sp>
        <p:nvSpPr>
          <p:cNvPr id="6" name="文本框 5"/>
          <p:cNvSpPr txBox="1"/>
          <p:nvPr/>
        </p:nvSpPr>
        <p:spPr>
          <a:xfrm>
            <a:off x="1418590" y="612140"/>
            <a:ext cx="5041900" cy="368300"/>
          </a:xfrm>
          <a:prstGeom prst="rect">
            <a:avLst/>
          </a:prstGeom>
          <a:noFill/>
        </p:spPr>
        <p:txBody>
          <a:bodyPr wrap="square" rtlCol="0">
            <a:spAutoFit/>
          </a:bodyPr>
          <a:p>
            <a:r>
              <a:rPr lang="en-US" altLang="zh-CN" sz="1800">
                <a:solidFill>
                  <a:schemeClr val="bg1"/>
                </a:solidFill>
                <a:latin typeface="黑体" panose="02010609060101010101" charset="-122"/>
                <a:ea typeface="黑体" panose="02010609060101010101" charset="-122"/>
              </a:rPr>
              <a:t>1.BigDecimal</a:t>
            </a:r>
            <a:r>
              <a:rPr lang="zh-CN" altLang="en-US" sz="1800">
                <a:solidFill>
                  <a:schemeClr val="bg1"/>
                </a:solidFill>
                <a:latin typeface="黑体" panose="02010609060101010101" charset="-122"/>
                <a:ea typeface="黑体" panose="02010609060101010101" charset="-122"/>
              </a:rPr>
              <a:t>（</a:t>
            </a:r>
            <a:r>
              <a:rPr lang="en-US" altLang="zh-CN" sz="1800">
                <a:solidFill>
                  <a:schemeClr val="bg1"/>
                </a:solidFill>
                <a:latin typeface="黑体" panose="02010609060101010101" charset="-122"/>
                <a:ea typeface="黑体" panose="02010609060101010101" charset="-122"/>
              </a:rPr>
              <a:t>double</a:t>
            </a:r>
            <a:r>
              <a:rPr lang="zh-CN" altLang="en-US" sz="1800">
                <a:solidFill>
                  <a:schemeClr val="bg1"/>
                </a:solidFill>
                <a:latin typeface="黑体" panose="02010609060101010101" charset="-122"/>
                <a:ea typeface="黑体" panose="02010609060101010101" charset="-122"/>
              </a:rPr>
              <a:t>）构造器的解释</a:t>
            </a:r>
            <a:endParaRPr lang="zh-CN" altLang="en-US" sz="1800">
              <a:solidFill>
                <a:schemeClr val="bg1"/>
              </a:solidFill>
              <a:latin typeface="黑体" panose="02010609060101010101" charset="-122"/>
              <a:ea typeface="黑体" panose="02010609060101010101" charset="-122"/>
            </a:endParaRPr>
          </a:p>
        </p:txBody>
      </p:sp>
      <p:sp>
        <p:nvSpPr>
          <p:cNvPr id="8" name="文本框 7"/>
          <p:cNvSpPr txBox="1"/>
          <p:nvPr/>
        </p:nvSpPr>
        <p:spPr>
          <a:xfrm>
            <a:off x="1418590" y="3112770"/>
            <a:ext cx="6649085" cy="521970"/>
          </a:xfrm>
          <a:prstGeom prst="rect">
            <a:avLst/>
          </a:prstGeom>
          <a:noFill/>
        </p:spPr>
        <p:txBody>
          <a:bodyPr wrap="square" rtlCol="0">
            <a:spAutoFit/>
          </a:bodyPr>
          <a:p>
            <a:pPr indent="457200" latinLnBrk="0"/>
            <a:r>
              <a:rPr lang="zh-CN" sz="1400">
                <a:solidFill>
                  <a:schemeClr val="bg1"/>
                </a:solidFill>
                <a:latin typeface="黑体" panose="02010609060101010101" charset="-122"/>
                <a:ea typeface="黑体" panose="02010609060101010101" charset="-122"/>
              </a:rPr>
              <a:t>注释的大体意思是运用参数为</a:t>
            </a:r>
            <a:r>
              <a:rPr lang="en-US" altLang="zh-CN" sz="1400">
                <a:solidFill>
                  <a:schemeClr val="bg1"/>
                </a:solidFill>
                <a:latin typeface="黑体" panose="02010609060101010101" charset="-122"/>
                <a:ea typeface="黑体" panose="02010609060101010101" charset="-122"/>
              </a:rPr>
              <a:t>double</a:t>
            </a:r>
            <a:r>
              <a:rPr lang="zh-CN" altLang="en-US" sz="1400">
                <a:solidFill>
                  <a:schemeClr val="bg1"/>
                </a:solidFill>
                <a:latin typeface="黑体" panose="02010609060101010101" charset="-122"/>
                <a:ea typeface="黑体" panose="02010609060101010101" charset="-122"/>
              </a:rPr>
              <a:t>类型的</a:t>
            </a:r>
            <a:r>
              <a:rPr lang="en-US" altLang="zh-CN" sz="1400">
                <a:solidFill>
                  <a:schemeClr val="bg1"/>
                </a:solidFill>
                <a:latin typeface="黑体" panose="02010609060101010101" charset="-122"/>
                <a:ea typeface="黑体" panose="02010609060101010101" charset="-122"/>
              </a:rPr>
              <a:t>BigDecimal</a:t>
            </a:r>
            <a:r>
              <a:rPr lang="zh-CN" altLang="en-US" sz="1400">
                <a:solidFill>
                  <a:schemeClr val="bg1"/>
                </a:solidFill>
                <a:latin typeface="黑体" panose="02010609060101010101" charset="-122"/>
                <a:ea typeface="黑体" panose="02010609060101010101" charset="-122"/>
              </a:rPr>
              <a:t>构造器会产生不可预测的问题也就是传入的参数在构造器中会无限接近参数值但又不等于参数值</a:t>
            </a:r>
            <a:endParaRPr lang="zh-CN" altLang="en-US" sz="1400">
              <a:solidFill>
                <a:schemeClr val="bg1"/>
              </a:solidFill>
              <a:latin typeface="黑体" panose="02010609060101010101" charset="-122"/>
              <a:ea typeface="黑体" panose="02010609060101010101"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36" presetClass="emph" presetSubtype="0" fill="hold" grpId="1" nodeType="withEffect">
                                  <p:stCondLst>
                                    <p:cond delay="0"/>
                                  </p:stCondLst>
                                  <p:iterate type="lt">
                                    <p:tmPct val="30000"/>
                                  </p:iterate>
                                  <p:childTnLst>
                                    <p:animScale>
                                      <p:cBhvr>
                                        <p:cTn id="9" dur="150" autoRev="1" fill="hold">
                                          <p:stCondLst>
                                            <p:cond delay="0"/>
                                          </p:stCondLst>
                                        </p:cTn>
                                        <p:tgtEl>
                                          <p:spTgt spid="3"/>
                                        </p:tgtEl>
                                      </p:cBhvr>
                                      <p:to x="80000" y="100000"/>
                                    </p:animScale>
                                    <p:anim by="(#ppt_w*0.10)" calcmode="lin" valueType="num">
                                      <p:cBhvr>
                                        <p:cTn id="10" dur="150" autoRev="1" fill="hold">
                                          <p:stCondLst>
                                            <p:cond delay="0"/>
                                          </p:stCondLst>
                                        </p:cTn>
                                        <p:tgtEl>
                                          <p:spTgt spid="3"/>
                                        </p:tgtEl>
                                        <p:attrNameLst>
                                          <p:attrName>ppt_x</p:attrName>
                                        </p:attrNameLst>
                                      </p:cBhvr>
                                    </p:anim>
                                    <p:anim by="(-#ppt_w*0.10)" calcmode="lin" valueType="num">
                                      <p:cBhvr>
                                        <p:cTn id="11" dur="150" autoRev="1" fill="hold">
                                          <p:stCondLst>
                                            <p:cond delay="0"/>
                                          </p:stCondLst>
                                        </p:cTn>
                                        <p:tgtEl>
                                          <p:spTgt spid="3"/>
                                        </p:tgtEl>
                                        <p:attrNameLst>
                                          <p:attrName>ppt_y</p:attrName>
                                        </p:attrNameLst>
                                      </p:cBhvr>
                                    </p:anim>
                                    <p:animRot by="-480000">
                                      <p:cBhvr>
                                        <p:cTn id="12" dur="150" autoRev="1"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353503" y="1394778"/>
            <a:ext cx="6435725" cy="414020"/>
          </a:xfrm>
          <a:prstGeom prst="rect">
            <a:avLst/>
          </a:prstGeom>
        </p:spPr>
        <p:txBody>
          <a:bodyPr>
            <a:spAutoFit/>
          </a:bodyPr>
          <a:p>
            <a:pPr eaLnBrk="1" fontAlgn="auto" hangingPunct="1">
              <a:lnSpc>
                <a:spcPct val="150000"/>
              </a:lnSpc>
              <a:spcBef>
                <a:spcPts val="0"/>
              </a:spcBef>
              <a:spcAft>
                <a:spcPts val="0"/>
              </a:spcAft>
              <a:defRPr/>
            </a:pPr>
            <a:r>
              <a:rPr lang="zh-CN" altLang="en-US" sz="1400" kern="0" dirty="0">
                <a:solidFill>
                  <a:schemeClr val="bg1"/>
                </a:solidFill>
                <a:latin typeface="+mn-ea"/>
                <a:ea typeface="+mn-ea"/>
              </a:rPr>
              <a:t>      </a:t>
            </a:r>
            <a:endParaRPr lang="zh-CN" altLang="en-US" sz="1400" kern="0" dirty="0">
              <a:solidFill>
                <a:schemeClr val="bg1"/>
              </a:solidFill>
              <a:latin typeface="+mn-ea"/>
              <a:ea typeface="+mn-ea"/>
            </a:endParaRPr>
          </a:p>
        </p:txBody>
      </p:sp>
      <p:sp>
        <p:nvSpPr>
          <p:cNvPr id="6" name="文本框 5"/>
          <p:cNvSpPr txBox="1"/>
          <p:nvPr/>
        </p:nvSpPr>
        <p:spPr>
          <a:xfrm>
            <a:off x="1418590" y="612140"/>
            <a:ext cx="5041900" cy="368300"/>
          </a:xfrm>
          <a:prstGeom prst="rect">
            <a:avLst/>
          </a:prstGeom>
          <a:noFill/>
        </p:spPr>
        <p:txBody>
          <a:bodyPr wrap="square" rtlCol="0">
            <a:spAutoFit/>
          </a:bodyPr>
          <a:p>
            <a:r>
              <a:rPr lang="en-US" altLang="zh-CN" sz="1800">
                <a:solidFill>
                  <a:schemeClr val="bg1"/>
                </a:solidFill>
                <a:latin typeface="黑体" panose="02010609060101010101" charset="-122"/>
                <a:ea typeface="黑体" panose="02010609060101010101" charset="-122"/>
              </a:rPr>
              <a:t>2.BigDecimal</a:t>
            </a:r>
            <a:r>
              <a:rPr lang="zh-CN" altLang="en-US" sz="1800">
                <a:solidFill>
                  <a:schemeClr val="bg1"/>
                </a:solidFill>
                <a:latin typeface="黑体" panose="02010609060101010101" charset="-122"/>
                <a:ea typeface="黑体" panose="02010609060101010101" charset="-122"/>
              </a:rPr>
              <a:t>（</a:t>
            </a:r>
            <a:r>
              <a:rPr lang="en-US" altLang="zh-CN" sz="1800">
                <a:solidFill>
                  <a:schemeClr val="bg1"/>
                </a:solidFill>
                <a:latin typeface="黑体" panose="02010609060101010101" charset="-122"/>
                <a:ea typeface="黑体" panose="02010609060101010101" charset="-122"/>
              </a:rPr>
              <a:t>String</a:t>
            </a:r>
            <a:r>
              <a:rPr lang="zh-CN" altLang="en-US" sz="1800">
                <a:solidFill>
                  <a:schemeClr val="bg1"/>
                </a:solidFill>
                <a:latin typeface="黑体" panose="02010609060101010101" charset="-122"/>
                <a:ea typeface="黑体" panose="02010609060101010101" charset="-122"/>
              </a:rPr>
              <a:t>）构造器的解释</a:t>
            </a:r>
            <a:endParaRPr lang="zh-CN" altLang="en-US" sz="1800">
              <a:solidFill>
                <a:schemeClr val="bg1"/>
              </a:solidFill>
              <a:latin typeface="黑体" panose="02010609060101010101" charset="-122"/>
              <a:ea typeface="黑体" panose="02010609060101010101" charset="-122"/>
            </a:endParaRPr>
          </a:p>
        </p:txBody>
      </p:sp>
      <p:sp>
        <p:nvSpPr>
          <p:cNvPr id="8" name="文本框 7"/>
          <p:cNvSpPr txBox="1"/>
          <p:nvPr/>
        </p:nvSpPr>
        <p:spPr>
          <a:xfrm>
            <a:off x="1418590" y="3329940"/>
            <a:ext cx="6649085" cy="737235"/>
          </a:xfrm>
          <a:prstGeom prst="rect">
            <a:avLst/>
          </a:prstGeom>
          <a:noFill/>
        </p:spPr>
        <p:txBody>
          <a:bodyPr wrap="square" rtlCol="0">
            <a:spAutoFit/>
          </a:bodyPr>
          <a:p>
            <a:r>
              <a:rPr lang="zh-CN" altLang="en-US" sz="1400">
                <a:solidFill>
                  <a:schemeClr val="bg1"/>
                </a:solidFill>
                <a:latin typeface="黑体" panose="02010609060101010101" charset="-122"/>
                <a:ea typeface="黑体" panose="02010609060101010101" charset="-122"/>
              </a:rPr>
              <a:t>但是若是调用参数类型为</a:t>
            </a:r>
            <a:r>
              <a:rPr lang="en-US" altLang="zh-CN" sz="1400">
                <a:solidFill>
                  <a:schemeClr val="bg1"/>
                </a:solidFill>
                <a:latin typeface="黑体" panose="02010609060101010101" charset="-122"/>
                <a:ea typeface="黑体" panose="02010609060101010101" charset="-122"/>
              </a:rPr>
              <a:t>String</a:t>
            </a:r>
            <a:r>
              <a:rPr lang="zh-CN" altLang="en-US" sz="1400">
                <a:solidFill>
                  <a:schemeClr val="bg1"/>
                </a:solidFill>
                <a:latin typeface="黑体" panose="02010609060101010101" charset="-122"/>
                <a:ea typeface="黑体" panose="02010609060101010101" charset="-122"/>
              </a:rPr>
              <a:t>的</a:t>
            </a:r>
            <a:r>
              <a:rPr lang="en-US" altLang="zh-CN" sz="1400">
                <a:solidFill>
                  <a:schemeClr val="bg1"/>
                </a:solidFill>
                <a:latin typeface="黑体" panose="02010609060101010101" charset="-122"/>
                <a:ea typeface="黑体" panose="02010609060101010101" charset="-122"/>
              </a:rPr>
              <a:t>BigDecimal</a:t>
            </a:r>
            <a:r>
              <a:rPr lang="zh-CN" altLang="en-US" sz="1400">
                <a:solidFill>
                  <a:schemeClr val="bg1"/>
                </a:solidFill>
                <a:latin typeface="黑体" panose="02010609060101010101" charset="-122"/>
                <a:ea typeface="黑体" panose="02010609060101010101" charset="-122"/>
              </a:rPr>
              <a:t>的构造器则不会出现问题。</a:t>
            </a:r>
            <a:endParaRPr lang="zh-CN" altLang="en-US" sz="1400">
              <a:solidFill>
                <a:schemeClr val="bg1"/>
              </a:solidFill>
              <a:latin typeface="黑体" panose="02010609060101010101" charset="-122"/>
              <a:ea typeface="黑体" panose="02010609060101010101" charset="-122"/>
            </a:endParaRPr>
          </a:p>
          <a:p>
            <a:r>
              <a:rPr lang="zh-CN" altLang="en-US" sz="1400">
                <a:solidFill>
                  <a:schemeClr val="bg1"/>
                </a:solidFill>
                <a:latin typeface="黑体" panose="02010609060101010101" charset="-122"/>
                <a:ea typeface="黑体" panose="02010609060101010101" charset="-122"/>
              </a:rPr>
              <a:t>（补充：使用 </a:t>
            </a:r>
            <a:r>
              <a:rPr lang="en-US" altLang="zh-CN" sz="1400">
                <a:solidFill>
                  <a:schemeClr val="bg1"/>
                </a:solidFill>
                <a:latin typeface="黑体" panose="02010609060101010101" charset="-122"/>
                <a:ea typeface="黑体" panose="02010609060101010101" charset="-122"/>
              </a:rPr>
              <a:t>static BigDecimal valueOf</a:t>
            </a:r>
            <a:r>
              <a:rPr lang="zh-CN" altLang="en-US" sz="1400">
                <a:solidFill>
                  <a:schemeClr val="bg1"/>
                </a:solidFill>
                <a:latin typeface="黑体" panose="02010609060101010101" charset="-122"/>
                <a:ea typeface="黑体" panose="02010609060101010101" charset="-122"/>
              </a:rPr>
              <a:t>（</a:t>
            </a:r>
            <a:r>
              <a:rPr lang="en-US" altLang="zh-CN" sz="1400">
                <a:solidFill>
                  <a:schemeClr val="bg1"/>
                </a:solidFill>
                <a:latin typeface="黑体" panose="02010609060101010101" charset="-122"/>
                <a:ea typeface="黑体" panose="02010609060101010101" charset="-122"/>
              </a:rPr>
              <a:t>double d</a:t>
            </a:r>
            <a:r>
              <a:rPr lang="zh-CN" altLang="en-US" sz="1400">
                <a:solidFill>
                  <a:schemeClr val="bg1"/>
                </a:solidFill>
                <a:latin typeface="黑体" panose="02010609060101010101" charset="-122"/>
                <a:ea typeface="黑体" panose="02010609060101010101" charset="-122"/>
              </a:rPr>
              <a:t>）方法也可以解决计算精度出现的问题）</a:t>
            </a:r>
            <a:endParaRPr lang="zh-CN" altLang="en-US" sz="1400">
              <a:solidFill>
                <a:schemeClr val="bg1"/>
              </a:solidFill>
              <a:latin typeface="黑体" panose="02010609060101010101" charset="-122"/>
              <a:ea typeface="黑体" panose="02010609060101010101" charset="-122"/>
            </a:endParaRPr>
          </a:p>
        </p:txBody>
      </p:sp>
      <p:pic>
        <p:nvPicPr>
          <p:cNvPr id="2" name="图片 1" descr="d2"/>
          <p:cNvPicPr>
            <a:picLocks noChangeAspect="1"/>
          </p:cNvPicPr>
          <p:nvPr/>
        </p:nvPicPr>
        <p:blipFill>
          <a:blip r:embed="rId1"/>
          <a:stretch>
            <a:fillRect/>
          </a:stretch>
        </p:blipFill>
        <p:spPr>
          <a:xfrm>
            <a:off x="1139825" y="980440"/>
            <a:ext cx="3135630" cy="2349500"/>
          </a:xfrm>
          <a:prstGeom prst="rect">
            <a:avLst/>
          </a:prstGeom>
        </p:spPr>
      </p:pic>
      <p:pic>
        <p:nvPicPr>
          <p:cNvPr id="7" name="图片 6" descr="捕获"/>
          <p:cNvPicPr>
            <a:picLocks noChangeAspect="1"/>
          </p:cNvPicPr>
          <p:nvPr/>
        </p:nvPicPr>
        <p:blipFill>
          <a:blip r:embed="rId2"/>
          <a:stretch>
            <a:fillRect/>
          </a:stretch>
        </p:blipFill>
        <p:spPr>
          <a:xfrm>
            <a:off x="4534535" y="980440"/>
            <a:ext cx="3251835" cy="2391410"/>
          </a:xfrm>
          <a:prstGeom prst="rect">
            <a:avLst/>
          </a:prstGeom>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300"/>
                                        <p:tgtEl>
                                          <p:spTgt spid="3"/>
                                        </p:tgtEl>
                                      </p:cBhvr>
                                    </p:animEffect>
                                  </p:childTnLst>
                                </p:cTn>
                              </p:par>
                              <p:par>
                                <p:cTn id="8" presetID="36" presetClass="emph" presetSubtype="0" fill="hold" grpId="1" nodeType="withEffect">
                                  <p:stCondLst>
                                    <p:cond delay="0"/>
                                  </p:stCondLst>
                                  <p:iterate type="lt">
                                    <p:tmPct val="30000"/>
                                  </p:iterate>
                                  <p:childTnLst>
                                    <p:animScale>
                                      <p:cBhvr>
                                        <p:cTn id="9" dur="150" autoRev="1" fill="hold">
                                          <p:stCondLst>
                                            <p:cond delay="0"/>
                                          </p:stCondLst>
                                        </p:cTn>
                                        <p:tgtEl>
                                          <p:spTgt spid="3"/>
                                        </p:tgtEl>
                                      </p:cBhvr>
                                      <p:to x="80000" y="100000"/>
                                    </p:animScale>
                                    <p:anim by="(#ppt_w*0.10)" calcmode="lin" valueType="num">
                                      <p:cBhvr>
                                        <p:cTn id="10" dur="150" autoRev="1" fill="hold">
                                          <p:stCondLst>
                                            <p:cond delay="0"/>
                                          </p:stCondLst>
                                        </p:cTn>
                                        <p:tgtEl>
                                          <p:spTgt spid="3"/>
                                        </p:tgtEl>
                                        <p:attrNameLst>
                                          <p:attrName>ppt_x</p:attrName>
                                        </p:attrNameLst>
                                      </p:cBhvr>
                                    </p:anim>
                                    <p:anim by="(-#ppt_w*0.10)" calcmode="lin" valueType="num">
                                      <p:cBhvr>
                                        <p:cTn id="11" dur="150" autoRev="1" fill="hold">
                                          <p:stCondLst>
                                            <p:cond delay="0"/>
                                          </p:stCondLst>
                                        </p:cTn>
                                        <p:tgtEl>
                                          <p:spTgt spid="3"/>
                                        </p:tgtEl>
                                        <p:attrNameLst>
                                          <p:attrName>ppt_y</p:attrName>
                                        </p:attrNameLst>
                                      </p:cBhvr>
                                    </p:anim>
                                    <p:animRot by="-480000">
                                      <p:cBhvr>
                                        <p:cTn id="12" dur="150" autoRev="1"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47113" name="图片 1"/>
            <p:cNvPicPr>
              <a:picLocks noChangeAspect="1"/>
            </p:cNvPicPr>
            <p:nvPr/>
          </p:nvPicPr>
          <p:blipFill>
            <a:blip r:embed="rId1" cstate="screen"/>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endParaRPr lang="zh-CN" altLang="en-US" sz="1800" dirty="0">
                <a:solidFill>
                  <a:schemeClr val="bg1">
                    <a:lumMod val="95000"/>
                  </a:schemeClr>
                </a:solidFill>
                <a:latin typeface="+mn-lt"/>
                <a:ea typeface="+mn-ea"/>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bwMode="auto">
          <a:xfrm>
            <a:off x="2867025" y="2019300"/>
            <a:ext cx="4348163" cy="938530"/>
            <a:chOff x="2866757" y="2019402"/>
            <a:chExt cx="4348365" cy="938348"/>
          </a:xfrm>
        </p:grpSpPr>
        <p:sp>
          <p:nvSpPr>
            <p:cNvPr id="13" name="文本框 12"/>
            <p:cNvSpPr txBox="1"/>
            <p:nvPr/>
          </p:nvSpPr>
          <p:spPr>
            <a:xfrm>
              <a:off x="2866757" y="2251132"/>
              <a:ext cx="4348365" cy="706618"/>
            </a:xfrm>
            <a:prstGeom prst="rect">
              <a:avLst/>
            </a:prstGeom>
            <a:noFill/>
          </p:spPr>
          <p:txBody>
            <a:bodyPr>
              <a:spAutoFit/>
            </a:bodyPr>
            <a:lstStyle/>
            <a:p>
              <a:pPr algn="ctr" eaLnBrk="1" fontAlgn="auto" hangingPunct="1">
                <a:spcBef>
                  <a:spcPts val="0"/>
                </a:spcBef>
                <a:spcAft>
                  <a:spcPts val="0"/>
                </a:spcAft>
                <a:defRPr/>
              </a:pPr>
              <a:r>
                <a:rPr lang="zh-CN" altLang="en-US" sz="4000" dirty="0">
                  <a:solidFill>
                    <a:schemeClr val="bg1"/>
                  </a:solidFill>
                  <a:latin typeface="+mj-ea"/>
                  <a:ea typeface="+mj-ea"/>
                </a:rPr>
                <a:t>系统成果与展示</a:t>
              </a:r>
              <a:endParaRPr lang="zh-CN" altLang="en-US" sz="4000" dirty="0">
                <a:solidFill>
                  <a:schemeClr val="bg1"/>
                </a:solidFill>
                <a:latin typeface="+mj-ea"/>
                <a:ea typeface="+mj-ea"/>
              </a:endParaRPr>
            </a:p>
          </p:txBody>
        </p:sp>
        <p:sp>
          <p:nvSpPr>
            <p:cNvPr id="15" name="文本框 14"/>
            <p:cNvSpPr txBox="1"/>
            <p:nvPr/>
          </p:nvSpPr>
          <p:spPr>
            <a:xfrm>
              <a:off x="3230312" y="2019402"/>
              <a:ext cx="1616150" cy="307915"/>
            </a:xfrm>
            <a:prstGeom prst="rect">
              <a:avLst/>
            </a:prstGeom>
            <a:noFill/>
          </p:spPr>
          <p:txBody>
            <a:bodyPr>
              <a:spAutoFit/>
            </a:bodyPr>
            <a:lstStyle/>
            <a:p>
              <a:pPr eaLnBrk="1" fontAlgn="auto" hangingPunct="1">
                <a:spcBef>
                  <a:spcPts val="0"/>
                </a:spcBef>
                <a:spcAft>
                  <a:spcPts val="0"/>
                </a:spcAft>
                <a:defRPr/>
              </a:pPr>
              <a:r>
                <a:rPr lang="en-US" altLang="zh-CN" sz="1400" dirty="0">
                  <a:solidFill>
                    <a:schemeClr val="bg1"/>
                  </a:solidFill>
                  <a:latin typeface="+mj-ea"/>
                  <a:ea typeface="+mj-ea"/>
                </a:rPr>
                <a:t>PART FOUR</a:t>
              </a:r>
              <a:endParaRPr lang="zh-CN" altLang="en-US" sz="1400" dirty="0">
                <a:solidFill>
                  <a:schemeClr val="bg1"/>
                </a:solidFill>
                <a:latin typeface="+mj-ea"/>
                <a:ea typeface="+mj-ea"/>
              </a:endParaRPr>
            </a:p>
          </p:txBody>
        </p:sp>
      </p:grpSp>
      <p:grpSp>
        <p:nvGrpSpPr>
          <p:cNvPr id="16" name="组合 15"/>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j-ea"/>
                <a:ea typeface="+mj-ea"/>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bg1"/>
                  </a:solidFill>
                  <a:latin typeface="+mj-ea"/>
                  <a:ea typeface="+mj-ea"/>
                </a:endParaRPr>
              </a:p>
            </p:txBody>
          </p:sp>
        </p:gr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9" name="图片 12"/>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系统展示</a:t>
            </a:r>
            <a:endParaRPr lang="zh-CN" altLang="en-US" sz="1400" dirty="0">
              <a:solidFill>
                <a:schemeClr val="bg1">
                  <a:lumMod val="95000"/>
                </a:schemeClr>
              </a:solidFill>
              <a:latin typeface="华康少女文字W5(P)" pitchFamily="82" charset="-122"/>
            </a:endParaRPr>
          </a:p>
        </p:txBody>
      </p:sp>
      <p:pic>
        <p:nvPicPr>
          <p:cNvPr id="2" name="图片 1" descr="首页"/>
          <p:cNvPicPr>
            <a:picLocks noChangeAspect="1"/>
          </p:cNvPicPr>
          <p:nvPr/>
        </p:nvPicPr>
        <p:blipFill>
          <a:blip r:embed="rId2"/>
          <a:stretch>
            <a:fillRect/>
          </a:stretch>
        </p:blipFill>
        <p:spPr>
          <a:xfrm>
            <a:off x="1452245" y="1394460"/>
            <a:ext cx="6701790" cy="2840990"/>
          </a:xfrm>
          <a:prstGeom prst="rect">
            <a:avLst/>
          </a:prstGeom>
        </p:spPr>
      </p:pic>
      <p:sp>
        <p:nvSpPr>
          <p:cNvPr id="4" name="文本框 3"/>
          <p:cNvSpPr txBox="1"/>
          <p:nvPr/>
        </p:nvSpPr>
        <p:spPr>
          <a:xfrm>
            <a:off x="1452245" y="820420"/>
            <a:ext cx="3126740"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系统首页展示：</a:t>
            </a:r>
            <a:endParaRPr lang="zh-CN" altLang="en-US" sz="1600">
              <a:solidFill>
                <a:schemeClr val="bg1"/>
              </a:solidFill>
              <a:latin typeface="黑体" panose="02010609060101010101" charset="-122"/>
              <a:ea typeface="黑体" panose="02010609060101010101" charset="-122"/>
            </a:endParaRPr>
          </a:p>
        </p:txBody>
      </p:sp>
    </p:spTree>
  </p:cSld>
  <p:clrMapOvr>
    <a:masterClrMapping/>
  </p:clrMapOvr>
  <p:transition spd="slow" advTm="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16415" name="图片 1"/>
            <p:cNvPicPr>
              <a:picLocks noChangeAspect="1"/>
            </p:cNvPicPr>
            <p:nvPr/>
          </p:nvPicPr>
          <p:blipFill>
            <a:blip r:embed="rId1" cstate="screen"/>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endParaRPr lang="zh-CN" altLang="en-US" sz="1800" dirty="0">
                <a:solidFill>
                  <a:schemeClr val="bg1">
                    <a:lumMod val="95000"/>
                  </a:schemeClr>
                </a:solidFill>
                <a:latin typeface="+mn-lt"/>
                <a:ea typeface="+mn-ea"/>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bwMode="auto">
          <a:xfrm>
            <a:off x="282575" y="1746250"/>
            <a:ext cx="2765425" cy="963613"/>
            <a:chOff x="219753" y="1976522"/>
            <a:chExt cx="2765362" cy="964005"/>
          </a:xfrm>
        </p:grpSpPr>
        <p:sp>
          <p:nvSpPr>
            <p:cNvPr id="69" name="文本框 38"/>
            <p:cNvSpPr txBox="1"/>
            <p:nvPr/>
          </p:nvSpPr>
          <p:spPr>
            <a:xfrm>
              <a:off x="219753" y="2418027"/>
              <a:ext cx="2741551" cy="522500"/>
            </a:xfrm>
            <a:prstGeom prst="rect">
              <a:avLst/>
            </a:prstGeom>
            <a:noFill/>
          </p:spPr>
          <p:txBody>
            <a:bodyPr>
              <a:spAutoFit/>
            </a:bodyPr>
            <a:lstStyle/>
            <a:p>
              <a:pPr algn="r" eaLnBrk="1" fontAlgn="auto" hangingPunct="1">
                <a:spcBef>
                  <a:spcPts val="0"/>
                </a:spcBef>
                <a:spcAft>
                  <a:spcPts val="0"/>
                </a:spcAft>
                <a:defRPr/>
              </a:pPr>
              <a:r>
                <a:rPr lang="en-US" altLang="zh-CN" sz="2800" dirty="0">
                  <a:solidFill>
                    <a:schemeClr val="bg1"/>
                  </a:solidFill>
                  <a:latin typeface="+mn-ea"/>
                  <a:ea typeface="+mn-ea"/>
                </a:rPr>
                <a:t>CONTENTS</a:t>
              </a:r>
              <a:endParaRPr lang="zh-CN" altLang="en-US" sz="2800" dirty="0">
                <a:solidFill>
                  <a:schemeClr val="bg1"/>
                </a:solidFill>
                <a:latin typeface="+mn-ea"/>
                <a:ea typeface="+mn-ea"/>
              </a:endParaRPr>
            </a:p>
          </p:txBody>
        </p:sp>
        <p:sp>
          <p:nvSpPr>
            <p:cNvPr id="70" name="文本框 11"/>
            <p:cNvSpPr txBox="1"/>
            <p:nvPr/>
          </p:nvSpPr>
          <p:spPr>
            <a:xfrm>
              <a:off x="1980251" y="1976522"/>
              <a:ext cx="1004864" cy="584438"/>
            </a:xfrm>
            <a:prstGeom prst="rect">
              <a:avLst/>
            </a:prstGeom>
            <a:noFill/>
          </p:spPr>
          <p:txBody>
            <a:bodyPr wrap="none">
              <a:spAutoFit/>
            </a:bodyPr>
            <a:lstStyle/>
            <a:p>
              <a:pPr eaLnBrk="1" fontAlgn="auto" hangingPunct="1">
                <a:spcBef>
                  <a:spcPts val="0"/>
                </a:spcBef>
                <a:spcAft>
                  <a:spcPts val="0"/>
                </a:spcAft>
                <a:defRPr/>
              </a:pPr>
              <a:r>
                <a:rPr lang="zh-CN" altLang="en-US" sz="3200" dirty="0">
                  <a:solidFill>
                    <a:schemeClr val="bg1"/>
                  </a:solidFill>
                  <a:latin typeface="+mn-ea"/>
                  <a:ea typeface="+mn-ea"/>
                </a:rPr>
                <a:t>目录</a:t>
              </a:r>
              <a:endParaRPr lang="zh-CN" altLang="en-US" sz="3200" dirty="0">
                <a:solidFill>
                  <a:schemeClr val="bg1"/>
                </a:solidFill>
                <a:latin typeface="+mn-ea"/>
                <a:ea typeface="+mn-ea"/>
              </a:endParaRPr>
            </a:p>
          </p:txBody>
        </p:sp>
      </p:grpSp>
      <p:sp>
        <p:nvSpPr>
          <p:cNvPr id="71" name="文本框 18"/>
          <p:cNvSpPr txBox="1"/>
          <p:nvPr/>
        </p:nvSpPr>
        <p:spPr>
          <a:xfrm>
            <a:off x="4052888" y="1890713"/>
            <a:ext cx="6400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绪论</a:t>
            </a:r>
            <a:endParaRPr lang="zh-CN" altLang="en-US" sz="1800" dirty="0">
              <a:solidFill>
                <a:schemeClr val="bg1"/>
              </a:solidFill>
              <a:latin typeface="+mn-ea"/>
              <a:ea typeface="+mn-ea"/>
            </a:endParaRPr>
          </a:p>
        </p:txBody>
      </p:sp>
      <p:grpSp>
        <p:nvGrpSpPr>
          <p:cNvPr id="72" name="组合 71"/>
          <p:cNvGrpSpPr/>
          <p:nvPr/>
        </p:nvGrpSpPr>
        <p:grpSpPr bwMode="auto">
          <a:xfrm>
            <a:off x="3549650" y="1817688"/>
            <a:ext cx="495300" cy="523875"/>
            <a:chOff x="3487128" y="2047768"/>
            <a:chExt cx="495959" cy="523220"/>
          </a:xfrm>
        </p:grpSpPr>
        <p:sp>
          <p:nvSpPr>
            <p:cNvPr id="73" name="文本框 16"/>
            <p:cNvSpPr txBox="1"/>
            <p:nvPr/>
          </p:nvSpPr>
          <p:spPr>
            <a:xfrm>
              <a:off x="3487128" y="2047768"/>
              <a:ext cx="454629" cy="523220"/>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1</a:t>
              </a:r>
              <a:endParaRPr lang="zh-CN" altLang="en-US" sz="2800" dirty="0">
                <a:solidFill>
                  <a:schemeClr val="bg1"/>
                </a:solidFill>
                <a:latin typeface="+mn-ea"/>
                <a:ea typeface="+mn-ea"/>
              </a:endParaRPr>
            </a:p>
          </p:txBody>
        </p:sp>
        <p:cxnSp>
          <p:nvCxnSpPr>
            <p:cNvPr id="74"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638925" y="1916113"/>
            <a:ext cx="17830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系统成果与展示</a:t>
            </a:r>
            <a:endParaRPr lang="zh-CN" altLang="en-US" sz="1800" dirty="0">
              <a:solidFill>
                <a:schemeClr val="bg1"/>
              </a:solidFill>
              <a:latin typeface="+mn-ea"/>
              <a:ea typeface="+mn-ea"/>
            </a:endParaRPr>
          </a:p>
        </p:txBody>
      </p:sp>
      <p:grpSp>
        <p:nvGrpSpPr>
          <p:cNvPr id="76" name="组合 75"/>
          <p:cNvGrpSpPr/>
          <p:nvPr/>
        </p:nvGrpSpPr>
        <p:grpSpPr bwMode="auto">
          <a:xfrm>
            <a:off x="6105525" y="1827213"/>
            <a:ext cx="527050" cy="523875"/>
            <a:chOff x="6043432" y="2057986"/>
            <a:chExt cx="527294" cy="523220"/>
          </a:xfrm>
        </p:grpSpPr>
        <p:sp>
          <p:nvSpPr>
            <p:cNvPr id="77" name="文本框 20"/>
            <p:cNvSpPr txBox="1"/>
            <p:nvPr/>
          </p:nvSpPr>
          <p:spPr>
            <a:xfrm>
              <a:off x="6043432" y="2057986"/>
              <a:ext cx="454235" cy="523220"/>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4</a:t>
              </a:r>
              <a:endParaRPr lang="zh-CN" altLang="en-US" sz="2800" dirty="0">
                <a:solidFill>
                  <a:schemeClr val="bg1"/>
                </a:solidFill>
                <a:latin typeface="+mn-ea"/>
                <a:ea typeface="+mn-ea"/>
              </a:endParaRPr>
            </a:p>
          </p:txBody>
        </p:sp>
        <p:cxnSp>
          <p:nvCxnSpPr>
            <p:cNvPr id="78" name="直接连接符 77"/>
            <p:cNvCxnSpPr/>
            <p:nvPr/>
          </p:nvCxnSpPr>
          <p:spPr>
            <a:xfrm flipH="1">
              <a:off x="6324550" y="2227636"/>
              <a:ext cx="246176" cy="24575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4052888" y="2470150"/>
            <a:ext cx="20116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系统及数据库设计</a:t>
            </a:r>
            <a:endParaRPr lang="zh-CN" altLang="en-US" sz="1800" dirty="0">
              <a:solidFill>
                <a:schemeClr val="bg1"/>
              </a:solidFill>
              <a:latin typeface="+mn-ea"/>
              <a:ea typeface="+mn-ea"/>
            </a:endParaRPr>
          </a:p>
        </p:txBody>
      </p:sp>
      <p:grpSp>
        <p:nvGrpSpPr>
          <p:cNvPr id="80" name="组合 79"/>
          <p:cNvGrpSpPr/>
          <p:nvPr/>
        </p:nvGrpSpPr>
        <p:grpSpPr bwMode="auto">
          <a:xfrm>
            <a:off x="3549650" y="2397125"/>
            <a:ext cx="495300" cy="523875"/>
            <a:chOff x="3487128" y="2627150"/>
            <a:chExt cx="495959" cy="523220"/>
          </a:xfrm>
        </p:grpSpPr>
        <p:sp>
          <p:nvSpPr>
            <p:cNvPr id="81" name="文本框 23"/>
            <p:cNvSpPr txBox="1"/>
            <p:nvPr/>
          </p:nvSpPr>
          <p:spPr>
            <a:xfrm>
              <a:off x="3487128" y="2627150"/>
              <a:ext cx="454629" cy="523220"/>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2</a:t>
              </a:r>
              <a:endParaRPr lang="zh-CN" altLang="en-US" sz="2800" dirty="0">
                <a:solidFill>
                  <a:schemeClr val="bg1"/>
                </a:solidFill>
                <a:latin typeface="+mn-ea"/>
                <a:ea typeface="+mn-ea"/>
              </a:endParaRPr>
            </a:p>
          </p:txBody>
        </p:sp>
        <p:cxnSp>
          <p:nvCxnSpPr>
            <p:cNvPr id="8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638925" y="2493963"/>
            <a:ext cx="10972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论文总结</a:t>
            </a:r>
            <a:endParaRPr lang="zh-CN" altLang="en-US" sz="1800" dirty="0">
              <a:solidFill>
                <a:schemeClr val="bg1"/>
              </a:solidFill>
              <a:latin typeface="+mn-ea"/>
              <a:ea typeface="+mn-ea"/>
            </a:endParaRPr>
          </a:p>
        </p:txBody>
      </p:sp>
      <p:grpSp>
        <p:nvGrpSpPr>
          <p:cNvPr id="84" name="组合 83"/>
          <p:cNvGrpSpPr/>
          <p:nvPr/>
        </p:nvGrpSpPr>
        <p:grpSpPr bwMode="auto">
          <a:xfrm>
            <a:off x="6105525" y="2406650"/>
            <a:ext cx="527050" cy="523875"/>
            <a:chOff x="6043432" y="2637368"/>
            <a:chExt cx="527294" cy="523220"/>
          </a:xfrm>
        </p:grpSpPr>
        <p:sp>
          <p:nvSpPr>
            <p:cNvPr id="85" name="文本框 26"/>
            <p:cNvSpPr txBox="1"/>
            <p:nvPr/>
          </p:nvSpPr>
          <p:spPr>
            <a:xfrm>
              <a:off x="6043432" y="2637368"/>
              <a:ext cx="454235" cy="523220"/>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5</a:t>
              </a:r>
              <a:endParaRPr lang="zh-CN" altLang="en-US" sz="2800" dirty="0">
                <a:solidFill>
                  <a:schemeClr val="bg1"/>
                </a:solidFill>
                <a:latin typeface="+mn-ea"/>
                <a:ea typeface="+mn-ea"/>
              </a:endParaRPr>
            </a:p>
          </p:txBody>
        </p:sp>
        <p:cxnSp>
          <p:nvCxnSpPr>
            <p:cNvPr id="86" name="直接连接符 85"/>
            <p:cNvCxnSpPr/>
            <p:nvPr/>
          </p:nvCxnSpPr>
          <p:spPr>
            <a:xfrm flipH="1">
              <a:off x="6324550" y="2807019"/>
              <a:ext cx="246176" cy="245754"/>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4052888" y="3043238"/>
            <a:ext cx="17830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关键技术与难点</a:t>
            </a:r>
            <a:endParaRPr lang="zh-CN" altLang="en-US" sz="1800" dirty="0">
              <a:solidFill>
                <a:schemeClr val="bg1"/>
              </a:solidFill>
              <a:latin typeface="+mn-ea"/>
              <a:ea typeface="+mn-ea"/>
            </a:endParaRPr>
          </a:p>
        </p:txBody>
      </p:sp>
      <p:grpSp>
        <p:nvGrpSpPr>
          <p:cNvPr id="88" name="组合 87"/>
          <p:cNvGrpSpPr/>
          <p:nvPr/>
        </p:nvGrpSpPr>
        <p:grpSpPr bwMode="auto">
          <a:xfrm>
            <a:off x="3549650" y="2970213"/>
            <a:ext cx="495300" cy="523875"/>
            <a:chOff x="3487128" y="3200893"/>
            <a:chExt cx="495959" cy="523220"/>
          </a:xfrm>
        </p:grpSpPr>
        <p:sp>
          <p:nvSpPr>
            <p:cNvPr id="89" name="文本框 29"/>
            <p:cNvSpPr txBox="1"/>
            <p:nvPr/>
          </p:nvSpPr>
          <p:spPr>
            <a:xfrm>
              <a:off x="3487128" y="3200893"/>
              <a:ext cx="454629" cy="523220"/>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3</a:t>
              </a:r>
              <a:endParaRPr lang="zh-CN" altLang="en-US" sz="2800" dirty="0">
                <a:solidFill>
                  <a:schemeClr val="bg1"/>
                </a:solidFill>
                <a:latin typeface="+mn-ea"/>
                <a:ea typeface="+mn-ea"/>
              </a:endParaRPr>
            </a:p>
          </p:txBody>
        </p:sp>
        <p:cxnSp>
          <p:nvCxnSpPr>
            <p:cNvPr id="90"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638925" y="3068638"/>
            <a:ext cx="6400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致谢</a:t>
            </a:r>
            <a:endParaRPr lang="zh-CN" altLang="en-US" sz="1800" dirty="0">
              <a:solidFill>
                <a:schemeClr val="bg1"/>
              </a:solidFill>
              <a:latin typeface="+mn-ea"/>
              <a:ea typeface="+mn-ea"/>
            </a:endParaRPr>
          </a:p>
        </p:txBody>
      </p:sp>
      <p:grpSp>
        <p:nvGrpSpPr>
          <p:cNvPr id="92" name="组合 91"/>
          <p:cNvGrpSpPr/>
          <p:nvPr/>
        </p:nvGrpSpPr>
        <p:grpSpPr bwMode="auto">
          <a:xfrm>
            <a:off x="6105525" y="2981325"/>
            <a:ext cx="527050" cy="522288"/>
            <a:chOff x="6043432" y="3211111"/>
            <a:chExt cx="527294" cy="523220"/>
          </a:xfrm>
        </p:grpSpPr>
        <p:sp>
          <p:nvSpPr>
            <p:cNvPr id="93" name="文本框 32"/>
            <p:cNvSpPr txBox="1"/>
            <p:nvPr/>
          </p:nvSpPr>
          <p:spPr>
            <a:xfrm>
              <a:off x="6043432" y="3211111"/>
              <a:ext cx="454235" cy="523220"/>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6</a:t>
              </a:r>
              <a:endParaRPr lang="zh-CN" altLang="en-US" sz="2800" dirty="0">
                <a:solidFill>
                  <a:schemeClr val="bg1"/>
                </a:solidFill>
                <a:latin typeface="+mn-ea"/>
                <a:ea typeface="+mn-ea"/>
              </a:endParaRPr>
            </a:p>
          </p:txBody>
        </p:sp>
        <p:cxnSp>
          <p:nvCxnSpPr>
            <p:cNvPr id="94" name="直接连接符 93"/>
            <p:cNvCxnSpPr/>
            <p:nvPr/>
          </p:nvCxnSpPr>
          <p:spPr>
            <a:xfrm flipH="1">
              <a:off x="6324550" y="3381277"/>
              <a:ext cx="246176" cy="244911"/>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60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0-#ppt_w/2"/>
                                          </p:val>
                                        </p:tav>
                                        <p:tav tm="100000">
                                          <p:val>
                                            <p:strVal val="#ppt_x"/>
                                          </p:val>
                                        </p:tav>
                                      </p:tavLst>
                                    </p:anim>
                                    <p:anim calcmode="lin" valueType="num">
                                      <p:cBhvr additive="base">
                                        <p:cTn id="13" dur="5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ppt_x"/>
                                          </p:val>
                                        </p:tav>
                                        <p:tav tm="100000">
                                          <p:val>
                                            <p:strVal val="#ppt_x"/>
                                          </p:val>
                                        </p:tav>
                                      </p:tavLst>
                                    </p:anim>
                                    <p:anim calcmode="lin" valueType="num">
                                      <p:cBhvr additive="base">
                                        <p:cTn id="18" dur="500" fill="hold"/>
                                        <p:tgtEl>
                                          <p:spTgt spid="9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childTnLst>
                                </p:cTn>
                              </p:par>
                              <p:par>
                                <p:cTn id="23" presetID="56" presetClass="path" presetSubtype="0" accel="50000" decel="50000" fill="hold" nodeType="withEffect">
                                  <p:stCondLst>
                                    <p:cond delay="0"/>
                                  </p:stCondLst>
                                  <p:childTnLst>
                                    <p:animMotion origin="layout" path="M -0.03733 0.04136 L 2.22222E-6 -9.87654E-7 " pathEditMode="relative" rAng="0" ptsTypes="AA">
                                      <p:cBhvr>
                                        <p:cTn id="24" dur="700" fill="hold"/>
                                        <p:tgtEl>
                                          <p:spTgt spid="72"/>
                                        </p:tgtEl>
                                        <p:attrNameLst>
                                          <p:attrName>ppt_x</p:attrName>
                                          <p:attrName>ppt_y</p:attrName>
                                        </p:attrNameLst>
                                      </p:cBhvr>
                                      <p:rCtr x="1858" y="-2068"/>
                                    </p:animMotion>
                                  </p:childTnLst>
                                </p:cTn>
                              </p:par>
                              <p:par>
                                <p:cTn id="25" presetID="22" presetClass="entr" presetSubtype="8"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10" presetClass="entr" presetSubtype="0" fill="hold" nodeType="withEffect">
                                  <p:stCondLst>
                                    <p:cond delay="25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56" presetClass="path" presetSubtype="0" accel="50000" decel="50000" fill="hold" nodeType="withEffect">
                                  <p:stCondLst>
                                    <p:cond delay="250"/>
                                  </p:stCondLst>
                                  <p:childTnLst>
                                    <p:animMotion origin="layout" path="M -0.03733 0.04104 L 2.22222E-6 4.69136E-6 " pathEditMode="relative" rAng="0" ptsTypes="AA">
                                      <p:cBhvr>
                                        <p:cTn id="32" dur="700" fill="hold"/>
                                        <p:tgtEl>
                                          <p:spTgt spid="80"/>
                                        </p:tgtEl>
                                        <p:attrNameLst>
                                          <p:attrName>ppt_x</p:attrName>
                                          <p:attrName>ppt_y</p:attrName>
                                        </p:attrNameLst>
                                      </p:cBhvr>
                                      <p:rCtr x="1858" y="-2068"/>
                                    </p:animMotion>
                                  </p:childTnLst>
                                </p:cTn>
                              </p:par>
                              <p:par>
                                <p:cTn id="33" presetID="22" presetClass="entr" presetSubtype="8" fill="hold" grpId="0" nodeType="with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500"/>
                                        <p:tgtEl>
                                          <p:spTgt spid="79"/>
                                        </p:tgtEl>
                                      </p:cBhvr>
                                    </p:animEffect>
                                  </p:childTnLst>
                                </p:cTn>
                              </p:par>
                              <p:par>
                                <p:cTn id="36" presetID="10" presetClass="entr" presetSubtype="0" fill="hold" nodeType="withEffect">
                                  <p:stCondLst>
                                    <p:cond delay="500"/>
                                  </p:stCondLst>
                                  <p:childTnLst>
                                    <p:set>
                                      <p:cBhvr>
                                        <p:cTn id="37" dur="1" fill="hold">
                                          <p:stCondLst>
                                            <p:cond delay="0"/>
                                          </p:stCondLst>
                                        </p:cTn>
                                        <p:tgtEl>
                                          <p:spTgt spid="88"/>
                                        </p:tgtEl>
                                        <p:attrNameLst>
                                          <p:attrName>style.visibility</p:attrName>
                                        </p:attrNameLst>
                                      </p:cBhvr>
                                      <p:to>
                                        <p:strVal val="visible"/>
                                      </p:to>
                                    </p:set>
                                    <p:animEffect transition="in" filter="fade">
                                      <p:cBhvr>
                                        <p:cTn id="38" dur="1000"/>
                                        <p:tgtEl>
                                          <p:spTgt spid="88"/>
                                        </p:tgtEl>
                                      </p:cBhvr>
                                    </p:animEffect>
                                  </p:childTnLst>
                                </p:cTn>
                              </p:par>
                              <p:par>
                                <p:cTn id="39" presetID="56" presetClass="path" presetSubtype="0" accel="50000" decel="50000" fill="hold" nodeType="withEffect">
                                  <p:stCondLst>
                                    <p:cond delay="500"/>
                                  </p:stCondLst>
                                  <p:childTnLst>
                                    <p:animMotion origin="layout" path="M -0.03733 0.04104 L 2.22222E-6 4.93827E-6 " pathEditMode="relative" rAng="0" ptsTypes="AA">
                                      <p:cBhvr>
                                        <p:cTn id="40" dur="700" fill="hold"/>
                                        <p:tgtEl>
                                          <p:spTgt spid="88"/>
                                        </p:tgtEl>
                                        <p:attrNameLst>
                                          <p:attrName>ppt_x</p:attrName>
                                          <p:attrName>ppt_y</p:attrName>
                                        </p:attrNameLst>
                                      </p:cBhvr>
                                      <p:rCtr x="1858" y="-2068"/>
                                    </p:animMotion>
                                  </p:childTnLst>
                                </p:cTn>
                              </p:par>
                              <p:par>
                                <p:cTn id="41" presetID="22" presetClass="entr" presetSubtype="8" fill="hold" grpId="0" nodeType="withEffect">
                                  <p:stCondLst>
                                    <p:cond delay="75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par>
                                <p:cTn id="44" presetID="10" presetClass="entr" presetSubtype="0" fill="hold" nodeType="withEffect">
                                  <p:stCondLst>
                                    <p:cond delay="100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1000"/>
                                        <p:tgtEl>
                                          <p:spTgt spid="76"/>
                                        </p:tgtEl>
                                      </p:cBhvr>
                                    </p:animEffect>
                                  </p:childTnLst>
                                </p:cTn>
                              </p:par>
                              <p:par>
                                <p:cTn id="47" presetID="56" presetClass="path" presetSubtype="0" accel="50000" decel="50000" fill="hold" nodeType="withEffect">
                                  <p:stCondLst>
                                    <p:cond delay="1000"/>
                                  </p:stCondLst>
                                  <p:childTnLst>
                                    <p:animMotion origin="layout" path="M -0.03733 0.04136 L 2.22222E-6 -2.83951E-6 " pathEditMode="relative" rAng="0" ptsTypes="AA">
                                      <p:cBhvr>
                                        <p:cTn id="48" dur="700" fill="hold"/>
                                        <p:tgtEl>
                                          <p:spTgt spid="76"/>
                                        </p:tgtEl>
                                        <p:attrNameLst>
                                          <p:attrName>ppt_x</p:attrName>
                                          <p:attrName>ppt_y</p:attrName>
                                        </p:attrNameLst>
                                      </p:cBhvr>
                                      <p:rCtr x="1858" y="-2068"/>
                                    </p:animMotion>
                                  </p:childTnLst>
                                </p:cTn>
                              </p:par>
                              <p:par>
                                <p:cTn id="49" presetID="22" presetClass="entr" presetSubtype="8" fill="hold" grpId="0" nodeType="withEffect">
                                  <p:stCondLst>
                                    <p:cond delay="125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par>
                                <p:cTn id="52" presetID="10" presetClass="entr" presetSubtype="0" fill="hold" nodeType="withEffect">
                                  <p:stCondLst>
                                    <p:cond delay="1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childTnLst>
                                </p:cTn>
                              </p:par>
                              <p:par>
                                <p:cTn id="55" presetID="56" presetClass="path" presetSubtype="0" accel="50000" decel="50000" fill="hold" nodeType="withEffect">
                                  <p:stCondLst>
                                    <p:cond delay="1250"/>
                                  </p:stCondLst>
                                  <p:childTnLst>
                                    <p:animMotion origin="layout" path="M -0.03733 0.04105 L 2.22222E-6 2.83951E-6 " pathEditMode="relative" rAng="0" ptsTypes="AA">
                                      <p:cBhvr>
                                        <p:cTn id="56" dur="700" fill="hold"/>
                                        <p:tgtEl>
                                          <p:spTgt spid="84"/>
                                        </p:tgtEl>
                                        <p:attrNameLst>
                                          <p:attrName>ppt_x</p:attrName>
                                          <p:attrName>ppt_y</p:attrName>
                                        </p:attrNameLst>
                                      </p:cBhvr>
                                      <p:rCtr x="1858" y="-2068"/>
                                    </p:animMotion>
                                  </p:childTnLst>
                                </p:cTn>
                              </p:par>
                              <p:par>
                                <p:cTn id="57" presetID="22" presetClass="entr" presetSubtype="8" fill="hold" grpId="0" nodeType="withEffect">
                                  <p:stCondLst>
                                    <p:cond delay="150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par>
                                <p:cTn id="60" presetID="10" presetClass="entr" presetSubtype="0" fill="hold" nodeType="withEffect">
                                  <p:stCondLst>
                                    <p:cond delay="15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par>
                                <p:cTn id="63" presetID="56" presetClass="path" presetSubtype="0" accel="50000" decel="50000" fill="hold" nodeType="withEffect">
                                  <p:stCondLst>
                                    <p:cond delay="1500"/>
                                  </p:stCondLst>
                                  <p:childTnLst>
                                    <p:animMotion origin="layout" path="M -0.03733 0.04105 L 2.22222E-6 3.08642E-6 " pathEditMode="relative" rAng="0" ptsTypes="AA">
                                      <p:cBhvr>
                                        <p:cTn id="64" dur="700" fill="hold"/>
                                        <p:tgtEl>
                                          <p:spTgt spid="92"/>
                                        </p:tgtEl>
                                        <p:attrNameLst>
                                          <p:attrName>ppt_x</p:attrName>
                                          <p:attrName>ppt_y</p:attrName>
                                        </p:attrNameLst>
                                      </p:cBhvr>
                                      <p:rCtr x="1858" y="-2068"/>
                                    </p:animMotion>
                                  </p:childTnLst>
                                </p:cTn>
                              </p:par>
                              <p:par>
                                <p:cTn id="65" presetID="22" presetClass="entr" presetSubtype="8" fill="hold" grpId="0" nodeType="withEffect">
                                  <p:stCondLst>
                                    <p:cond delay="175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6" name="图片 13"/>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系统展示</a:t>
            </a:r>
            <a:endParaRPr lang="zh-CN" altLang="en-US" sz="1400" dirty="0">
              <a:solidFill>
                <a:schemeClr val="bg1">
                  <a:lumMod val="95000"/>
                </a:schemeClr>
              </a:solidFill>
              <a:latin typeface="华康少女文字W5(P)" pitchFamily="82" charset="-122"/>
            </a:endParaRPr>
          </a:p>
        </p:txBody>
      </p:sp>
      <p:pic>
        <p:nvPicPr>
          <p:cNvPr id="2" name="图片 1" descr="登录页面"/>
          <p:cNvPicPr>
            <a:picLocks noChangeAspect="1"/>
          </p:cNvPicPr>
          <p:nvPr/>
        </p:nvPicPr>
        <p:blipFill>
          <a:blip r:embed="rId2"/>
          <a:srcRect l="23317" t="1826" r="25103" b="4756"/>
          <a:stretch>
            <a:fillRect/>
          </a:stretch>
        </p:blipFill>
        <p:spPr>
          <a:xfrm>
            <a:off x="2095500" y="1330960"/>
            <a:ext cx="4621530" cy="3280410"/>
          </a:xfrm>
          <a:prstGeom prst="rect">
            <a:avLst/>
          </a:prstGeom>
        </p:spPr>
      </p:pic>
      <p:sp>
        <p:nvSpPr>
          <p:cNvPr id="3" name="文本框 2"/>
          <p:cNvSpPr txBox="1"/>
          <p:nvPr/>
        </p:nvSpPr>
        <p:spPr>
          <a:xfrm>
            <a:off x="2095500" y="782320"/>
            <a:ext cx="3969385"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登录界面展示：</a:t>
            </a:r>
            <a:endParaRPr lang="zh-CN" altLang="en-US" sz="1600">
              <a:solidFill>
                <a:schemeClr val="bg1"/>
              </a:solidFill>
              <a:latin typeface="黑体" panose="02010609060101010101" charset="-122"/>
              <a:ea typeface="黑体" panose="02010609060101010101" charset="-122"/>
            </a:endParaRPr>
          </a:p>
        </p:txBody>
      </p:sp>
    </p:spTree>
  </p:cSld>
  <p:clrMapOvr>
    <a:masterClrMapping/>
  </p:clrMapOvr>
  <p:transition spd="slow" advTm="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系统展示</a:t>
            </a:r>
            <a:endParaRPr lang="zh-CN" altLang="en-US" sz="1400" dirty="0">
              <a:solidFill>
                <a:schemeClr val="bg1">
                  <a:lumMod val="95000"/>
                </a:schemeClr>
              </a:solidFill>
              <a:latin typeface="华康少女文字W5(P)" pitchFamily="82" charset="-122"/>
            </a:endParaRPr>
          </a:p>
        </p:txBody>
      </p:sp>
      <p:pic>
        <p:nvPicPr>
          <p:cNvPr id="2" name="图片 1" descr="注册成功页面"/>
          <p:cNvPicPr>
            <a:picLocks noChangeAspect="1"/>
          </p:cNvPicPr>
          <p:nvPr/>
        </p:nvPicPr>
        <p:blipFill>
          <a:blip r:embed="rId2"/>
          <a:stretch>
            <a:fillRect/>
          </a:stretch>
        </p:blipFill>
        <p:spPr>
          <a:xfrm>
            <a:off x="1863090" y="1146810"/>
            <a:ext cx="5417820" cy="3559810"/>
          </a:xfrm>
          <a:prstGeom prst="rect">
            <a:avLst/>
          </a:prstGeom>
        </p:spPr>
      </p:pic>
      <p:sp>
        <p:nvSpPr>
          <p:cNvPr id="3" name="文本框 2"/>
          <p:cNvSpPr txBox="1"/>
          <p:nvPr/>
        </p:nvSpPr>
        <p:spPr>
          <a:xfrm>
            <a:off x="1863090" y="692150"/>
            <a:ext cx="3190875"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注册界面展示：</a:t>
            </a:r>
            <a:endParaRPr lang="zh-CN" altLang="en-US" sz="1600">
              <a:solidFill>
                <a:schemeClr val="bg1"/>
              </a:solidFill>
              <a:latin typeface="黑体" panose="02010609060101010101" charset="-122"/>
              <a:ea typeface="黑体" panose="02010609060101010101" charset="-122"/>
            </a:endParaRPr>
          </a:p>
        </p:txBody>
      </p:sp>
    </p:spTree>
  </p:cSld>
  <p:clrMapOvr>
    <a:masterClrMapping/>
  </p:clrMapOvr>
  <p:transition spd="slow" advTm="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商品列表页面"/>
          <p:cNvPicPr>
            <a:picLocks noChangeAspect="1"/>
          </p:cNvPicPr>
          <p:nvPr/>
        </p:nvPicPr>
        <p:blipFill>
          <a:blip r:embed="rId1"/>
          <a:stretch>
            <a:fillRect/>
          </a:stretch>
        </p:blipFill>
        <p:spPr>
          <a:xfrm>
            <a:off x="2081530" y="969645"/>
            <a:ext cx="5259705" cy="3537585"/>
          </a:xfrm>
          <a:prstGeom prst="rect">
            <a:avLst/>
          </a:prstGeom>
        </p:spPr>
      </p:pic>
      <p:sp>
        <p:nvSpPr>
          <p:cNvPr id="3" name="文本框 2"/>
          <p:cNvSpPr txBox="1"/>
          <p:nvPr/>
        </p:nvSpPr>
        <p:spPr>
          <a:xfrm>
            <a:off x="2081530" y="415925"/>
            <a:ext cx="3841750"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商品列表页面展示：</a:t>
            </a:r>
            <a:endParaRPr lang="zh-CN" altLang="en-US" sz="1600">
              <a:solidFill>
                <a:schemeClr val="bg1"/>
              </a:solidFill>
              <a:latin typeface="黑体" panose="02010609060101010101" charset="-122"/>
              <a:ea typeface="黑体" panose="02010609060101010101" charset="-122"/>
            </a:endParaRPr>
          </a:p>
        </p:txBody>
      </p:sp>
    </p:spTree>
  </p:cSld>
  <p:clrMapOvr>
    <a:masterClrMapping/>
  </p:clrMapOvr>
  <p:transition spd="slow" advTm="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9" name="图片 12"/>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系统展示</a:t>
            </a:r>
            <a:endParaRPr lang="zh-CN" altLang="en-US" sz="1400" dirty="0">
              <a:solidFill>
                <a:schemeClr val="bg1">
                  <a:lumMod val="95000"/>
                </a:schemeClr>
              </a:solidFill>
              <a:latin typeface="华康少女文字W5(P)" pitchFamily="82" charset="-122"/>
            </a:endParaRPr>
          </a:p>
        </p:txBody>
      </p:sp>
      <p:pic>
        <p:nvPicPr>
          <p:cNvPr id="2" name="图片 1" descr="添加商品页面、"/>
          <p:cNvPicPr>
            <a:picLocks noChangeAspect="1"/>
          </p:cNvPicPr>
          <p:nvPr/>
        </p:nvPicPr>
        <p:blipFill>
          <a:blip r:embed="rId2"/>
          <a:stretch>
            <a:fillRect/>
          </a:stretch>
        </p:blipFill>
        <p:spPr>
          <a:xfrm>
            <a:off x="2171700" y="1306195"/>
            <a:ext cx="4308475" cy="3335655"/>
          </a:xfrm>
          <a:prstGeom prst="rect">
            <a:avLst/>
          </a:prstGeom>
        </p:spPr>
      </p:pic>
      <p:sp>
        <p:nvSpPr>
          <p:cNvPr id="3" name="文本框 2"/>
          <p:cNvSpPr txBox="1"/>
          <p:nvPr/>
        </p:nvSpPr>
        <p:spPr>
          <a:xfrm>
            <a:off x="2171700" y="690880"/>
            <a:ext cx="3050540"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添加商品界面展示：</a:t>
            </a:r>
            <a:endParaRPr lang="zh-CN" altLang="en-US" sz="1600">
              <a:solidFill>
                <a:schemeClr val="bg1"/>
              </a:solidFill>
              <a:latin typeface="黑体" panose="02010609060101010101" charset="-122"/>
              <a:ea typeface="黑体" panose="02010609060101010101" charset="-122"/>
            </a:endParaRPr>
          </a:p>
        </p:txBody>
      </p:sp>
    </p:spTree>
  </p:cSld>
  <p:clrMapOvr>
    <a:masterClrMapping/>
  </p:clrMapOvr>
  <p:transition spd="slow" advTm="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9" name="图片 12"/>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系统展示</a:t>
            </a:r>
            <a:endParaRPr lang="zh-CN" altLang="en-US" sz="1400" dirty="0">
              <a:solidFill>
                <a:schemeClr val="bg1">
                  <a:lumMod val="95000"/>
                </a:schemeClr>
              </a:solidFill>
              <a:latin typeface="华康少女文字W5(P)" pitchFamily="82" charset="-122"/>
            </a:endParaRPr>
          </a:p>
        </p:txBody>
      </p:sp>
      <p:pic>
        <p:nvPicPr>
          <p:cNvPr id="2" name="图片 1" descr="购物车页面"/>
          <p:cNvPicPr>
            <a:picLocks noChangeAspect="1"/>
          </p:cNvPicPr>
          <p:nvPr/>
        </p:nvPicPr>
        <p:blipFill>
          <a:blip r:embed="rId2"/>
          <a:stretch>
            <a:fillRect/>
          </a:stretch>
        </p:blipFill>
        <p:spPr>
          <a:xfrm>
            <a:off x="1304290" y="1439545"/>
            <a:ext cx="6964680" cy="2263775"/>
          </a:xfrm>
          <a:prstGeom prst="rect">
            <a:avLst/>
          </a:prstGeom>
        </p:spPr>
      </p:pic>
      <p:sp>
        <p:nvSpPr>
          <p:cNvPr id="3" name="文本框 2"/>
          <p:cNvSpPr txBox="1"/>
          <p:nvPr/>
        </p:nvSpPr>
        <p:spPr>
          <a:xfrm>
            <a:off x="1304290" y="926465"/>
            <a:ext cx="4964430"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购物车界面展示：</a:t>
            </a:r>
            <a:endParaRPr lang="zh-CN" altLang="en-US" sz="1600">
              <a:solidFill>
                <a:schemeClr val="bg1"/>
              </a:solidFill>
              <a:latin typeface="黑体" panose="02010609060101010101" charset="-122"/>
              <a:ea typeface="黑体" panose="02010609060101010101" charset="-122"/>
            </a:endParaRPr>
          </a:p>
        </p:txBody>
      </p:sp>
    </p:spTree>
  </p:cSld>
  <p:clrMapOvr>
    <a:masterClrMapping/>
  </p:clrMapOvr>
  <p:transition spd="slow" advTm="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9" name="图片 12"/>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系统展示</a:t>
            </a:r>
            <a:endParaRPr lang="zh-CN" altLang="en-US" sz="1400" dirty="0">
              <a:solidFill>
                <a:schemeClr val="bg1">
                  <a:lumMod val="95000"/>
                </a:schemeClr>
              </a:solidFill>
              <a:latin typeface="华康少女文字W5(P)" pitchFamily="82" charset="-122"/>
            </a:endParaRPr>
          </a:p>
        </p:txBody>
      </p:sp>
      <p:sp>
        <p:nvSpPr>
          <p:cNvPr id="3" name="文本框 2"/>
          <p:cNvSpPr txBox="1"/>
          <p:nvPr/>
        </p:nvSpPr>
        <p:spPr>
          <a:xfrm>
            <a:off x="2171700" y="692150"/>
            <a:ext cx="4964430"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用户订单界面展示：</a:t>
            </a:r>
            <a:endParaRPr lang="zh-CN" altLang="en-US" sz="1600">
              <a:solidFill>
                <a:schemeClr val="bg1"/>
              </a:solidFill>
              <a:latin typeface="黑体" panose="02010609060101010101" charset="-122"/>
              <a:ea typeface="黑体" panose="02010609060101010101" charset="-122"/>
            </a:endParaRPr>
          </a:p>
        </p:txBody>
      </p:sp>
      <p:pic>
        <p:nvPicPr>
          <p:cNvPr id="4" name="图片 3" descr="买家订单"/>
          <p:cNvPicPr>
            <a:picLocks noChangeAspect="1"/>
          </p:cNvPicPr>
          <p:nvPr/>
        </p:nvPicPr>
        <p:blipFill>
          <a:blip r:embed="rId2"/>
          <a:stretch>
            <a:fillRect/>
          </a:stretch>
        </p:blipFill>
        <p:spPr>
          <a:xfrm>
            <a:off x="2171700" y="1029335"/>
            <a:ext cx="5130800" cy="3453130"/>
          </a:xfrm>
          <a:prstGeom prst="rect">
            <a:avLst/>
          </a:prstGeom>
        </p:spPr>
      </p:pic>
    </p:spTree>
  </p:cSld>
  <p:clrMapOvr>
    <a:masterClrMapping/>
  </p:clrMapOvr>
  <p:transition spd="slow" advTm="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9" name="图片 12"/>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系统展示</a:t>
            </a:r>
            <a:endParaRPr lang="zh-CN" altLang="en-US" sz="1400" dirty="0">
              <a:solidFill>
                <a:schemeClr val="bg1">
                  <a:lumMod val="95000"/>
                </a:schemeClr>
              </a:solidFill>
              <a:latin typeface="华康少女文字W5(P)" pitchFamily="82" charset="-122"/>
            </a:endParaRPr>
          </a:p>
        </p:txBody>
      </p:sp>
      <p:sp>
        <p:nvSpPr>
          <p:cNvPr id="3" name="文本框 2"/>
          <p:cNvSpPr txBox="1"/>
          <p:nvPr/>
        </p:nvSpPr>
        <p:spPr>
          <a:xfrm>
            <a:off x="1393825" y="692150"/>
            <a:ext cx="4964430" cy="337185"/>
          </a:xfrm>
          <a:prstGeom prst="rect">
            <a:avLst/>
          </a:prstGeom>
          <a:noFill/>
        </p:spPr>
        <p:txBody>
          <a:bodyPr wrap="square" rtlCol="0">
            <a:spAutoFit/>
          </a:bodyPr>
          <a:p>
            <a:r>
              <a:rPr lang="zh-CN" altLang="en-US" sz="1600">
                <a:solidFill>
                  <a:schemeClr val="bg1"/>
                </a:solidFill>
                <a:latin typeface="黑体" panose="02010609060101010101" charset="-122"/>
                <a:ea typeface="黑体" panose="02010609060101010101" charset="-122"/>
              </a:rPr>
              <a:t>支付界面展示：</a:t>
            </a:r>
            <a:endParaRPr lang="zh-CN" altLang="en-US" sz="1600">
              <a:solidFill>
                <a:schemeClr val="bg1"/>
              </a:solidFill>
              <a:latin typeface="黑体" panose="02010609060101010101" charset="-122"/>
              <a:ea typeface="黑体" panose="02010609060101010101" charset="-122"/>
            </a:endParaRPr>
          </a:p>
        </p:txBody>
      </p:sp>
      <p:pic>
        <p:nvPicPr>
          <p:cNvPr id="4" name="图片 3" descr="支付页面"/>
          <p:cNvPicPr>
            <a:picLocks noChangeAspect="1"/>
          </p:cNvPicPr>
          <p:nvPr/>
        </p:nvPicPr>
        <p:blipFill>
          <a:blip r:embed="rId2"/>
          <a:stretch>
            <a:fillRect/>
          </a:stretch>
        </p:blipFill>
        <p:spPr>
          <a:xfrm>
            <a:off x="1393825" y="1263650"/>
            <a:ext cx="7030720" cy="2717165"/>
          </a:xfrm>
          <a:prstGeom prst="rect">
            <a:avLst/>
          </a:prstGeom>
        </p:spPr>
      </p:pic>
    </p:spTree>
  </p:cSld>
  <p:clrMapOvr>
    <a:masterClrMapping/>
  </p:clrMapOvr>
  <p:transition spd="slow" advTm="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55305" name="图片 1"/>
            <p:cNvPicPr>
              <a:picLocks noChangeAspect="1"/>
            </p:cNvPicPr>
            <p:nvPr/>
          </p:nvPicPr>
          <p:blipFill>
            <a:blip r:embed="rId1" cstate="screen"/>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endParaRPr lang="zh-CN" altLang="en-US" sz="1800" dirty="0">
                <a:solidFill>
                  <a:schemeClr val="bg1">
                    <a:lumMod val="95000"/>
                  </a:schemeClr>
                </a:solidFill>
                <a:latin typeface="+mn-lt"/>
                <a:ea typeface="+mn-ea"/>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bwMode="auto">
          <a:xfrm>
            <a:off x="4070350" y="2019300"/>
            <a:ext cx="2255838" cy="939800"/>
            <a:chOff x="4070982" y="2019402"/>
            <a:chExt cx="2255503" cy="939618"/>
          </a:xfrm>
        </p:grpSpPr>
        <p:sp>
          <p:nvSpPr>
            <p:cNvPr id="24" name="文本框 23"/>
            <p:cNvSpPr txBox="1"/>
            <p:nvPr/>
          </p:nvSpPr>
          <p:spPr>
            <a:xfrm>
              <a:off x="4070982" y="2251132"/>
              <a:ext cx="2255503" cy="707888"/>
            </a:xfrm>
            <a:prstGeom prst="rect">
              <a:avLst/>
            </a:prstGeom>
            <a:noFill/>
          </p:spPr>
          <p:txBody>
            <a:bodyPr>
              <a:spAutoFit/>
            </a:bodyPr>
            <a:lstStyle/>
            <a:p>
              <a:pPr eaLnBrk="1" fontAlgn="auto" hangingPunct="1">
                <a:spcBef>
                  <a:spcPts val="0"/>
                </a:spcBef>
                <a:spcAft>
                  <a:spcPts val="0"/>
                </a:spcAft>
                <a:defRPr/>
              </a:pPr>
              <a:r>
                <a:rPr lang="zh-CN" altLang="en-US" sz="4000" dirty="0">
                  <a:solidFill>
                    <a:schemeClr val="bg1"/>
                  </a:solidFill>
                  <a:latin typeface="+mn-ea"/>
                  <a:ea typeface="+mn-ea"/>
                </a:rPr>
                <a:t>论文总结</a:t>
              </a:r>
              <a:endParaRPr lang="zh-CN" altLang="en-US" sz="4000" dirty="0">
                <a:solidFill>
                  <a:schemeClr val="bg1"/>
                </a:solidFill>
                <a:latin typeface="+mn-ea"/>
                <a:ea typeface="+mn-ea"/>
              </a:endParaRPr>
            </a:p>
          </p:txBody>
        </p:sp>
        <p:sp>
          <p:nvSpPr>
            <p:cNvPr id="36" name="文本框 35"/>
            <p:cNvSpPr txBox="1"/>
            <p:nvPr/>
          </p:nvSpPr>
          <p:spPr>
            <a:xfrm>
              <a:off x="4118600" y="2019402"/>
              <a:ext cx="1331715" cy="307915"/>
            </a:xfrm>
            <a:prstGeom prst="rect">
              <a:avLst/>
            </a:prstGeom>
            <a:noFill/>
          </p:spPr>
          <p:txBody>
            <a:bodyPr>
              <a:spAutoFit/>
            </a:bodyPr>
            <a:lstStyle/>
            <a:p>
              <a:pPr eaLnBrk="1" fontAlgn="auto" hangingPunct="1">
                <a:spcBef>
                  <a:spcPts val="0"/>
                </a:spcBef>
                <a:spcAft>
                  <a:spcPts val="0"/>
                </a:spcAft>
                <a:defRPr/>
              </a:pPr>
              <a:r>
                <a:rPr lang="en-US" altLang="zh-CN" sz="1400" dirty="0">
                  <a:solidFill>
                    <a:schemeClr val="bg1"/>
                  </a:solidFill>
                  <a:latin typeface="+mn-ea"/>
                  <a:ea typeface="+mn-ea"/>
                </a:rPr>
                <a:t>PART FIVE</a:t>
              </a:r>
              <a:endParaRPr lang="zh-CN" altLang="en-US" sz="1400" dirty="0">
                <a:solidFill>
                  <a:schemeClr val="bg1"/>
                </a:solidFill>
                <a:latin typeface="+mn-ea"/>
                <a:ea typeface="+mn-ea"/>
              </a:endParaRPr>
            </a:p>
          </p:txBody>
        </p:sp>
      </p:grpSp>
      <p:grpSp>
        <p:nvGrpSpPr>
          <p:cNvPr id="37" name="组合 36"/>
          <p:cNvGrpSpPr/>
          <p:nvPr/>
        </p:nvGrpSpPr>
        <p:grpSpPr bwMode="auto">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论文总结</a:t>
            </a:r>
            <a:endParaRPr lang="zh-CN" altLang="en-US" sz="1400" dirty="0">
              <a:solidFill>
                <a:schemeClr val="bg1">
                  <a:lumMod val="95000"/>
                </a:schemeClr>
              </a:solidFill>
              <a:latin typeface="华康少女文字W5(P)" pitchFamily="82" charset="-122"/>
            </a:endParaRPr>
          </a:p>
        </p:txBody>
      </p:sp>
      <p:sp>
        <p:nvSpPr>
          <p:cNvPr id="2" name="矩形 1"/>
          <p:cNvSpPr/>
          <p:nvPr/>
        </p:nvSpPr>
        <p:spPr>
          <a:xfrm>
            <a:off x="2720023" y="692150"/>
            <a:ext cx="3957637" cy="1198880"/>
          </a:xfrm>
          <a:prstGeom prst="rect">
            <a:avLst/>
          </a:prstGeom>
        </p:spPr>
        <p:txBody>
          <a:bodyPr>
            <a:spAutoFit/>
          </a:bodyPr>
          <a:p>
            <a:pPr algn="ctr" eaLnBrk="1" fontAlgn="auto" hangingPunct="1">
              <a:lnSpc>
                <a:spcPct val="150000"/>
              </a:lnSpc>
              <a:spcBef>
                <a:spcPts val="0"/>
              </a:spcBef>
              <a:spcAft>
                <a:spcPts val="0"/>
              </a:spcAft>
              <a:defRPr/>
            </a:pPr>
            <a:r>
              <a:rPr lang="zh-CN" sz="4800" b="1" dirty="0">
                <a:solidFill>
                  <a:schemeClr val="bg1"/>
                </a:solidFill>
                <a:latin typeface="+mn-ea"/>
                <a:ea typeface="+mn-ea"/>
              </a:rPr>
              <a:t>总结</a:t>
            </a:r>
            <a:endParaRPr lang="zh-CN" sz="4800" b="1" dirty="0">
              <a:solidFill>
                <a:schemeClr val="bg1"/>
              </a:solidFill>
              <a:latin typeface="+mn-ea"/>
              <a:ea typeface="+mn-ea"/>
            </a:endParaRPr>
          </a:p>
        </p:txBody>
      </p:sp>
      <p:sp>
        <p:nvSpPr>
          <p:cNvPr id="3" name="矩形 2"/>
          <p:cNvSpPr/>
          <p:nvPr/>
        </p:nvSpPr>
        <p:spPr>
          <a:xfrm>
            <a:off x="1331913" y="1884363"/>
            <a:ext cx="6435725" cy="2353310"/>
          </a:xfrm>
          <a:prstGeom prst="rect">
            <a:avLst/>
          </a:prstGeom>
        </p:spPr>
        <p:txBody>
          <a:bodyPr>
            <a:spAutoFit/>
          </a:bodyPr>
          <a:p>
            <a:pPr indent="457200" eaLnBrk="1" fontAlgn="auto" latinLnBrk="0" hangingPunct="1">
              <a:lnSpc>
                <a:spcPct val="150000"/>
              </a:lnSpc>
              <a:spcBef>
                <a:spcPts val="0"/>
              </a:spcBef>
              <a:spcAft>
                <a:spcPts val="0"/>
              </a:spcAft>
              <a:defRPr/>
            </a:pPr>
            <a:r>
              <a:rPr sz="1400" kern="0" dirty="0">
                <a:solidFill>
                  <a:schemeClr val="bg1"/>
                </a:solidFill>
                <a:latin typeface="+mn-ea"/>
                <a:ea typeface="+mn-ea"/>
              </a:rPr>
              <a:t>通过本次项目设计，我们了解了整个网站项目设计的整套流程，了解了数据库的设计，采用了数据库设计的范式，避免了数据的冗余，提升了数据查询的效率，以及后端各个功能模块之间如何进行合理的安排，功能的设计也考虑到业务的实际情况，避免了一些多余的无用的功能。在遇到问题和无法解决的困难时通过与老师的交流以及同学之间的讨论找到最佳的解决方案，在讨论和交流的过程中积累了丰富的项目经验，同时也加强了同学之间的合作，让我们深刻体会到团队精神的重要性。</a:t>
            </a:r>
            <a:endParaRPr sz="1400" kern="0" dirty="0">
              <a:solidFill>
                <a:schemeClr val="bg1"/>
              </a:solidFill>
              <a:latin typeface="+mn-ea"/>
              <a:ea typeface="+mn-ea"/>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ppt_x</p:attrName>
                                        </p:attrNameLst>
                                      </p:cBhvr>
                                      <p:tavLst>
                                        <p:tav tm="0">
                                          <p:val>
                                            <p:strVal val="#ppt_x"/>
                                          </p:val>
                                        </p:tav>
                                        <p:tav tm="100000">
                                          <p:val>
                                            <p:strVal val="#ppt_x"/>
                                          </p:val>
                                        </p:tav>
                                      </p:tavLst>
                                    </p:anim>
                                    <p:anim calcmode="lin" valueType="num">
                                      <p:cBhvr>
                                        <p:cTn id="8" dur="250" fill="hold"/>
                                        <p:tgtEl>
                                          <p:spTgt spid="2"/>
                                        </p:tgtEl>
                                        <p:attrNameLst>
                                          <p:attrName>ppt_y</p:attrName>
                                        </p:attrNameLst>
                                      </p:cBhvr>
                                      <p:tavLst>
                                        <p:tav tm="0">
                                          <p:val>
                                            <p:strVal val="#ppt_y-#ppt_h/2"/>
                                          </p:val>
                                        </p:tav>
                                        <p:tav tm="100000">
                                          <p:val>
                                            <p:strVal val="#ppt_y"/>
                                          </p:val>
                                        </p:tav>
                                      </p:tavLst>
                                    </p:anim>
                                    <p:anim calcmode="lin" valueType="num">
                                      <p:cBhvr>
                                        <p:cTn id="9" dur="250" fill="hold"/>
                                        <p:tgtEl>
                                          <p:spTgt spid="2"/>
                                        </p:tgtEl>
                                        <p:attrNameLst>
                                          <p:attrName>ppt_w</p:attrName>
                                        </p:attrNameLst>
                                      </p:cBhvr>
                                      <p:tavLst>
                                        <p:tav tm="0">
                                          <p:val>
                                            <p:strVal val="#ppt_w"/>
                                          </p:val>
                                        </p:tav>
                                        <p:tav tm="100000">
                                          <p:val>
                                            <p:strVal val="#ppt_w"/>
                                          </p:val>
                                        </p:tav>
                                      </p:tavLst>
                                    </p:anim>
                                    <p:anim calcmode="lin" valueType="num">
                                      <p:cBhvr>
                                        <p:cTn id="10" dur="25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349"/>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3"/>
                                        </p:tgtEl>
                                        <p:attrNameLst>
                                          <p:attrName>style.visibility</p:attrName>
                                        </p:attrNameLst>
                                      </p:cBhvr>
                                      <p:to>
                                        <p:strVal val="visible"/>
                                      </p:to>
                                    </p:set>
                                    <p:animEffect transition="in" filter="wipe(left)">
                                      <p:cBhvr>
                                        <p:cTn id="14" dur="300"/>
                                        <p:tgtEl>
                                          <p:spTgt spid="3"/>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3"/>
                                        </p:tgtEl>
                                      </p:cBhvr>
                                      <p:to x="80000" y="100000"/>
                                    </p:animScale>
                                    <p:anim by="(#ppt_w*0.10)" calcmode="lin" valueType="num">
                                      <p:cBhvr>
                                        <p:cTn id="17" dur="150" autoRev="1" fill="hold">
                                          <p:stCondLst>
                                            <p:cond delay="0"/>
                                          </p:stCondLst>
                                        </p:cTn>
                                        <p:tgtEl>
                                          <p:spTgt spid="3"/>
                                        </p:tgtEl>
                                        <p:attrNameLst>
                                          <p:attrName>ppt_x</p:attrName>
                                        </p:attrNameLst>
                                      </p:cBhvr>
                                    </p:anim>
                                    <p:anim by="(-#ppt_w*0.10)" calcmode="lin" valueType="num">
                                      <p:cBhvr>
                                        <p:cTn id="18" dur="150" autoRev="1" fill="hold">
                                          <p:stCondLst>
                                            <p:cond delay="0"/>
                                          </p:stCondLst>
                                        </p:cTn>
                                        <p:tgtEl>
                                          <p:spTgt spid="3"/>
                                        </p:tgtEl>
                                        <p:attrNameLst>
                                          <p:attrName>ppt_y</p:attrName>
                                        </p:attrNameLst>
                                      </p:cBhvr>
                                    </p:anim>
                                    <p:animRot by="-480000">
                                      <p:cBhvr>
                                        <p:cTn id="19" dur="150" autoRev="1"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致谢</a:t>
            </a:r>
            <a:endParaRPr lang="zh-CN" altLang="en-US" sz="1400" dirty="0">
              <a:solidFill>
                <a:schemeClr val="bg1">
                  <a:lumMod val="95000"/>
                </a:schemeClr>
              </a:solidFill>
              <a:latin typeface="华康少女文字W5(P)" pitchFamily="82" charset="-122"/>
            </a:endParaRPr>
          </a:p>
        </p:txBody>
      </p:sp>
      <p:sp>
        <p:nvSpPr>
          <p:cNvPr id="4" name="矩形 3"/>
          <p:cNvSpPr/>
          <p:nvPr/>
        </p:nvSpPr>
        <p:spPr>
          <a:xfrm>
            <a:off x="2735263" y="866775"/>
            <a:ext cx="3957637" cy="1027113"/>
          </a:xfrm>
          <a:prstGeom prst="rect">
            <a:avLst/>
          </a:prstGeom>
        </p:spPr>
        <p:txBody>
          <a:bodyPr>
            <a:spAutoFit/>
          </a:bodyPr>
          <a:lstStyle/>
          <a:p>
            <a:pPr algn="ctr" eaLnBrk="1" fontAlgn="auto" hangingPunct="1">
              <a:lnSpc>
                <a:spcPct val="150000"/>
              </a:lnSpc>
              <a:spcBef>
                <a:spcPts val="0"/>
              </a:spcBef>
              <a:spcAft>
                <a:spcPts val="0"/>
              </a:spcAft>
              <a:defRPr/>
            </a:pPr>
            <a:r>
              <a:rPr lang="en-US" altLang="zh-CN" sz="4800" b="1" dirty="0">
                <a:solidFill>
                  <a:schemeClr val="bg1"/>
                </a:solidFill>
                <a:latin typeface="+mn-ea"/>
                <a:ea typeface="+mn-ea"/>
              </a:rPr>
              <a:t>THANKS!</a:t>
            </a:r>
            <a:endParaRPr lang="zh-CN" altLang="en-US" sz="4800" b="1" dirty="0">
              <a:solidFill>
                <a:schemeClr val="bg1"/>
              </a:solidFill>
              <a:latin typeface="+mn-ea"/>
              <a:ea typeface="+mn-ea"/>
            </a:endParaRPr>
          </a:p>
        </p:txBody>
      </p:sp>
      <p:sp>
        <p:nvSpPr>
          <p:cNvPr id="5" name="矩形 4"/>
          <p:cNvSpPr/>
          <p:nvPr/>
        </p:nvSpPr>
        <p:spPr>
          <a:xfrm>
            <a:off x="1331913" y="1884363"/>
            <a:ext cx="6435725" cy="2030095"/>
          </a:xfrm>
          <a:prstGeom prst="rect">
            <a:avLst/>
          </a:prstGeom>
        </p:spPr>
        <p:txBody>
          <a:bodyPr>
            <a:spAutoFit/>
          </a:bodyPr>
          <a:lstStyle/>
          <a:p>
            <a:pPr indent="457200" eaLnBrk="1" fontAlgn="auto" latinLnBrk="0" hangingPunct="1">
              <a:lnSpc>
                <a:spcPct val="150000"/>
              </a:lnSpc>
              <a:spcBef>
                <a:spcPts val="0"/>
              </a:spcBef>
              <a:spcAft>
                <a:spcPts val="0"/>
              </a:spcAft>
              <a:defRPr/>
            </a:pPr>
            <a:r>
              <a:rPr lang="zh-CN" altLang="en-US" sz="1400" kern="0" dirty="0">
                <a:solidFill>
                  <a:schemeClr val="bg1"/>
                </a:solidFill>
                <a:latin typeface="+mn-ea"/>
                <a:ea typeface="+mn-ea"/>
              </a:rPr>
              <a:t>大学生活即将结束，在此，我要感谢所有教导我的老师和陪伴我一齐成长的同学，他们在我的大学生涯给予了很大的帮助。本论文能够顺利完成，要特别感谢我的导师梁瑞仕老师，</a:t>
            </a:r>
            <a:r>
              <a:rPr lang="zh-CN" altLang="en-US" sz="1400" dirty="0">
                <a:solidFill>
                  <a:schemeClr val="bg1"/>
                </a:solidFill>
                <a:latin typeface="+mn-ea"/>
                <a:ea typeface="+mn-ea"/>
              </a:rPr>
              <a:t>梁瑞仕老师对该论文从选题，构思到最后定稿的各个环节给予细心指引与教导</a:t>
            </a:r>
            <a:r>
              <a:rPr lang="en-US" altLang="zh-CN" sz="1400" dirty="0">
                <a:solidFill>
                  <a:schemeClr val="bg1"/>
                </a:solidFill>
                <a:latin typeface="+mn-ea"/>
                <a:ea typeface="+mn-ea"/>
              </a:rPr>
              <a:t>,</a:t>
            </a:r>
            <a:r>
              <a:rPr lang="zh-CN" altLang="en-US" sz="1400" dirty="0">
                <a:solidFill>
                  <a:schemeClr val="bg1"/>
                </a:solidFill>
                <a:latin typeface="+mn-ea"/>
                <a:ea typeface="+mn-ea"/>
              </a:rPr>
              <a:t>使我得以最终完成毕业论文设计！</a:t>
            </a:r>
            <a:endParaRPr lang="zh-CN" altLang="en-US" sz="1400" dirty="0">
              <a:solidFill>
                <a:schemeClr val="bg1"/>
              </a:solidFill>
              <a:latin typeface="+mn-ea"/>
              <a:ea typeface="+mn-ea"/>
            </a:endParaRPr>
          </a:p>
          <a:p>
            <a:pPr indent="457200" eaLnBrk="1" fontAlgn="auto" latinLnBrk="0" hangingPunct="1">
              <a:lnSpc>
                <a:spcPct val="150000"/>
              </a:lnSpc>
              <a:spcBef>
                <a:spcPts val="0"/>
              </a:spcBef>
              <a:spcAft>
                <a:spcPts val="0"/>
              </a:spcAft>
              <a:defRPr/>
            </a:pPr>
            <a:r>
              <a:rPr lang="zh-CN" altLang="en-US" sz="1400" dirty="0">
                <a:solidFill>
                  <a:schemeClr val="bg1"/>
                </a:solidFill>
                <a:latin typeface="+mn-ea"/>
                <a:ea typeface="+mn-ea"/>
              </a:rPr>
              <a:t>最后，我要向百忙之中抽时间对本文进行审阅，评议和参与本人论文答辩的各位老师表示感谢！</a:t>
            </a:r>
            <a:endParaRPr lang="zh-CN" altLang="en-US" sz="1400" kern="0" dirty="0">
              <a:solidFill>
                <a:schemeClr val="bg1"/>
              </a:solidFill>
              <a:latin typeface="+mn-ea"/>
              <a:ea typeface="+mn-ea"/>
            </a:endParaRPr>
          </a:p>
        </p:txBody>
      </p:sp>
      <p:sp>
        <p:nvSpPr>
          <p:cNvPr id="6" name="矩形 5"/>
          <p:cNvSpPr/>
          <p:nvPr/>
        </p:nvSpPr>
        <p:spPr>
          <a:xfrm>
            <a:off x="3070225" y="3976688"/>
            <a:ext cx="3048000" cy="554037"/>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solidFill>
                  <a:schemeClr val="bg1"/>
                </a:solidFill>
                <a:latin typeface="+mn-ea"/>
                <a:ea typeface="+mn-ea"/>
              </a:rPr>
              <a:t>恳请各位老师批评指正！</a:t>
            </a:r>
            <a:endParaRPr lang="zh-CN" altLang="en-US" sz="2000" dirty="0">
              <a:solidFill>
                <a:schemeClr val="bg1"/>
              </a:solidFill>
              <a:latin typeface="+mn-ea"/>
              <a:ea typeface="+mn-ea"/>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5"/>
                                        </p:tgtEl>
                                        <p:attrNameLst>
                                          <p:attrName>style.visibility</p:attrName>
                                        </p:attrNameLst>
                                      </p:cBhvr>
                                      <p:to>
                                        <p:strVal val="visible"/>
                                      </p:to>
                                    </p:set>
                                    <p:animEffect transition="in" filter="wipe(left)">
                                      <p:cBhvr>
                                        <p:cTn id="14" dur="300"/>
                                        <p:tgtEl>
                                          <p:spTgt spid="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5"/>
                                        </p:tgtEl>
                                      </p:cBhvr>
                                      <p:to x="80000" y="100000"/>
                                    </p:animScale>
                                    <p:anim by="(#ppt_w*0.10)" calcmode="lin" valueType="num">
                                      <p:cBhvr>
                                        <p:cTn id="17" dur="150" autoRev="1" fill="hold">
                                          <p:stCondLst>
                                            <p:cond delay="0"/>
                                          </p:stCondLst>
                                        </p:cTn>
                                        <p:tgtEl>
                                          <p:spTgt spid="5"/>
                                        </p:tgtEl>
                                        <p:attrNameLst>
                                          <p:attrName>ppt_x</p:attrName>
                                        </p:attrNameLst>
                                      </p:cBhvr>
                                    </p:anim>
                                    <p:anim by="(-#ppt_w*0.10)" calcmode="lin" valueType="num">
                                      <p:cBhvr>
                                        <p:cTn id="18" dur="150" autoRev="1" fill="hold">
                                          <p:stCondLst>
                                            <p:cond delay="0"/>
                                          </p:stCondLst>
                                        </p:cTn>
                                        <p:tgtEl>
                                          <p:spTgt spid="5"/>
                                        </p:tgtEl>
                                        <p:attrNameLst>
                                          <p:attrName>ppt_y</p:attrName>
                                        </p:attrNameLst>
                                      </p:cBhvr>
                                    </p:anim>
                                    <p:animRot by="-480000">
                                      <p:cBhvr>
                                        <p:cTn id="19" dur="150" autoRev="1" fill="hold">
                                          <p:stCondLst>
                                            <p:cond delay="0"/>
                                          </p:stCondLst>
                                        </p:cTn>
                                        <p:tgtEl>
                                          <p:spTgt spid="5"/>
                                        </p:tgtEl>
                                        <p:attrNameLst>
                                          <p:attrName>r</p:attrName>
                                        </p:attrNameLst>
                                      </p:cBhvr>
                                    </p:animRot>
                                  </p:childTnLst>
                                </p:cTn>
                              </p:par>
                            </p:childTnLst>
                          </p:cTn>
                        </p:par>
                        <p:par>
                          <p:cTn id="20" fill="hold">
                            <p:stCondLst>
                              <p:cond delay="1645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20489" name="图片 1"/>
            <p:cNvPicPr>
              <a:picLocks noChangeAspect="1"/>
            </p:cNvPicPr>
            <p:nvPr/>
          </p:nvPicPr>
          <p:blipFill>
            <a:blip r:embed="rId1" cstate="screen"/>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endParaRPr lang="zh-CN" altLang="en-US" sz="1800" dirty="0">
                <a:solidFill>
                  <a:schemeClr val="bg1">
                    <a:lumMod val="95000"/>
                  </a:schemeClr>
                </a:solidFill>
                <a:latin typeface="+mn-lt"/>
                <a:ea typeface="+mn-ea"/>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bwMode="auto">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grpSp>
        <p:nvGrpSpPr>
          <p:cNvPr id="37" name="组合 36"/>
          <p:cNvGrpSpPr/>
          <p:nvPr/>
        </p:nvGrpSpPr>
        <p:grpSpPr bwMode="auto">
          <a:xfrm>
            <a:off x="4448175" y="2032000"/>
            <a:ext cx="1460500" cy="1038225"/>
            <a:chOff x="4447677" y="2019402"/>
            <a:chExt cx="1461654" cy="1038453"/>
          </a:xfrm>
        </p:grpSpPr>
        <p:sp>
          <p:nvSpPr>
            <p:cNvPr id="20485" name="文本框 37"/>
            <p:cNvSpPr txBox="1">
              <a:spLocks noChangeArrowheads="1"/>
            </p:cNvSpPr>
            <p:nvPr/>
          </p:nvSpPr>
          <p:spPr bwMode="auto">
            <a:xfrm>
              <a:off x="4447677" y="2226858"/>
              <a:ext cx="14616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800" dirty="0">
                  <a:solidFill>
                    <a:schemeClr val="bg1"/>
                  </a:solidFill>
                </a:rPr>
                <a:t>绪论</a:t>
              </a:r>
              <a:endParaRPr lang="zh-CN" altLang="en-US" sz="4800" dirty="0">
                <a:solidFill>
                  <a:schemeClr val="bg1"/>
                </a:solidFill>
              </a:endParaRPr>
            </a:p>
          </p:txBody>
        </p:sp>
        <p:sp>
          <p:nvSpPr>
            <p:cNvPr id="39" name="文本框 38"/>
            <p:cNvSpPr txBox="1"/>
            <p:nvPr/>
          </p:nvSpPr>
          <p:spPr>
            <a:xfrm>
              <a:off x="4535059" y="2019402"/>
              <a:ext cx="1286891" cy="308043"/>
            </a:xfrm>
            <a:prstGeom prst="rect">
              <a:avLst/>
            </a:prstGeom>
            <a:noFill/>
          </p:spPr>
          <p:txBody>
            <a:bodyPr>
              <a:spAutoFit/>
            </a:bodyPr>
            <a:lstStyle/>
            <a:p>
              <a:pPr eaLnBrk="1" fontAlgn="auto" hangingPunct="1">
                <a:spcBef>
                  <a:spcPts val="0"/>
                </a:spcBef>
                <a:spcAft>
                  <a:spcPts val="0"/>
                </a:spcAft>
                <a:defRPr/>
              </a:pPr>
              <a:r>
                <a:rPr lang="en-US" altLang="zh-CN" sz="1400" dirty="0">
                  <a:solidFill>
                    <a:schemeClr val="bg1"/>
                  </a:solidFill>
                  <a:latin typeface="+mn-ea"/>
                  <a:ea typeface="+mn-ea"/>
                </a:rPr>
                <a:t>PART ONE</a:t>
              </a:r>
              <a:endParaRPr lang="zh-CN" altLang="en-US" sz="1400" dirty="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rcRect/>
          <a:stretch>
            <a:fillRect/>
          </a:stretch>
        </p:blipFill>
        <p:spPr bwMode="auto">
          <a:xfrm>
            <a:off x="952500" y="906463"/>
            <a:ext cx="5048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p:cNvPicPr>
            <a:picLocks noChangeAspect="1"/>
          </p:cNvPicPr>
          <p:nvPr/>
        </p:nvPicPr>
        <p:blipFill>
          <a:blip r:embed="rId1"/>
          <a:srcRect/>
          <a:stretch>
            <a:fillRect/>
          </a:stretch>
        </p:blipFill>
        <p:spPr bwMode="auto">
          <a:xfrm>
            <a:off x="481013" y="776288"/>
            <a:ext cx="377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p:cNvPicPr>
            <a:picLocks noChangeAspect="1"/>
          </p:cNvPicPr>
          <p:nvPr/>
        </p:nvPicPr>
        <p:blipFill>
          <a:blip r:embed="rId1"/>
          <a:srcRect/>
          <a:stretch>
            <a:fillRect/>
          </a:stretch>
        </p:blipFill>
        <p:spPr bwMode="auto">
          <a:xfrm>
            <a:off x="1104900" y="327025"/>
            <a:ext cx="6842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2" cstate="screen"/>
          <a:srcRect/>
          <a:stretch>
            <a:fillRect/>
          </a:stretch>
        </p:blipFill>
        <p:spPr bwMode="auto">
          <a:xfrm>
            <a:off x="7715250" y="279400"/>
            <a:ext cx="108743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p:cNvPicPr>
          <p:nvPr/>
        </p:nvPicPr>
        <p:blipFill>
          <a:blip r:embed="rId3" cstate="screen"/>
          <a:srcRect/>
          <a:stretch>
            <a:fillRect/>
          </a:stretch>
        </p:blipFill>
        <p:spPr bwMode="auto">
          <a:xfrm>
            <a:off x="7539038" y="3857625"/>
            <a:ext cx="12636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noChangeAspect="1"/>
          </p:cNvGrpSpPr>
          <p:nvPr/>
        </p:nvGrpSpPr>
        <p:grpSpPr bwMode="auto">
          <a:xfrm>
            <a:off x="2146300" y="1565275"/>
            <a:ext cx="809625" cy="706438"/>
            <a:chOff x="2202212" y="1702183"/>
            <a:chExt cx="661189" cy="577688"/>
          </a:xfrm>
        </p:grpSpPr>
        <p:grpSp>
          <p:nvGrpSpPr>
            <p:cNvPr id="67624" name="组合 49"/>
            <p:cNvGrpSpPr/>
            <p:nvPr/>
          </p:nvGrpSpPr>
          <p:grpSpPr bwMode="auto">
            <a:xfrm>
              <a:off x="2257678" y="1707420"/>
              <a:ext cx="550258" cy="550258"/>
              <a:chOff x="3827533" y="704007"/>
              <a:chExt cx="550258" cy="550258"/>
            </a:xfrm>
          </p:grpSpPr>
          <p:sp>
            <p:nvSpPr>
              <p:cNvPr id="29" name="矩形 28"/>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7" name="直接连接符 46"/>
              <p:cNvCxnSpPr>
                <a:stCxn id="29" idx="1"/>
                <a:endCxn id="29"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9" idx="0"/>
                <a:endCxn id="29"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25" name="文本框 1"/>
            <p:cNvSpPr txBox="1">
              <a:spLocks noChangeArrowheads="1"/>
            </p:cNvSpPr>
            <p:nvPr/>
          </p:nvSpPr>
          <p:spPr bwMode="auto">
            <a:xfrm>
              <a:off x="2202212"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我</a:t>
              </a:r>
              <a:endParaRPr lang="zh-CN" altLang="en-US" sz="4000">
                <a:solidFill>
                  <a:schemeClr val="bg1"/>
                </a:solidFill>
              </a:endParaRPr>
            </a:p>
          </p:txBody>
        </p:sp>
      </p:grpSp>
      <p:grpSp>
        <p:nvGrpSpPr>
          <p:cNvPr id="4" name="组合 3"/>
          <p:cNvGrpSpPr>
            <a:grpSpLocks noChangeAspect="1"/>
          </p:cNvGrpSpPr>
          <p:nvPr/>
        </p:nvGrpSpPr>
        <p:grpSpPr bwMode="auto">
          <a:xfrm>
            <a:off x="2997200" y="1565275"/>
            <a:ext cx="811213" cy="706438"/>
            <a:chOff x="3054233" y="1702183"/>
            <a:chExt cx="661189" cy="577688"/>
          </a:xfrm>
        </p:grpSpPr>
        <p:grpSp>
          <p:nvGrpSpPr>
            <p:cNvPr id="67619" name="组合 13"/>
            <p:cNvGrpSpPr/>
            <p:nvPr/>
          </p:nvGrpSpPr>
          <p:grpSpPr bwMode="auto">
            <a:xfrm>
              <a:off x="3083065" y="1707420"/>
              <a:ext cx="550258" cy="550258"/>
              <a:chOff x="3827533" y="704007"/>
              <a:chExt cx="550258" cy="550258"/>
            </a:xfrm>
          </p:grpSpPr>
          <p:sp>
            <p:nvSpPr>
              <p:cNvPr id="15" name="矩形 14"/>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6" name="直接连接符 15"/>
              <p:cNvCxnSpPr>
                <a:stCxn id="15" idx="1"/>
                <a:endCxn id="15"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0"/>
                <a:endCxn id="15"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20" name="文本框 41"/>
            <p:cNvSpPr txBox="1">
              <a:spLocks noChangeArrowheads="1"/>
            </p:cNvSpPr>
            <p:nvPr/>
          </p:nvSpPr>
          <p:spPr bwMode="auto">
            <a:xfrm>
              <a:off x="3054233"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的</a:t>
              </a:r>
              <a:endParaRPr lang="zh-CN" altLang="en-US" sz="4000">
                <a:solidFill>
                  <a:schemeClr val="bg1"/>
                </a:solidFill>
              </a:endParaRPr>
            </a:p>
          </p:txBody>
        </p:sp>
      </p:grpSp>
      <p:grpSp>
        <p:nvGrpSpPr>
          <p:cNvPr id="5" name="组合 4"/>
          <p:cNvGrpSpPr>
            <a:grpSpLocks noChangeAspect="1"/>
          </p:cNvGrpSpPr>
          <p:nvPr/>
        </p:nvGrpSpPr>
        <p:grpSpPr bwMode="auto">
          <a:xfrm>
            <a:off x="3833813" y="1565275"/>
            <a:ext cx="809625" cy="706438"/>
            <a:chOff x="3890374" y="1702183"/>
            <a:chExt cx="661189" cy="577688"/>
          </a:xfrm>
        </p:grpSpPr>
        <p:grpSp>
          <p:nvGrpSpPr>
            <p:cNvPr id="67614"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2" name="直接连接符 21"/>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15" name="文本框 42"/>
            <p:cNvSpPr txBox="1">
              <a:spLocks noChangeArrowheads="1"/>
            </p:cNvSpPr>
            <p:nvPr/>
          </p:nvSpPr>
          <p:spPr bwMode="auto">
            <a:xfrm>
              <a:off x="389037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论</a:t>
              </a:r>
              <a:endParaRPr lang="zh-CN" altLang="en-US" sz="4000">
                <a:solidFill>
                  <a:schemeClr val="bg1"/>
                </a:solidFill>
              </a:endParaRPr>
            </a:p>
          </p:txBody>
        </p:sp>
      </p:grpSp>
      <p:grpSp>
        <p:nvGrpSpPr>
          <p:cNvPr id="6" name="组合 5"/>
          <p:cNvGrpSpPr>
            <a:grpSpLocks noChangeAspect="1"/>
          </p:cNvGrpSpPr>
          <p:nvPr/>
        </p:nvGrpSpPr>
        <p:grpSpPr bwMode="auto">
          <a:xfrm>
            <a:off x="4648200" y="1565275"/>
            <a:ext cx="809625" cy="706438"/>
            <a:chOff x="4705007" y="1702183"/>
            <a:chExt cx="661189" cy="577688"/>
          </a:xfrm>
        </p:grpSpPr>
        <p:grpSp>
          <p:nvGrpSpPr>
            <p:cNvPr id="67609"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2" name="直接连接符 31"/>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10" name="文本框 43"/>
            <p:cNvSpPr txBox="1">
              <a:spLocks noChangeArrowheads="1"/>
            </p:cNvSpPr>
            <p:nvPr/>
          </p:nvSpPr>
          <p:spPr bwMode="auto">
            <a:xfrm>
              <a:off x="470500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文</a:t>
              </a:r>
              <a:endParaRPr lang="zh-CN" altLang="en-US" sz="4000">
                <a:solidFill>
                  <a:schemeClr val="bg1"/>
                </a:solidFill>
              </a:endParaRPr>
            </a:p>
          </p:txBody>
        </p:sp>
      </p:grpSp>
      <p:grpSp>
        <p:nvGrpSpPr>
          <p:cNvPr id="7" name="组合 6"/>
          <p:cNvGrpSpPr>
            <a:grpSpLocks noChangeAspect="1"/>
          </p:cNvGrpSpPr>
          <p:nvPr/>
        </p:nvGrpSpPr>
        <p:grpSpPr bwMode="auto">
          <a:xfrm>
            <a:off x="5473700" y="1565275"/>
            <a:ext cx="809625" cy="706438"/>
            <a:chOff x="5530394" y="1702183"/>
            <a:chExt cx="661189" cy="577688"/>
          </a:xfrm>
        </p:grpSpPr>
        <p:grpSp>
          <p:nvGrpSpPr>
            <p:cNvPr id="67604" name="组合 33"/>
            <p:cNvGrpSpPr/>
            <p:nvPr/>
          </p:nvGrpSpPr>
          <p:grpSpPr bwMode="auto">
            <a:xfrm>
              <a:off x="5559226" y="1707420"/>
              <a:ext cx="550258" cy="550258"/>
              <a:chOff x="3827533" y="704007"/>
              <a:chExt cx="550258" cy="550258"/>
            </a:xfrm>
          </p:grpSpPr>
          <p:sp>
            <p:nvSpPr>
              <p:cNvPr id="35" name="矩形 34"/>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6" name="直接连接符 35"/>
              <p:cNvCxnSpPr>
                <a:stCxn id="35" idx="1"/>
                <a:endCxn id="35"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0"/>
                <a:endCxn id="35"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05"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答</a:t>
              </a:r>
              <a:endParaRPr lang="zh-CN" altLang="en-US" sz="4000">
                <a:solidFill>
                  <a:schemeClr val="bg1"/>
                </a:solidFill>
              </a:endParaRPr>
            </a:p>
          </p:txBody>
        </p:sp>
      </p:grpSp>
      <p:grpSp>
        <p:nvGrpSpPr>
          <p:cNvPr id="8" name="组合 7"/>
          <p:cNvGrpSpPr>
            <a:grpSpLocks noChangeAspect="1"/>
          </p:cNvGrpSpPr>
          <p:nvPr/>
        </p:nvGrpSpPr>
        <p:grpSpPr bwMode="auto">
          <a:xfrm>
            <a:off x="6272213" y="1565275"/>
            <a:ext cx="811212" cy="706438"/>
            <a:chOff x="6329147" y="1702183"/>
            <a:chExt cx="661189" cy="577688"/>
          </a:xfrm>
        </p:grpSpPr>
        <p:grpSp>
          <p:nvGrpSpPr>
            <p:cNvPr id="67599" name="组合 37"/>
            <p:cNvGrpSpPr/>
            <p:nvPr/>
          </p:nvGrpSpPr>
          <p:grpSpPr bwMode="auto">
            <a:xfrm>
              <a:off x="6384613" y="1707420"/>
              <a:ext cx="550258" cy="550258"/>
              <a:chOff x="3827533" y="704007"/>
              <a:chExt cx="550258" cy="550258"/>
            </a:xfrm>
          </p:grpSpPr>
          <p:sp>
            <p:nvSpPr>
              <p:cNvPr id="39" name="矩形 38"/>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0" name="直接连接符 39"/>
              <p:cNvCxnSpPr>
                <a:stCxn id="39" idx="1"/>
                <a:endCxn id="39" idx="3"/>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0"/>
                <a:endCxn id="39" idx="2"/>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7600"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辩</a:t>
              </a:r>
              <a:endParaRPr lang="zh-CN" altLang="en-US" sz="4000">
                <a:solidFill>
                  <a:schemeClr val="bg1"/>
                </a:solidFill>
              </a:endParaRPr>
            </a:p>
          </p:txBody>
        </p:sp>
      </p:grpSp>
      <p:cxnSp>
        <p:nvCxnSpPr>
          <p:cNvPr id="48" name="直接连接符 47"/>
          <p:cNvCxnSpPr/>
          <p:nvPr/>
        </p:nvCxnSpPr>
        <p:spPr>
          <a:xfrm flipV="1">
            <a:off x="1951038" y="2403475"/>
            <a:ext cx="5387975"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51" name="文本框 50"/>
          <p:cNvSpPr txBox="1">
            <a:spLocks noChangeArrowheads="1"/>
          </p:cNvSpPr>
          <p:nvPr/>
        </p:nvSpPr>
        <p:spPr bwMode="auto">
          <a:xfrm>
            <a:off x="2541588" y="2549525"/>
            <a:ext cx="39163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2800">
                <a:solidFill>
                  <a:schemeClr val="bg1"/>
                </a:solidFill>
              </a:rPr>
              <a:t>感谢聆听</a:t>
            </a:r>
            <a:endParaRPr lang="zh-CN" altLang="en-US" sz="2800">
              <a:solidFill>
                <a:schemeClr val="bg1"/>
              </a:solidFill>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7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1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left)">
                                      <p:cBhvr>
                                        <p:cTn id="26" dur="500"/>
                                        <p:tgtEl>
                                          <p:spTgt spid="48"/>
                                        </p:tgtEl>
                                      </p:cBhvr>
                                    </p:animEffect>
                                  </p:childTnLst>
                                </p:cTn>
                              </p:par>
                            </p:childTnLst>
                          </p:cTn>
                        </p:par>
                        <p:par>
                          <p:cTn id="27" fill="hold">
                            <p:stCondLst>
                              <p:cond delay="1000"/>
                            </p:stCondLst>
                            <p:childTnLst>
                              <p:par>
                                <p:cTn id="28" presetID="12" presetClass="entr" presetSubtype="4" fill="hold" grpId="0" nodeType="afterEffect">
                                  <p:stCondLst>
                                    <p:cond delay="0"/>
                                  </p:stCondLst>
                                  <p:iterate type="lt">
                                    <p:tmPct val="15000"/>
                                  </p:iterate>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p:tgtEl>
                                          <p:spTgt spid="51"/>
                                        </p:tgtEl>
                                        <p:attrNameLst>
                                          <p:attrName>ppt_y</p:attrName>
                                        </p:attrNameLst>
                                      </p:cBhvr>
                                      <p:tavLst>
                                        <p:tav tm="0">
                                          <p:val>
                                            <p:strVal val="#ppt_y+#ppt_h*1.125000"/>
                                          </p:val>
                                        </p:tav>
                                        <p:tav tm="100000">
                                          <p:val>
                                            <p:strVal val="#ppt_y"/>
                                          </p:val>
                                        </p:tav>
                                      </p:tavLst>
                                    </p:anim>
                                    <p:animEffect transition="in" filter="wipe(up)">
                                      <p:cBhvr>
                                        <p:cTn id="31" dur="500"/>
                                        <p:tgtEl>
                                          <p:spTgt spid="51"/>
                                        </p:tgtEl>
                                      </p:cBhvr>
                                    </p:animEffect>
                                  </p:childTnLst>
                                </p:cTn>
                              </p:par>
                            </p:childTnLst>
                          </p:cTn>
                        </p:par>
                        <p:par>
                          <p:cTn id="32" fill="hold">
                            <p:stCondLst>
                              <p:cond delay="2974"/>
                            </p:stCondLst>
                            <p:childTnLst>
                              <p:par>
                                <p:cTn id="33" presetID="42"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anim calcmode="lin" valueType="num">
                                      <p:cBhvr>
                                        <p:cTn id="36" dur="500" fill="hold"/>
                                        <p:tgtEl>
                                          <p:spTgt spid="21"/>
                                        </p:tgtEl>
                                        <p:attrNameLst>
                                          <p:attrName>ppt_x</p:attrName>
                                        </p:attrNameLst>
                                      </p:cBhvr>
                                      <p:tavLst>
                                        <p:tav tm="0">
                                          <p:val>
                                            <p:strVal val="#ppt_x"/>
                                          </p:val>
                                        </p:tav>
                                        <p:tav tm="100000">
                                          <p:val>
                                            <p:strVal val="#ppt_x"/>
                                          </p:val>
                                        </p:tav>
                                      </p:tavLst>
                                    </p:anim>
                                    <p:anim calcmode="lin" valueType="num">
                                      <p:cBhvr>
                                        <p:cTn id="37"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350" fill="hold"/>
                                        <p:tgtEl>
                                          <p:spTgt spid="30"/>
                                        </p:tgtEl>
                                        <p:attrNameLst>
                                          <p:attrName>ppt_x</p:attrName>
                                        </p:attrNameLst>
                                      </p:cBhvr>
                                      <p:tavLst>
                                        <p:tav tm="0">
                                          <p:val>
                                            <p:strVal val="0-#ppt_w/2"/>
                                          </p:val>
                                        </p:tav>
                                        <p:tav tm="100000">
                                          <p:val>
                                            <p:strVal val="#ppt_x"/>
                                          </p:val>
                                        </p:tav>
                                      </p:tavLst>
                                    </p:anim>
                                    <p:anim calcmode="lin" valueType="num">
                                      <p:cBhvr additive="base">
                                        <p:cTn id="43" dur="35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15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350" fill="hold"/>
                                        <p:tgtEl>
                                          <p:spTgt spid="12"/>
                                        </p:tgtEl>
                                        <p:attrNameLst>
                                          <p:attrName>ppt_x</p:attrName>
                                        </p:attrNameLst>
                                      </p:cBhvr>
                                      <p:tavLst>
                                        <p:tav tm="0">
                                          <p:val>
                                            <p:strVal val="0-#ppt_w/2"/>
                                          </p:val>
                                        </p:tav>
                                        <p:tav tm="100000">
                                          <p:val>
                                            <p:strVal val="#ppt_x"/>
                                          </p:val>
                                        </p:tav>
                                      </p:tavLst>
                                    </p:anim>
                                    <p:anim calcmode="lin" valueType="num">
                                      <p:cBhvr additive="base">
                                        <p:cTn id="47" dur="35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350" fill="hold"/>
                                        <p:tgtEl>
                                          <p:spTgt spid="31"/>
                                        </p:tgtEl>
                                        <p:attrNameLst>
                                          <p:attrName>ppt_x</p:attrName>
                                        </p:attrNameLst>
                                      </p:cBhvr>
                                      <p:tavLst>
                                        <p:tav tm="0">
                                          <p:val>
                                            <p:strVal val="0-#ppt_w/2"/>
                                          </p:val>
                                        </p:tav>
                                        <p:tav tm="100000">
                                          <p:val>
                                            <p:strVal val="#ppt_x"/>
                                          </p:val>
                                        </p:tav>
                                      </p:tavLst>
                                    </p:anim>
                                    <p:anim calcmode="lin" valueType="num">
                                      <p:cBhvr additive="base">
                                        <p:cTn id="51" dur="35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mph" presetSubtype="0" fill="hold" nodeType="clickEffect">
                                  <p:stCondLst>
                                    <p:cond delay="0"/>
                                  </p:stCondLst>
                                  <p:childTnLst>
                                    <p:animScale>
                                      <p:cBhvr>
                                        <p:cTn id="62" dur="1750" fill="hold"/>
                                        <p:tgtEl>
                                          <p:spTgt spid="17"/>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选题背景及意义</a:t>
            </a:r>
            <a:endParaRPr lang="zh-CN" altLang="en-US" sz="1400" dirty="0">
              <a:solidFill>
                <a:schemeClr val="bg1">
                  <a:lumMod val="95000"/>
                </a:schemeClr>
              </a:solidFill>
              <a:latin typeface="华康少女文字W5(P)" pitchFamily="82" charset="-122"/>
            </a:endParaRPr>
          </a:p>
        </p:txBody>
      </p:sp>
      <p:grpSp>
        <p:nvGrpSpPr>
          <p:cNvPr id="54" name="组合 53"/>
          <p:cNvGrpSpPr/>
          <p:nvPr/>
        </p:nvGrpSpPr>
        <p:grpSpPr bwMode="auto">
          <a:xfrm>
            <a:off x="824548" y="692150"/>
            <a:ext cx="7494587" cy="4137343"/>
            <a:chOff x="2954339" y="1349947"/>
            <a:chExt cx="7162269" cy="3893625"/>
          </a:xfrm>
        </p:grpSpPr>
        <p:sp>
          <p:nvSpPr>
            <p:cNvPr id="55" name="矩形 54"/>
            <p:cNvSpPr>
              <a:spLocks noChangeArrowheads="1"/>
            </p:cNvSpPr>
            <p:nvPr/>
          </p:nvSpPr>
          <p:spPr bwMode="auto">
            <a:xfrm>
              <a:off x="2954339" y="1695058"/>
              <a:ext cx="7162269" cy="354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30000"/>
                </a:lnSpc>
                <a:spcBef>
                  <a:spcPts val="0"/>
                </a:spcBef>
                <a:spcAft>
                  <a:spcPts val="0"/>
                </a:spcAft>
                <a:defRPr/>
              </a:pPr>
              <a:r>
                <a:rPr lang="en-US" altLang="zh-CN" sz="1200" dirty="0">
                  <a:solidFill>
                    <a:schemeClr val="bg1"/>
                  </a:solidFill>
                  <a:latin typeface="+mn-ea"/>
                  <a:ea typeface="+mn-ea"/>
                </a:rPr>
                <a:t>	</a:t>
              </a:r>
              <a:endParaRPr lang="en-US" altLang="zh-CN" sz="1200" dirty="0">
                <a:solidFill>
                  <a:schemeClr val="bg1"/>
                </a:solidFill>
                <a:latin typeface="+mn-ea"/>
                <a:ea typeface="+mn-ea"/>
              </a:endParaRPr>
            </a:p>
            <a:p>
              <a:pPr eaLnBrk="1" fontAlgn="auto" hangingPunct="1">
                <a:lnSpc>
                  <a:spcPct val="130000"/>
                </a:lnSpc>
                <a:spcBef>
                  <a:spcPts val="0"/>
                </a:spcBef>
                <a:spcAft>
                  <a:spcPts val="0"/>
                </a:spcAft>
                <a:defRPr/>
              </a:pPr>
              <a:r>
                <a:rPr lang="en-US" altLang="zh-CN" sz="1200" dirty="0">
                  <a:solidFill>
                    <a:schemeClr val="bg1"/>
                  </a:solidFill>
                  <a:latin typeface="+mn-ea"/>
                  <a:ea typeface="+mn-ea"/>
                </a:rPr>
                <a:t>	</a:t>
              </a:r>
              <a:r>
                <a:rPr lang="zh-CN" altLang="en-US" sz="1600" dirty="0">
                  <a:solidFill>
                    <a:schemeClr val="bg1"/>
                  </a:solidFill>
                  <a:latin typeface="+mn-ea"/>
                  <a:ea typeface="+mn-ea"/>
                </a:rPr>
                <a:t>当今的世界正面临着第三次科技革命，随着互联网的普及以及科学技术的不断发展，网络消费模式正在逐渐进入人们的日常生活并深刻改变着人们传统的生活方式，在互联网上进行支付，订餐，购物成为了整个社会的新时尚。</a:t>
              </a:r>
              <a:endParaRPr lang="zh-CN" altLang="en-US" sz="1600" dirty="0">
                <a:solidFill>
                  <a:schemeClr val="bg1"/>
                </a:solidFill>
                <a:latin typeface="+mn-ea"/>
                <a:ea typeface="+mn-ea"/>
              </a:endParaRPr>
            </a:p>
            <a:p>
              <a:pPr eaLnBrk="1" fontAlgn="auto" hangingPunct="1">
                <a:lnSpc>
                  <a:spcPct val="130000"/>
                </a:lnSpc>
                <a:spcBef>
                  <a:spcPts val="0"/>
                </a:spcBef>
                <a:spcAft>
                  <a:spcPts val="0"/>
                </a:spcAft>
                <a:defRPr/>
              </a:pPr>
              <a:r>
                <a:rPr lang="en-US" altLang="zh-CN" sz="1600" dirty="0">
                  <a:solidFill>
                    <a:schemeClr val="bg1"/>
                  </a:solidFill>
                  <a:latin typeface="+mn-ea"/>
                  <a:ea typeface="+mn-ea"/>
                </a:rPr>
                <a:t>	随着全国各大高校的生源扩招，学生的学习就业压力与日俱增，生活节奏不断加快，对时间的要求更加苛刻。然而校园餐厅的规模并没有发生很大的变化，这就造成了选餐难，排长队，同时因为餐厅工作人员不了解学生的就餐喜好，无法合理配置菜品的数量和菜品的分类，有些人经常排很长的队去就餐，然而排到窗口前却发现菜品已经售完或者根本不是自己想要点的饭菜。这种现象对学生和餐厅都造成了很大的损失，学生浪费了时间吃不到饭，餐厅经常会有很多剩菜剩饭。</a:t>
              </a:r>
              <a:endParaRPr lang="en-US" altLang="zh-CN" sz="1600" dirty="0">
                <a:solidFill>
                  <a:schemeClr val="bg1"/>
                </a:solidFill>
                <a:latin typeface="+mn-ea"/>
                <a:ea typeface="+mn-ea"/>
              </a:endParaRPr>
            </a:p>
            <a:p>
              <a:pPr eaLnBrk="1" fontAlgn="auto" hangingPunct="1">
                <a:lnSpc>
                  <a:spcPct val="130000"/>
                </a:lnSpc>
                <a:spcBef>
                  <a:spcPts val="0"/>
                </a:spcBef>
                <a:spcAft>
                  <a:spcPts val="0"/>
                </a:spcAft>
                <a:defRPr/>
              </a:pPr>
              <a:r>
                <a:rPr lang="en-US" altLang="zh-CN" sz="1200" dirty="0">
                  <a:solidFill>
                    <a:schemeClr val="bg1"/>
                  </a:solidFill>
                  <a:latin typeface="+mn-ea"/>
                  <a:ea typeface="+mn-ea"/>
                </a:rPr>
                <a:t>	</a:t>
              </a:r>
              <a:endParaRPr lang="en-US" altLang="zh-CN" sz="1200" dirty="0">
                <a:solidFill>
                  <a:schemeClr val="bg1"/>
                </a:solidFill>
                <a:latin typeface="+mn-ea"/>
                <a:ea typeface="+mn-ea"/>
              </a:endParaRPr>
            </a:p>
          </p:txBody>
        </p:sp>
        <p:sp>
          <p:nvSpPr>
            <p:cNvPr id="56" name="矩形 55"/>
            <p:cNvSpPr/>
            <p:nvPr/>
          </p:nvSpPr>
          <p:spPr>
            <a:xfrm>
              <a:off x="2963442" y="1349947"/>
              <a:ext cx="1145720" cy="375289"/>
            </a:xfrm>
            <a:prstGeom prst="rect">
              <a:avLst/>
            </a:prstGeom>
          </p:spPr>
          <p:txBody>
            <a:bodyPr wrap="none">
              <a:spAutoFit/>
            </a:bodyPr>
            <a:lstStyle/>
            <a:p>
              <a:pPr eaLnBrk="1" fontAlgn="auto" hangingPunct="1">
                <a:spcBef>
                  <a:spcPts val="0"/>
                </a:spcBef>
                <a:spcAft>
                  <a:spcPts val="0"/>
                </a:spcAft>
                <a:defRPr/>
              </a:pPr>
              <a:r>
                <a:rPr lang="zh-CN" altLang="en-US" sz="2000" dirty="0">
                  <a:solidFill>
                    <a:schemeClr val="bg1"/>
                  </a:solidFill>
                  <a:latin typeface="+mn-ea"/>
                  <a:ea typeface="+mn-ea"/>
                </a:rPr>
                <a:t>选题背景</a:t>
              </a:r>
              <a:endParaRPr lang="zh-CN" altLang="en-US" sz="2000" dirty="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821738" y="246063"/>
            <a:ext cx="322262" cy="292100"/>
          </a:xfrm>
        </p:spPr>
        <p:txBody>
          <a:bodyPr/>
          <a:lstStyle/>
          <a:p>
            <a:pPr>
              <a:defRPr/>
            </a:pPr>
            <a:fld id="{0E94DB9D-B521-42AF-8E16-BC1CF0A48C10}" type="slidenum">
              <a:rPr lang="en-US"/>
            </a:fld>
            <a:endParaRPr lang="en-US" dirty="0"/>
          </a:p>
        </p:txBody>
      </p:sp>
      <p:pic>
        <p:nvPicPr>
          <p:cNvPr id="24587" name="图片 30"/>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选题背景及意义</a:t>
            </a:r>
            <a:endParaRPr lang="zh-CN" altLang="en-US" sz="1400" dirty="0">
              <a:solidFill>
                <a:schemeClr val="bg1">
                  <a:lumMod val="95000"/>
                </a:schemeClr>
              </a:solidFill>
              <a:latin typeface="华康少女文字W5(P)" pitchFamily="82" charset="-122"/>
            </a:endParaRPr>
          </a:p>
        </p:txBody>
      </p:sp>
      <p:grpSp>
        <p:nvGrpSpPr>
          <p:cNvPr id="54" name="组合 53"/>
          <p:cNvGrpSpPr/>
          <p:nvPr/>
        </p:nvGrpSpPr>
        <p:grpSpPr bwMode="auto">
          <a:xfrm>
            <a:off x="824865" y="692150"/>
            <a:ext cx="7494270" cy="2200114"/>
            <a:chOff x="2954339" y="1349947"/>
            <a:chExt cx="7162269" cy="2171093"/>
          </a:xfrm>
        </p:grpSpPr>
        <p:sp>
          <p:nvSpPr>
            <p:cNvPr id="55" name="矩形 54"/>
            <p:cNvSpPr>
              <a:spLocks noChangeArrowheads="1"/>
            </p:cNvSpPr>
            <p:nvPr/>
          </p:nvSpPr>
          <p:spPr bwMode="auto">
            <a:xfrm>
              <a:off x="2954339" y="1695058"/>
              <a:ext cx="7162269" cy="182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eaLnBrk="1" fontAlgn="auto" hangingPunct="1">
                <a:lnSpc>
                  <a:spcPct val="130000"/>
                </a:lnSpc>
                <a:spcBef>
                  <a:spcPts val="0"/>
                </a:spcBef>
                <a:spcAft>
                  <a:spcPts val="0"/>
                </a:spcAft>
                <a:defRPr/>
              </a:pPr>
              <a:r>
                <a:rPr lang="en-US" altLang="zh-CN" sz="1200" dirty="0">
                  <a:solidFill>
                    <a:schemeClr val="bg1"/>
                  </a:solidFill>
                  <a:latin typeface="+mn-ea"/>
                  <a:ea typeface="+mn-ea"/>
                </a:rPr>
                <a:t>	</a:t>
              </a:r>
              <a:endParaRPr lang="en-US" altLang="zh-CN" sz="1200" dirty="0">
                <a:solidFill>
                  <a:schemeClr val="bg1"/>
                </a:solidFill>
                <a:latin typeface="+mn-ea"/>
                <a:ea typeface="+mn-ea"/>
              </a:endParaRPr>
            </a:p>
            <a:p>
              <a:pPr eaLnBrk="1" fontAlgn="auto" hangingPunct="1">
                <a:lnSpc>
                  <a:spcPct val="130000"/>
                </a:lnSpc>
                <a:spcBef>
                  <a:spcPts val="0"/>
                </a:spcBef>
                <a:spcAft>
                  <a:spcPts val="0"/>
                </a:spcAft>
                <a:defRPr/>
              </a:pPr>
              <a:r>
                <a:rPr lang="en-US" altLang="zh-CN" sz="1200" dirty="0">
                  <a:solidFill>
                    <a:schemeClr val="bg1"/>
                  </a:solidFill>
                  <a:latin typeface="+mn-ea"/>
                  <a:ea typeface="+mn-ea"/>
                </a:rPr>
                <a:t>	</a:t>
              </a:r>
              <a:endParaRPr lang="en-US" altLang="zh-CN" sz="1600" dirty="0">
                <a:solidFill>
                  <a:schemeClr val="bg1"/>
                </a:solidFill>
                <a:latin typeface="+mn-ea"/>
                <a:ea typeface="+mn-ea"/>
              </a:endParaRPr>
            </a:p>
            <a:p>
              <a:pPr eaLnBrk="1" fontAlgn="auto" hangingPunct="1">
                <a:lnSpc>
                  <a:spcPct val="130000"/>
                </a:lnSpc>
                <a:spcBef>
                  <a:spcPts val="0"/>
                </a:spcBef>
                <a:spcAft>
                  <a:spcPts val="0"/>
                </a:spcAft>
                <a:defRPr/>
              </a:pPr>
              <a:r>
                <a:rPr lang="en-US" altLang="zh-CN" sz="1600" dirty="0">
                  <a:solidFill>
                    <a:schemeClr val="bg1"/>
                  </a:solidFill>
                  <a:latin typeface="+mn-ea"/>
                  <a:ea typeface="+mn-ea"/>
                </a:rPr>
                <a:t>	开发本系统的目的不</a:t>
              </a:r>
              <a:r>
                <a:rPr lang="zh-CN" altLang="en-US" sz="1600" dirty="0">
                  <a:solidFill>
                    <a:schemeClr val="bg1"/>
                  </a:solidFill>
                  <a:latin typeface="+mn-ea"/>
                  <a:ea typeface="+mn-ea"/>
                </a:rPr>
                <a:t>仅仅</a:t>
              </a:r>
              <a:r>
                <a:rPr lang="en-US" altLang="zh-CN" sz="1600" dirty="0">
                  <a:solidFill>
                    <a:schemeClr val="bg1"/>
                  </a:solidFill>
                  <a:latin typeface="+mn-ea"/>
                  <a:ea typeface="+mn-ea"/>
                </a:rPr>
                <a:t>是为了给消费者提供</a:t>
              </a:r>
              <a:r>
                <a:rPr lang="zh-CN" altLang="en-US" sz="1600" dirty="0">
                  <a:solidFill>
                    <a:schemeClr val="bg1"/>
                  </a:solidFill>
                  <a:latin typeface="+mn-ea"/>
                  <a:ea typeface="+mn-ea"/>
                </a:rPr>
                <a:t>传统外卖平台的功能服务</a:t>
              </a:r>
              <a:r>
                <a:rPr lang="en-US" altLang="zh-CN" sz="1600" dirty="0">
                  <a:solidFill>
                    <a:schemeClr val="bg1"/>
                  </a:solidFill>
                  <a:latin typeface="+mn-ea"/>
                  <a:ea typeface="+mn-ea"/>
                </a:rPr>
                <a:t>，而是旨在解决在餐厅就餐时需要排队等待很长时间的问题，</a:t>
              </a:r>
              <a:r>
                <a:rPr lang="en-US" altLang="zh-CN" sz="1600" dirty="0">
                  <a:solidFill>
                    <a:schemeClr val="bg1"/>
                  </a:solidFill>
                  <a:latin typeface="+mn-ea"/>
                  <a:ea typeface="+mn-ea"/>
                  <a:sym typeface="+mn-ea"/>
                </a:rPr>
                <a:t>有助于需要午休或者就餐时间紧迫的消费者节约更多的时间，</a:t>
              </a:r>
              <a:r>
                <a:rPr lang="zh-CN" altLang="en-US" sz="1600" dirty="0">
                  <a:solidFill>
                    <a:schemeClr val="bg1"/>
                  </a:solidFill>
                  <a:latin typeface="+mn-ea"/>
                  <a:ea typeface="+mn-ea"/>
                  <a:sym typeface="+mn-ea"/>
                </a:rPr>
                <a:t>同时也</a:t>
              </a:r>
              <a:r>
                <a:rPr lang="en-US" altLang="zh-CN" sz="1600" dirty="0">
                  <a:solidFill>
                    <a:schemeClr val="bg1"/>
                  </a:solidFill>
                  <a:latin typeface="+mn-ea"/>
                  <a:ea typeface="+mn-ea"/>
                </a:rPr>
                <a:t>为餐厅工作人员提供合理的餐品配置指导，避免了严重的粮食浪费现象。</a:t>
              </a:r>
              <a:endParaRPr lang="en-US" altLang="zh-CN" sz="1600" dirty="0">
                <a:solidFill>
                  <a:schemeClr val="bg1"/>
                </a:solidFill>
                <a:latin typeface="+mn-ea"/>
                <a:ea typeface="+mn-ea"/>
              </a:endParaRPr>
            </a:p>
          </p:txBody>
        </p:sp>
        <p:sp>
          <p:nvSpPr>
            <p:cNvPr id="56" name="矩形 55"/>
            <p:cNvSpPr/>
            <p:nvPr/>
          </p:nvSpPr>
          <p:spPr>
            <a:xfrm>
              <a:off x="2963442" y="1349947"/>
              <a:ext cx="1278066" cy="393520"/>
            </a:xfrm>
            <a:prstGeom prst="rect">
              <a:avLst/>
            </a:prstGeom>
          </p:spPr>
          <p:txBody>
            <a:bodyPr wrap="square">
              <a:spAutoFit/>
            </a:bodyPr>
            <a:p>
              <a:pPr eaLnBrk="1" fontAlgn="auto" hangingPunct="1">
                <a:spcBef>
                  <a:spcPts val="0"/>
                </a:spcBef>
                <a:spcAft>
                  <a:spcPts val="0"/>
                </a:spcAft>
                <a:defRPr/>
              </a:pPr>
              <a:r>
                <a:rPr lang="zh-CN" altLang="en-US" sz="2000" dirty="0">
                  <a:solidFill>
                    <a:schemeClr val="bg1"/>
                  </a:solidFill>
                  <a:latin typeface="+mn-ea"/>
                  <a:ea typeface="+mn-ea"/>
                </a:rPr>
                <a:t>现实意义</a:t>
              </a:r>
              <a:endParaRPr lang="zh-CN" altLang="en-US" sz="2000" dirty="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30729" name="图片 1"/>
            <p:cNvPicPr>
              <a:picLocks noChangeAspect="1"/>
            </p:cNvPicPr>
            <p:nvPr/>
          </p:nvPicPr>
          <p:blipFill>
            <a:blip r:embed="rId1" cstate="screen"/>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endParaRPr lang="zh-CN" altLang="en-US" sz="1800" dirty="0">
                <a:solidFill>
                  <a:schemeClr val="bg1">
                    <a:lumMod val="95000"/>
                  </a:schemeClr>
                </a:solidFill>
                <a:latin typeface="+mn-lt"/>
                <a:ea typeface="+mn-ea"/>
              </a:endParaRP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bwMode="auto">
          <a:xfrm>
            <a:off x="2867025" y="2019300"/>
            <a:ext cx="4348163" cy="938530"/>
            <a:chOff x="2866757" y="2019402"/>
            <a:chExt cx="4348365" cy="938348"/>
          </a:xfrm>
        </p:grpSpPr>
        <p:sp>
          <p:nvSpPr>
            <p:cNvPr id="13" name="文本框 12"/>
            <p:cNvSpPr txBox="1"/>
            <p:nvPr/>
          </p:nvSpPr>
          <p:spPr>
            <a:xfrm>
              <a:off x="2866757" y="2251132"/>
              <a:ext cx="4348365" cy="706618"/>
            </a:xfrm>
            <a:prstGeom prst="rect">
              <a:avLst/>
            </a:prstGeom>
            <a:noFill/>
          </p:spPr>
          <p:txBody>
            <a:bodyPr>
              <a:spAutoFit/>
            </a:bodyPr>
            <a:lstStyle/>
            <a:p>
              <a:pPr algn="ctr" eaLnBrk="1" fontAlgn="auto" hangingPunct="1">
                <a:spcBef>
                  <a:spcPts val="0"/>
                </a:spcBef>
                <a:spcAft>
                  <a:spcPts val="0"/>
                </a:spcAft>
                <a:defRPr/>
              </a:pPr>
              <a:r>
                <a:rPr lang="zh-CN" altLang="en-US" sz="4000" dirty="0">
                  <a:solidFill>
                    <a:schemeClr val="bg1"/>
                  </a:solidFill>
                  <a:latin typeface="+mn-ea"/>
                  <a:ea typeface="+mn-ea"/>
                </a:rPr>
                <a:t>系统及数据库设计</a:t>
              </a:r>
              <a:endParaRPr lang="zh-CN" altLang="en-US" sz="4000" dirty="0">
                <a:solidFill>
                  <a:schemeClr val="bg1"/>
                </a:solidFill>
                <a:latin typeface="+mn-ea"/>
                <a:ea typeface="+mn-ea"/>
              </a:endParaRPr>
            </a:p>
          </p:txBody>
        </p:sp>
        <p:sp>
          <p:nvSpPr>
            <p:cNvPr id="15" name="文本框 14"/>
            <p:cNvSpPr txBox="1"/>
            <p:nvPr/>
          </p:nvSpPr>
          <p:spPr>
            <a:xfrm>
              <a:off x="3230312" y="2019402"/>
              <a:ext cx="1330387" cy="307915"/>
            </a:xfrm>
            <a:prstGeom prst="rect">
              <a:avLst/>
            </a:prstGeom>
            <a:noFill/>
          </p:spPr>
          <p:txBody>
            <a:bodyPr>
              <a:spAutoFit/>
            </a:bodyPr>
            <a:lstStyle/>
            <a:p>
              <a:pPr eaLnBrk="1" fontAlgn="auto" hangingPunct="1">
                <a:spcBef>
                  <a:spcPts val="0"/>
                </a:spcBef>
                <a:spcAft>
                  <a:spcPts val="0"/>
                </a:spcAft>
                <a:defRPr/>
              </a:pPr>
              <a:r>
                <a:rPr lang="en-US" altLang="zh-CN" sz="1400" dirty="0">
                  <a:solidFill>
                    <a:schemeClr val="bg1"/>
                  </a:solidFill>
                  <a:latin typeface="+mn-ea"/>
                  <a:ea typeface="+mn-ea"/>
                </a:rPr>
                <a:t>PART TWO</a:t>
              </a:r>
              <a:endParaRPr lang="zh-CN" altLang="en-US" sz="1400" dirty="0">
                <a:solidFill>
                  <a:schemeClr val="bg1"/>
                </a:solidFill>
                <a:latin typeface="+mn-ea"/>
                <a:ea typeface="+mn-ea"/>
              </a:endParaRPr>
            </a:p>
          </p:txBody>
        </p:sp>
      </p:grpSp>
      <p:grpSp>
        <p:nvGrpSpPr>
          <p:cNvPr id="16" name="组合 15"/>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V="1">
            <a:off x="1068070" y="2117090"/>
            <a:ext cx="7025640" cy="25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088390" y="2118360"/>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261870" y="2120265"/>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564380" y="2120265"/>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866890" y="2120265"/>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63745" y="1645285"/>
            <a:ext cx="0" cy="4730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463290" y="1104265"/>
            <a:ext cx="2178050" cy="5410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latin typeface="+mn-ea"/>
            </a:endParaRPr>
          </a:p>
        </p:txBody>
      </p:sp>
      <p:sp>
        <p:nvSpPr>
          <p:cNvPr id="24" name="TextBox 35"/>
          <p:cNvSpPr txBox="1"/>
          <p:nvPr/>
        </p:nvSpPr>
        <p:spPr>
          <a:xfrm>
            <a:off x="3519805" y="1224915"/>
            <a:ext cx="2047240" cy="337185"/>
          </a:xfrm>
          <a:prstGeom prst="rect">
            <a:avLst/>
          </a:prstGeom>
          <a:noFill/>
        </p:spPr>
        <p:txBody>
          <a:bodyPr wrap="square">
            <a:spAutoFit/>
          </a:bodyPr>
          <a:lstStyle/>
          <a:p>
            <a:pPr algn="ctr" eaLnBrk="1" fontAlgn="auto" hangingPunct="1">
              <a:spcBef>
                <a:spcPts val="0"/>
              </a:spcBef>
              <a:spcAft>
                <a:spcPts val="0"/>
              </a:spcAft>
              <a:defRPr/>
            </a:pPr>
            <a:r>
              <a:rPr lang="zh-CN" altLang="en-US" sz="1600" b="1" spc="225" dirty="0">
                <a:solidFill>
                  <a:schemeClr val="bg1"/>
                </a:solidFill>
                <a:latin typeface="+mn-ea"/>
                <a:ea typeface="+mn-ea"/>
              </a:rPr>
              <a:t>系统主要功能模块</a:t>
            </a:r>
            <a:endParaRPr lang="zh-CN" altLang="en-US" sz="1600" b="1" spc="225" dirty="0">
              <a:solidFill>
                <a:schemeClr val="bg1"/>
              </a:solidFill>
              <a:latin typeface="+mn-ea"/>
              <a:ea typeface="+mn-ea"/>
            </a:endParaRPr>
          </a:p>
        </p:txBody>
      </p:sp>
      <p:sp>
        <p:nvSpPr>
          <p:cNvPr id="9" name="矩形 8"/>
          <p:cNvSpPr/>
          <p:nvPr/>
        </p:nvSpPr>
        <p:spPr>
          <a:xfrm>
            <a:off x="552450" y="2727960"/>
            <a:ext cx="1070610" cy="541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latin typeface="+mn-ea"/>
            </a:endParaRPr>
          </a:p>
        </p:txBody>
      </p:sp>
      <p:sp>
        <p:nvSpPr>
          <p:cNvPr id="10" name="TextBox 36"/>
          <p:cNvSpPr txBox="1"/>
          <p:nvPr/>
        </p:nvSpPr>
        <p:spPr>
          <a:xfrm>
            <a:off x="692150" y="2861310"/>
            <a:ext cx="792480" cy="275590"/>
          </a:xfrm>
          <a:prstGeom prst="rect">
            <a:avLst/>
          </a:prstGeom>
          <a:noFill/>
        </p:spPr>
        <p:txBody>
          <a:bodyPr wrap="square">
            <a:spAutoFit/>
          </a:bodyPr>
          <a:lstStyle/>
          <a:p>
            <a:pPr algn="ctr" eaLnBrk="1" fontAlgn="auto" hangingPunct="1">
              <a:spcBef>
                <a:spcPts val="0"/>
              </a:spcBef>
              <a:spcAft>
                <a:spcPts val="0"/>
              </a:spcAft>
              <a:defRPr/>
            </a:pPr>
            <a:r>
              <a:rPr lang="zh-CN" altLang="en-US" sz="1200" dirty="0">
                <a:solidFill>
                  <a:schemeClr val="bg1"/>
                </a:solidFill>
                <a:latin typeface="+mn-ea"/>
                <a:ea typeface="+mn-ea"/>
              </a:rPr>
              <a:t>用户模块</a:t>
            </a:r>
            <a:endParaRPr lang="zh-CN" altLang="en-US" sz="1200" dirty="0">
              <a:solidFill>
                <a:schemeClr val="bg1"/>
              </a:solidFill>
              <a:latin typeface="+mn-ea"/>
              <a:ea typeface="+mn-ea"/>
            </a:endParaRPr>
          </a:p>
        </p:txBody>
      </p:sp>
      <p:sp>
        <p:nvSpPr>
          <p:cNvPr id="11" name="矩形 10"/>
          <p:cNvSpPr/>
          <p:nvPr/>
        </p:nvSpPr>
        <p:spPr>
          <a:xfrm>
            <a:off x="1698625" y="2729865"/>
            <a:ext cx="1125220" cy="541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latin typeface="+mn-ea"/>
            </a:endParaRPr>
          </a:p>
        </p:txBody>
      </p:sp>
      <p:sp>
        <p:nvSpPr>
          <p:cNvPr id="12" name="TextBox 37"/>
          <p:cNvSpPr txBox="1"/>
          <p:nvPr/>
        </p:nvSpPr>
        <p:spPr>
          <a:xfrm>
            <a:off x="1788795" y="2863215"/>
            <a:ext cx="944880" cy="275590"/>
          </a:xfrm>
          <a:prstGeom prst="rect">
            <a:avLst/>
          </a:prstGeom>
          <a:noFill/>
        </p:spPr>
        <p:txBody>
          <a:bodyPr wrap="square">
            <a:spAutoFit/>
          </a:bodyPr>
          <a:lstStyle/>
          <a:p>
            <a:pPr algn="ctr" eaLnBrk="1" fontAlgn="auto" hangingPunct="1">
              <a:spcBef>
                <a:spcPts val="0"/>
              </a:spcBef>
              <a:spcAft>
                <a:spcPts val="0"/>
              </a:spcAft>
              <a:defRPr/>
            </a:pPr>
            <a:r>
              <a:rPr lang="zh-CN" altLang="en-US" sz="1200" dirty="0">
                <a:solidFill>
                  <a:schemeClr val="bg1"/>
                </a:solidFill>
                <a:latin typeface="+mn-ea"/>
                <a:ea typeface="+mn-ea"/>
              </a:rPr>
              <a:t>购物车模块</a:t>
            </a:r>
            <a:endParaRPr lang="zh-CN" altLang="en-US" sz="1200" dirty="0">
              <a:solidFill>
                <a:schemeClr val="bg1"/>
              </a:solidFill>
              <a:latin typeface="+mn-ea"/>
              <a:ea typeface="+mn-ea"/>
            </a:endParaRPr>
          </a:p>
        </p:txBody>
      </p:sp>
      <p:sp>
        <p:nvSpPr>
          <p:cNvPr id="13" name="矩形 12"/>
          <p:cNvSpPr/>
          <p:nvPr/>
        </p:nvSpPr>
        <p:spPr>
          <a:xfrm>
            <a:off x="4043045" y="2727325"/>
            <a:ext cx="1042035" cy="541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latin typeface="+mn-ea"/>
            </a:endParaRPr>
          </a:p>
        </p:txBody>
      </p:sp>
      <p:sp>
        <p:nvSpPr>
          <p:cNvPr id="14" name="TextBox 38"/>
          <p:cNvSpPr txBox="1"/>
          <p:nvPr/>
        </p:nvSpPr>
        <p:spPr>
          <a:xfrm>
            <a:off x="4204335" y="2860040"/>
            <a:ext cx="792480" cy="275590"/>
          </a:xfrm>
          <a:prstGeom prst="rect">
            <a:avLst/>
          </a:prstGeom>
          <a:noFill/>
        </p:spPr>
        <p:txBody>
          <a:bodyPr wrap="square">
            <a:spAutoFit/>
          </a:bodyPr>
          <a:lstStyle/>
          <a:p>
            <a:pPr algn="ctr" eaLnBrk="1" fontAlgn="auto" hangingPunct="1">
              <a:spcBef>
                <a:spcPts val="0"/>
              </a:spcBef>
              <a:spcAft>
                <a:spcPts val="0"/>
              </a:spcAft>
              <a:defRPr/>
            </a:pPr>
            <a:r>
              <a:rPr lang="zh-CN" altLang="en-US" sz="1200" dirty="0">
                <a:solidFill>
                  <a:schemeClr val="bg1"/>
                </a:solidFill>
                <a:latin typeface="+mn-ea"/>
                <a:ea typeface="+mn-ea"/>
              </a:rPr>
              <a:t>商品模块</a:t>
            </a:r>
            <a:endParaRPr lang="zh-CN" altLang="en-US" sz="1200" dirty="0">
              <a:solidFill>
                <a:schemeClr val="bg1"/>
              </a:solidFill>
              <a:latin typeface="+mn-ea"/>
              <a:ea typeface="+mn-ea"/>
            </a:endParaRPr>
          </a:p>
        </p:txBody>
      </p:sp>
      <p:sp>
        <p:nvSpPr>
          <p:cNvPr id="15" name="矩形 14"/>
          <p:cNvSpPr/>
          <p:nvPr/>
        </p:nvSpPr>
        <p:spPr>
          <a:xfrm>
            <a:off x="6314440" y="2727325"/>
            <a:ext cx="1103630" cy="541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5">
              <a:solidFill>
                <a:schemeClr val="bg1"/>
              </a:solidFill>
              <a:latin typeface="+mn-ea"/>
            </a:endParaRPr>
          </a:p>
        </p:txBody>
      </p:sp>
      <p:sp>
        <p:nvSpPr>
          <p:cNvPr id="16" name="TextBox 39"/>
          <p:cNvSpPr txBox="1"/>
          <p:nvPr/>
        </p:nvSpPr>
        <p:spPr>
          <a:xfrm>
            <a:off x="6470650" y="2860040"/>
            <a:ext cx="792480" cy="275590"/>
          </a:xfrm>
          <a:prstGeom prst="rect">
            <a:avLst/>
          </a:prstGeom>
          <a:noFill/>
        </p:spPr>
        <p:txBody>
          <a:bodyPr wrap="square">
            <a:spAutoFit/>
          </a:bodyPr>
          <a:lstStyle/>
          <a:p>
            <a:pPr algn="ctr" eaLnBrk="1" fontAlgn="auto" hangingPunct="1">
              <a:spcBef>
                <a:spcPts val="0"/>
              </a:spcBef>
              <a:spcAft>
                <a:spcPts val="0"/>
              </a:spcAft>
              <a:defRPr/>
            </a:pPr>
            <a:r>
              <a:rPr lang="zh-CN" altLang="en-US" sz="1200" dirty="0">
                <a:solidFill>
                  <a:schemeClr val="bg1"/>
                </a:solidFill>
                <a:latin typeface="+mn-ea"/>
                <a:ea typeface="+mn-ea"/>
              </a:rPr>
              <a:t>订单模块</a:t>
            </a:r>
            <a:endParaRPr lang="zh-CN" altLang="en-US" sz="1200" dirty="0">
              <a:solidFill>
                <a:schemeClr val="bg1"/>
              </a:solidFill>
              <a:latin typeface="+mn-ea"/>
              <a:ea typeface="+mn-ea"/>
            </a:endParaRPr>
          </a:p>
        </p:txBody>
      </p:sp>
      <p:pic>
        <p:nvPicPr>
          <p:cNvPr id="34824" name="图片 24"/>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系统功能设计</a:t>
            </a:r>
            <a:endParaRPr lang="zh-CN" altLang="en-US" sz="1400" dirty="0">
              <a:solidFill>
                <a:schemeClr val="bg1">
                  <a:lumMod val="95000"/>
                </a:schemeClr>
              </a:solidFill>
              <a:latin typeface="华康少女文字W5(P)" pitchFamily="82" charset="-122"/>
            </a:endParaRPr>
          </a:p>
        </p:txBody>
      </p:sp>
      <p:cxnSp>
        <p:nvCxnSpPr>
          <p:cNvPr id="8" name="直接箭头连接符 7"/>
          <p:cNvCxnSpPr>
            <a:endCxn id="25" idx="0"/>
          </p:cNvCxnSpPr>
          <p:nvPr/>
        </p:nvCxnSpPr>
        <p:spPr>
          <a:xfrm>
            <a:off x="3456305" y="2117090"/>
            <a:ext cx="7620" cy="6127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931795" y="2729865"/>
            <a:ext cx="1064260" cy="541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015">
              <a:solidFill>
                <a:schemeClr val="bg1"/>
              </a:solidFill>
              <a:latin typeface="+mn-ea"/>
            </a:endParaRPr>
          </a:p>
        </p:txBody>
      </p:sp>
      <p:sp>
        <p:nvSpPr>
          <p:cNvPr id="28" name="TextBox 37"/>
          <p:cNvSpPr txBox="1"/>
          <p:nvPr/>
        </p:nvSpPr>
        <p:spPr>
          <a:xfrm>
            <a:off x="3066098" y="2859724"/>
            <a:ext cx="792480" cy="275590"/>
          </a:xfrm>
          <a:prstGeom prst="rect">
            <a:avLst/>
          </a:prstGeom>
          <a:noFill/>
        </p:spPr>
        <p:txBody>
          <a:bodyPr wrap="none">
            <a:spAutoFit/>
          </a:bodyPr>
          <a:p>
            <a:pPr algn="ctr" eaLnBrk="1" fontAlgn="auto" hangingPunct="1">
              <a:spcBef>
                <a:spcPts val="0"/>
              </a:spcBef>
              <a:spcAft>
                <a:spcPts val="0"/>
              </a:spcAft>
              <a:defRPr/>
            </a:pPr>
            <a:r>
              <a:rPr lang="zh-CN" altLang="en-US" sz="1200" dirty="0">
                <a:solidFill>
                  <a:schemeClr val="bg1"/>
                </a:solidFill>
                <a:latin typeface="+mn-ea"/>
                <a:ea typeface="+mn-ea"/>
              </a:rPr>
              <a:t>分类模块</a:t>
            </a:r>
            <a:endParaRPr lang="zh-CN" altLang="en-US" sz="1200" dirty="0">
              <a:solidFill>
                <a:schemeClr val="bg1"/>
              </a:solidFill>
              <a:latin typeface="+mn-ea"/>
              <a:ea typeface="+mn-ea"/>
            </a:endParaRPr>
          </a:p>
        </p:txBody>
      </p:sp>
      <p:cxnSp>
        <p:nvCxnSpPr>
          <p:cNvPr id="29" name="直接箭头连接符 28"/>
          <p:cNvCxnSpPr/>
          <p:nvPr/>
        </p:nvCxnSpPr>
        <p:spPr>
          <a:xfrm>
            <a:off x="5707698" y="2123440"/>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186999" y="2729548"/>
            <a:ext cx="1042035" cy="541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015">
              <a:solidFill>
                <a:schemeClr val="bg1"/>
              </a:solidFill>
              <a:latin typeface="+mn-ea"/>
            </a:endParaRPr>
          </a:p>
        </p:txBody>
      </p:sp>
      <p:sp>
        <p:nvSpPr>
          <p:cNvPr id="31" name="TextBox 38"/>
          <p:cNvSpPr txBox="1"/>
          <p:nvPr/>
        </p:nvSpPr>
        <p:spPr>
          <a:xfrm>
            <a:off x="5160012" y="2859723"/>
            <a:ext cx="1097280" cy="275590"/>
          </a:xfrm>
          <a:prstGeom prst="rect">
            <a:avLst/>
          </a:prstGeom>
          <a:noFill/>
        </p:spPr>
        <p:txBody>
          <a:bodyPr wrap="none">
            <a:spAutoFit/>
          </a:bodyPr>
          <a:p>
            <a:pPr algn="ctr" eaLnBrk="1" fontAlgn="auto" hangingPunct="1">
              <a:spcBef>
                <a:spcPts val="0"/>
              </a:spcBef>
              <a:spcAft>
                <a:spcPts val="0"/>
              </a:spcAft>
              <a:defRPr/>
            </a:pPr>
            <a:r>
              <a:rPr lang="zh-CN" altLang="en-US" sz="1200" dirty="0">
                <a:solidFill>
                  <a:schemeClr val="bg1"/>
                </a:solidFill>
                <a:latin typeface="+mn-ea"/>
                <a:ea typeface="+mn-ea"/>
              </a:rPr>
              <a:t>收货地址模块</a:t>
            </a:r>
            <a:endParaRPr lang="zh-CN" altLang="en-US" sz="1200" dirty="0">
              <a:solidFill>
                <a:schemeClr val="bg1"/>
              </a:solidFill>
              <a:latin typeface="+mn-ea"/>
              <a:ea typeface="+mn-ea"/>
            </a:endParaRPr>
          </a:p>
        </p:txBody>
      </p:sp>
      <p:cxnSp>
        <p:nvCxnSpPr>
          <p:cNvPr id="32" name="直接箭头连接符 31"/>
          <p:cNvCxnSpPr/>
          <p:nvPr/>
        </p:nvCxnSpPr>
        <p:spPr>
          <a:xfrm>
            <a:off x="8092759" y="2123440"/>
            <a:ext cx="0" cy="6096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540944" y="2729548"/>
            <a:ext cx="1103630" cy="5416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015">
              <a:solidFill>
                <a:schemeClr val="bg1"/>
              </a:solidFill>
              <a:latin typeface="+mn-ea"/>
            </a:endParaRPr>
          </a:p>
        </p:txBody>
      </p:sp>
      <p:sp>
        <p:nvSpPr>
          <p:cNvPr id="34" name="TextBox 39"/>
          <p:cNvSpPr txBox="1"/>
          <p:nvPr/>
        </p:nvSpPr>
        <p:spPr>
          <a:xfrm>
            <a:off x="7696835" y="2859723"/>
            <a:ext cx="792480" cy="275590"/>
          </a:xfrm>
          <a:prstGeom prst="rect">
            <a:avLst/>
          </a:prstGeom>
          <a:noFill/>
        </p:spPr>
        <p:txBody>
          <a:bodyPr wrap="none">
            <a:spAutoFit/>
          </a:bodyPr>
          <a:p>
            <a:pPr algn="ctr" eaLnBrk="1" fontAlgn="auto" hangingPunct="1">
              <a:spcBef>
                <a:spcPts val="0"/>
              </a:spcBef>
              <a:spcAft>
                <a:spcPts val="0"/>
              </a:spcAft>
              <a:defRPr/>
            </a:pPr>
            <a:r>
              <a:rPr lang="zh-CN" altLang="en-US" sz="1200" dirty="0">
                <a:solidFill>
                  <a:schemeClr val="bg1"/>
                </a:solidFill>
                <a:latin typeface="+mn-ea"/>
                <a:ea typeface="+mn-ea"/>
              </a:rPr>
              <a:t>支付模块</a:t>
            </a:r>
            <a:endParaRPr lang="zh-CN" altLang="en-US" sz="1200" dirty="0">
              <a:solidFill>
                <a:schemeClr val="bg1"/>
              </a:solidFill>
              <a:latin typeface="+mn-ea"/>
              <a:ea typeface="+mn-ea"/>
            </a:endParaRPr>
          </a:p>
        </p:txBody>
      </p:sp>
    </p:spTree>
  </p:cSld>
  <p:clrMapOvr>
    <a:masterClrMapping/>
  </p:clrMapOvr>
  <p:transition spd="slow" advTm="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nvGraphicFramePr>
        <p:xfrm>
          <a:off x="1372870" y="600710"/>
          <a:ext cx="6400165" cy="3169920"/>
        </p:xfrm>
        <a:graphic>
          <a:graphicData uri="http://schemas.openxmlformats.org/drawingml/2006/table">
            <a:tbl>
              <a:tblPr firstRow="1" bandRow="1">
                <a:tableStyleId>{68D230F3-CF80-4859-8CE7-A43EE81993B5}</a:tableStyleId>
              </a:tblPr>
              <a:tblGrid>
                <a:gridCol w="1599565"/>
                <a:gridCol w="4798695"/>
              </a:tblGrid>
              <a:tr h="381000">
                <a:tc>
                  <a:txBody>
                    <a:bodyPr/>
                    <a:p>
                      <a:pPr algn="ctr">
                        <a:buNone/>
                      </a:pPr>
                      <a:r>
                        <a:rPr lang="zh-CN" altLang="en-US" sz="1600">
                          <a:solidFill>
                            <a:schemeClr val="bg1"/>
                          </a:solidFill>
                        </a:rPr>
                        <a:t>模    块</a:t>
                      </a:r>
                      <a:endParaRPr lang="zh-CN" altLang="en-US" sz="1600">
                        <a:solidFill>
                          <a:schemeClr val="bg1"/>
                        </a:solidFill>
                      </a:endParaRPr>
                    </a:p>
                  </a:txBody>
                  <a:tcPr/>
                </a:tc>
                <a:tc>
                  <a:txBody>
                    <a:bodyPr/>
                    <a:p>
                      <a:pPr algn="ctr">
                        <a:buNone/>
                      </a:pPr>
                      <a:r>
                        <a:rPr lang="zh-CN" altLang="en-US" sz="1600">
                          <a:solidFill>
                            <a:schemeClr val="bg1"/>
                          </a:solidFill>
                        </a:rPr>
                        <a:t>主 要 功 能</a:t>
                      </a:r>
                      <a:endParaRPr lang="zh-CN" altLang="en-US" sz="1600">
                        <a:solidFill>
                          <a:schemeClr val="bg1"/>
                        </a:solidFill>
                      </a:endParaRPr>
                    </a:p>
                  </a:txBody>
                  <a:tcPr/>
                </a:tc>
              </a:tr>
              <a:tr h="381000">
                <a:tc>
                  <a:txBody>
                    <a:bodyPr/>
                    <a:p>
                      <a:pPr algn="ctr">
                        <a:buNone/>
                      </a:pPr>
                      <a:r>
                        <a:rPr lang="zh-CN" altLang="en-US">
                          <a:solidFill>
                            <a:schemeClr val="bg1"/>
                          </a:solidFill>
                        </a:rPr>
                        <a:t>用户</a:t>
                      </a:r>
                      <a:endParaRPr lang="zh-CN" altLang="en-US">
                        <a:solidFill>
                          <a:schemeClr val="bg1"/>
                        </a:solidFill>
                      </a:endParaRPr>
                    </a:p>
                  </a:txBody>
                  <a:tcPr/>
                </a:tc>
                <a:tc>
                  <a:txBody>
                    <a:bodyPr/>
                    <a:p>
                      <a:pPr algn="ctr">
                        <a:buNone/>
                      </a:pPr>
                      <a:r>
                        <a:rPr lang="zh-CN" altLang="en-US">
                          <a:solidFill>
                            <a:schemeClr val="bg1"/>
                          </a:solidFill>
                        </a:rPr>
                        <a:t>登录，注册，信息维护，找回密码，查询个人信息，更新个人信息，退出登录</a:t>
                      </a:r>
                      <a:endParaRPr lang="zh-CN" altLang="en-US">
                        <a:solidFill>
                          <a:schemeClr val="bg1"/>
                        </a:solidFill>
                      </a:endParaRPr>
                    </a:p>
                  </a:txBody>
                  <a:tcPr/>
                </a:tc>
              </a:tr>
              <a:tr h="502920">
                <a:tc>
                  <a:txBody>
                    <a:bodyPr/>
                    <a:p>
                      <a:pPr algn="ctr">
                        <a:buNone/>
                      </a:pPr>
                      <a:r>
                        <a:rPr lang="zh-CN" altLang="en-US">
                          <a:solidFill>
                            <a:schemeClr val="bg1"/>
                          </a:solidFill>
                        </a:rPr>
                        <a:t>购物车</a:t>
                      </a:r>
                      <a:endParaRPr lang="zh-CN" altLang="en-US">
                        <a:solidFill>
                          <a:schemeClr val="bg1"/>
                        </a:solidFill>
                      </a:endParaRPr>
                    </a:p>
                  </a:txBody>
                  <a:tcPr/>
                </a:tc>
                <a:tc>
                  <a:txBody>
                    <a:bodyPr/>
                    <a:p>
                      <a:pPr algn="ctr">
                        <a:buNone/>
                      </a:pPr>
                      <a:r>
                        <a:rPr lang="zh-CN" altLang="en-US">
                          <a:solidFill>
                            <a:schemeClr val="bg1"/>
                          </a:solidFill>
                        </a:rPr>
                        <a:t>添加商品，删除商品，更新商品数量，查询购物车列表，清空购物车</a:t>
                      </a:r>
                      <a:endParaRPr lang="zh-CN" altLang="en-US">
                        <a:solidFill>
                          <a:schemeClr val="bg1"/>
                        </a:solidFill>
                      </a:endParaRPr>
                    </a:p>
                  </a:txBody>
                  <a:tcPr/>
                </a:tc>
              </a:tr>
              <a:tr h="381000">
                <a:tc>
                  <a:txBody>
                    <a:bodyPr/>
                    <a:p>
                      <a:pPr algn="ctr">
                        <a:buNone/>
                      </a:pPr>
                      <a:r>
                        <a:rPr lang="zh-CN" altLang="en-US">
                          <a:solidFill>
                            <a:schemeClr val="bg1"/>
                          </a:solidFill>
                        </a:rPr>
                        <a:t>分类</a:t>
                      </a:r>
                      <a:endParaRPr lang="zh-CN" altLang="en-US">
                        <a:solidFill>
                          <a:schemeClr val="bg1"/>
                        </a:solidFill>
                      </a:endParaRPr>
                    </a:p>
                  </a:txBody>
                  <a:tcPr/>
                </a:tc>
                <a:tc>
                  <a:txBody>
                    <a:bodyPr/>
                    <a:p>
                      <a:pPr algn="ctr">
                        <a:buNone/>
                      </a:pPr>
                      <a:r>
                        <a:rPr lang="zh-CN" altLang="en-US">
                          <a:solidFill>
                            <a:schemeClr val="bg1"/>
                          </a:solidFill>
                        </a:rPr>
                        <a:t>添加商品分类，查询分类列表，删除分类，更新分类信息</a:t>
                      </a:r>
                      <a:endParaRPr lang="zh-CN" altLang="en-US">
                        <a:solidFill>
                          <a:schemeClr val="bg1"/>
                        </a:solidFill>
                      </a:endParaRPr>
                    </a:p>
                  </a:txBody>
                  <a:tcPr/>
                </a:tc>
              </a:tr>
              <a:tr h="381000">
                <a:tc>
                  <a:txBody>
                    <a:bodyPr/>
                    <a:p>
                      <a:pPr algn="ctr">
                        <a:buNone/>
                      </a:pPr>
                      <a:r>
                        <a:rPr lang="zh-CN" altLang="en-US">
                          <a:solidFill>
                            <a:schemeClr val="bg1"/>
                          </a:solidFill>
                        </a:rPr>
                        <a:t>商品</a:t>
                      </a:r>
                      <a:endParaRPr lang="zh-CN" altLang="en-US">
                        <a:solidFill>
                          <a:schemeClr val="bg1"/>
                        </a:solidFill>
                      </a:endParaRPr>
                    </a:p>
                  </a:txBody>
                  <a:tcPr/>
                </a:tc>
                <a:tc>
                  <a:txBody>
                    <a:bodyPr/>
                    <a:p>
                      <a:pPr algn="ctr">
                        <a:buNone/>
                      </a:pPr>
                      <a:r>
                        <a:rPr lang="zh-CN" altLang="en-US">
                          <a:solidFill>
                            <a:schemeClr val="bg1"/>
                          </a:solidFill>
                        </a:rPr>
                        <a:t>添加商品，更新商品信息，删除商品，查询商品，商品的上下架</a:t>
                      </a:r>
                      <a:endParaRPr lang="zh-CN" altLang="en-US">
                        <a:solidFill>
                          <a:schemeClr val="bg1"/>
                        </a:solidFill>
                      </a:endParaRPr>
                    </a:p>
                  </a:txBody>
                  <a:tcPr/>
                </a:tc>
              </a:tr>
              <a:tr h="381000">
                <a:tc>
                  <a:txBody>
                    <a:bodyPr/>
                    <a:p>
                      <a:pPr algn="ctr">
                        <a:buNone/>
                      </a:pPr>
                      <a:r>
                        <a:rPr lang="zh-CN" altLang="en-US">
                          <a:solidFill>
                            <a:schemeClr val="bg1"/>
                          </a:solidFill>
                        </a:rPr>
                        <a:t>收货地址</a:t>
                      </a:r>
                      <a:endParaRPr lang="zh-CN" altLang="en-US">
                        <a:solidFill>
                          <a:schemeClr val="bg1"/>
                        </a:solidFill>
                      </a:endParaRPr>
                    </a:p>
                  </a:txBody>
                  <a:tcPr/>
                </a:tc>
                <a:tc>
                  <a:txBody>
                    <a:bodyPr/>
                    <a:p>
                      <a:pPr algn="ctr">
                        <a:buNone/>
                      </a:pPr>
                      <a:r>
                        <a:rPr lang="zh-CN" altLang="en-US">
                          <a:solidFill>
                            <a:schemeClr val="bg1"/>
                          </a:solidFill>
                        </a:rPr>
                        <a:t>新增收获地址，查询地址，删除地址，修改地址信息</a:t>
                      </a:r>
                      <a:endParaRPr lang="zh-CN" altLang="en-US">
                        <a:solidFill>
                          <a:schemeClr val="bg1"/>
                        </a:solidFill>
                      </a:endParaRPr>
                    </a:p>
                  </a:txBody>
                  <a:tcPr/>
                </a:tc>
              </a:tr>
              <a:tr h="381000">
                <a:tc>
                  <a:txBody>
                    <a:bodyPr/>
                    <a:p>
                      <a:pPr algn="ctr">
                        <a:buNone/>
                      </a:pPr>
                      <a:r>
                        <a:rPr lang="zh-CN" altLang="en-US">
                          <a:solidFill>
                            <a:schemeClr val="bg1"/>
                          </a:solidFill>
                        </a:rPr>
                        <a:t>订单</a:t>
                      </a:r>
                      <a:endParaRPr lang="zh-CN" altLang="en-US">
                        <a:solidFill>
                          <a:schemeClr val="bg1"/>
                        </a:solidFill>
                      </a:endParaRPr>
                    </a:p>
                  </a:txBody>
                  <a:tcPr/>
                </a:tc>
                <a:tc>
                  <a:txBody>
                    <a:bodyPr/>
                    <a:p>
                      <a:pPr algn="ctr">
                        <a:buNone/>
                      </a:pPr>
                      <a:r>
                        <a:rPr lang="zh-CN" altLang="en-US">
                          <a:solidFill>
                            <a:schemeClr val="bg1"/>
                          </a:solidFill>
                        </a:rPr>
                        <a:t>创建订单，更新订单状态，查询订单</a:t>
                      </a:r>
                      <a:endParaRPr lang="zh-CN" altLang="en-US">
                        <a:solidFill>
                          <a:schemeClr val="bg1"/>
                        </a:solidFill>
                      </a:endParaRPr>
                    </a:p>
                  </a:txBody>
                  <a:tcPr/>
                </a:tc>
              </a:tr>
              <a:tr h="381000">
                <a:tc>
                  <a:txBody>
                    <a:bodyPr/>
                    <a:p>
                      <a:pPr algn="ctr">
                        <a:buNone/>
                      </a:pPr>
                      <a:r>
                        <a:rPr lang="zh-CN" altLang="en-US">
                          <a:solidFill>
                            <a:schemeClr val="bg1"/>
                          </a:solidFill>
                        </a:rPr>
                        <a:t>支付</a:t>
                      </a:r>
                      <a:endParaRPr lang="zh-CN" altLang="en-US">
                        <a:solidFill>
                          <a:schemeClr val="bg1"/>
                        </a:solidFill>
                      </a:endParaRPr>
                    </a:p>
                  </a:txBody>
                  <a:tcPr/>
                </a:tc>
                <a:tc>
                  <a:txBody>
                    <a:bodyPr/>
                    <a:p>
                      <a:pPr algn="ctr">
                        <a:buNone/>
                      </a:pPr>
                      <a:r>
                        <a:rPr lang="zh-CN" altLang="en-US">
                          <a:solidFill>
                            <a:schemeClr val="bg1"/>
                          </a:solidFill>
                        </a:rPr>
                        <a:t>支付宝当面支付，支付宝回调</a:t>
                      </a:r>
                      <a:endParaRPr lang="zh-CN" altLang="en-US">
                        <a:solidFill>
                          <a:schemeClr val="bg1"/>
                        </a:solidFill>
                      </a:endParaRPr>
                    </a:p>
                  </a:txBody>
                  <a:tcPr/>
                </a:tc>
              </a:tr>
            </a:tbl>
          </a:graphicData>
        </a:graphic>
      </p:graphicFrame>
    </p:spTree>
  </p:cSld>
  <p:clrMapOvr>
    <a:masterClrMapping/>
  </p:clrMapOvr>
  <p:transition spd="slow"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6" name="图片 31"/>
          <p:cNvPicPr>
            <a:picLocks noChangeAspect="1"/>
          </p:cNvPicPr>
          <p:nvPr/>
        </p:nvPicPr>
        <p:blipFill>
          <a:blip r:embed="rId1" cstate="screen"/>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数据库设计</a:t>
            </a:r>
            <a:endParaRPr lang="zh-CN" altLang="en-US" sz="1400" dirty="0">
              <a:solidFill>
                <a:schemeClr val="bg1">
                  <a:lumMod val="95000"/>
                </a:schemeClr>
              </a:solidFill>
              <a:latin typeface="华康少女文字W5(P)" pitchFamily="82" charset="-122"/>
            </a:endParaRPr>
          </a:p>
        </p:txBody>
      </p:sp>
      <p:pic>
        <p:nvPicPr>
          <p:cNvPr id="3" name="图片 2" descr="未命名文件 (1)"/>
          <p:cNvPicPr>
            <a:picLocks noChangeAspect="1"/>
          </p:cNvPicPr>
          <p:nvPr/>
        </p:nvPicPr>
        <p:blipFill>
          <a:blip r:embed="rId2"/>
          <a:stretch>
            <a:fillRect/>
          </a:stretch>
        </p:blipFill>
        <p:spPr>
          <a:xfrm>
            <a:off x="2392045" y="606425"/>
            <a:ext cx="4359910" cy="3930650"/>
          </a:xfrm>
          <a:prstGeom prst="rect">
            <a:avLst/>
          </a:prstGeom>
        </p:spPr>
      </p:pic>
    </p:spTree>
  </p:cSld>
  <p:clrMapOvr>
    <a:masterClrMapping/>
  </p:clrMapOvr>
  <p:transition spd="slow" advTm="0">
    <p:fad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Nexa Light"/>
        <a:ea typeface="华康少女文字W5(P)"/>
        <a:cs typeface=""/>
      </a:majorFont>
      <a:minorFont>
        <a:latin typeface="Nexa Light"/>
        <a:ea typeface="华康少女文字W5(P)"/>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2653</Words>
  <Application>WPS 演示</Application>
  <PresentationFormat>全屏显示(16:9)</PresentationFormat>
  <Paragraphs>334</Paragraphs>
  <Slides>30</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Nexa Light</vt:lpstr>
      <vt:lpstr>华康少女文字W5(P)</vt:lpstr>
      <vt:lpstr>微软雅黑</vt:lpstr>
      <vt:lpstr>方正正黑简体</vt:lpstr>
      <vt:lpstr>Calibri</vt:lpstr>
      <vt:lpstr>Segoe Print</vt:lpstr>
      <vt:lpstr>Arial Unicode MS</vt:lpstr>
      <vt:lpstr>黑体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A三公子</cp:lastModifiedBy>
  <cp:revision>81</cp:revision>
  <dcterms:created xsi:type="dcterms:W3CDTF">2015-03-31T05:49:00Z</dcterms:created>
  <dcterms:modified xsi:type="dcterms:W3CDTF">2018-05-02T15:11:37Z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