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364" r:id="rId3"/>
    <p:sldId id="367" r:id="rId4"/>
    <p:sldId id="543" r:id="rId5"/>
    <p:sldId id="545" r:id="rId6"/>
    <p:sldId id="542" r:id="rId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orge Georgiev" initials="GG" lastIdx="1" clrIdx="0"/>
  <p:cmAuthor id="1" name="Todor Stoyanov" initials="TS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CD8"/>
    <a:srgbClr val="9BCC00"/>
    <a:srgbClr val="9ED000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6" autoAdjust="0"/>
    <p:restoredTop sz="94451" autoAdjust="0"/>
  </p:normalViewPr>
  <p:slideViewPr>
    <p:cSldViewPr>
      <p:cViewPr varScale="1">
        <p:scale>
          <a:sx n="83" d="100"/>
          <a:sy n="83" d="100"/>
        </p:scale>
        <p:origin x="-1248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544"/>
    </p:cViewPr>
  </p:sorterViewPr>
  <p:notesViewPr>
    <p:cSldViewPr>
      <p:cViewPr varScale="1">
        <p:scale>
          <a:sx n="84" d="100"/>
          <a:sy n="84" d="100"/>
        </p:scale>
        <p:origin x="-3162" y="-78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6/15/2014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67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67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67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6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415518"/>
            <a:ext cx="8229600" cy="569120"/>
          </a:xfrm>
        </p:spPr>
        <p:txBody>
          <a:bodyPr/>
          <a:lstStyle/>
          <a:p>
            <a:r>
              <a:rPr lang="en-US" dirty="0" smtClean="0"/>
              <a:t>Game: Super Mario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986046"/>
            <a:ext cx="33528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90846"/>
            <a:ext cx="33528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17" name="Picture 5" title="Telerik Software Academy - free training for Ninja develope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733" y="178455"/>
            <a:ext cx="1582667" cy="172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15240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sz="4800" dirty="0" smtClean="0"/>
              <a:t>Teamwork JavaScript </a:t>
            </a:r>
            <a:br>
              <a:rPr lang="en-US" sz="4800" dirty="0" smtClean="0"/>
            </a:br>
            <a:r>
              <a:rPr lang="en-US" sz="4800" dirty="0" smtClean="0"/>
              <a:t>UI &amp; DOM</a:t>
            </a:r>
            <a:endParaRPr lang="en-US" sz="6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499" y="4572000"/>
            <a:ext cx="3822701" cy="523220"/>
          </a:xfrm>
        </p:spPr>
        <p:txBody>
          <a:bodyPr/>
          <a:lstStyle/>
          <a:p>
            <a:r>
              <a:rPr lang="en-US" dirty="0" smtClean="0"/>
              <a:t>Team “Reptile”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267199"/>
            <a:ext cx="3352800" cy="25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1143000"/>
            <a:ext cx="7924800" cy="114300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0" fontAlgn="base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4800" dirty="0" smtClean="0"/>
              <a:t>Game features</a:t>
            </a:r>
            <a:endParaRPr lang="en-US" sz="48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9600" y="5603079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38200" y="2311400"/>
            <a:ext cx="7010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 </a:t>
            </a:r>
            <a:r>
              <a:rPr lang="en-US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Enemies</a:t>
            </a:r>
            <a:endParaRPr lang="bg-BG" sz="3600" b="1" dirty="0" smtClean="0">
              <a:solidFill>
                <a:srgbClr val="DEFF9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Sound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over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err="1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Highscore</a:t>
            </a:r>
            <a:endParaRPr lang="en-US" sz="3600" b="1" dirty="0">
              <a:solidFill>
                <a:srgbClr val="DEFF9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 smtClean="0">
              <a:solidFill>
                <a:srgbClr val="DEFF9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914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9453" y="2793395"/>
            <a:ext cx="6331742" cy="322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581024" y="924580"/>
            <a:ext cx="7848600" cy="120902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0" fontAlgn="base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4800" dirty="0" smtClean="0"/>
              <a:t>In game features</a:t>
            </a:r>
            <a:endParaRPr lang="en-US" sz="4800" dirty="0"/>
          </a:p>
        </p:txBody>
      </p:sp>
      <p:sp>
        <p:nvSpPr>
          <p:cNvPr id="6" name="Rounded Rectangle 22"/>
          <p:cNvSpPr/>
          <p:nvPr/>
        </p:nvSpPr>
        <p:spPr>
          <a:xfrm>
            <a:off x="1600200" y="5638800"/>
            <a:ext cx="2590800" cy="1004242"/>
          </a:xfrm>
          <a:custGeom>
            <a:avLst/>
            <a:gdLst>
              <a:gd name="connsiteX0" fmla="*/ 0 w 2057400"/>
              <a:gd name="connsiteY0" fmla="*/ 165103 h 990600"/>
              <a:gd name="connsiteX1" fmla="*/ 165103 w 2057400"/>
              <a:gd name="connsiteY1" fmla="*/ 0 h 990600"/>
              <a:gd name="connsiteX2" fmla="*/ 1892297 w 2057400"/>
              <a:gd name="connsiteY2" fmla="*/ 0 h 990600"/>
              <a:gd name="connsiteX3" fmla="*/ 2057400 w 2057400"/>
              <a:gd name="connsiteY3" fmla="*/ 165103 h 990600"/>
              <a:gd name="connsiteX4" fmla="*/ 2057400 w 2057400"/>
              <a:gd name="connsiteY4" fmla="*/ 825497 h 990600"/>
              <a:gd name="connsiteX5" fmla="*/ 1892297 w 2057400"/>
              <a:gd name="connsiteY5" fmla="*/ 990600 h 990600"/>
              <a:gd name="connsiteX6" fmla="*/ 165103 w 2057400"/>
              <a:gd name="connsiteY6" fmla="*/ 990600 h 990600"/>
              <a:gd name="connsiteX7" fmla="*/ 0 w 2057400"/>
              <a:gd name="connsiteY7" fmla="*/ 825497 h 990600"/>
              <a:gd name="connsiteX8" fmla="*/ 0 w 2057400"/>
              <a:gd name="connsiteY8" fmla="*/ 165103 h 990600"/>
              <a:gd name="connsiteX0" fmla="*/ 0 w 2057400"/>
              <a:gd name="connsiteY0" fmla="*/ 165103 h 990600"/>
              <a:gd name="connsiteX1" fmla="*/ 165103 w 2057400"/>
              <a:gd name="connsiteY1" fmla="*/ 0 h 990600"/>
              <a:gd name="connsiteX2" fmla="*/ 1892297 w 2057400"/>
              <a:gd name="connsiteY2" fmla="*/ 0 h 990600"/>
              <a:gd name="connsiteX3" fmla="*/ 2057400 w 2057400"/>
              <a:gd name="connsiteY3" fmla="*/ 165103 h 990600"/>
              <a:gd name="connsiteX4" fmla="*/ 2057400 w 2057400"/>
              <a:gd name="connsiteY4" fmla="*/ 825497 h 990600"/>
              <a:gd name="connsiteX5" fmla="*/ 1892297 w 2057400"/>
              <a:gd name="connsiteY5" fmla="*/ 990600 h 990600"/>
              <a:gd name="connsiteX6" fmla="*/ 165103 w 2057400"/>
              <a:gd name="connsiteY6" fmla="*/ 990600 h 990600"/>
              <a:gd name="connsiteX7" fmla="*/ 0 w 2057400"/>
              <a:gd name="connsiteY7" fmla="*/ 825497 h 990600"/>
              <a:gd name="connsiteX8" fmla="*/ 0 w 2057400"/>
              <a:gd name="connsiteY8" fmla="*/ 165103 h 990600"/>
              <a:gd name="connsiteX0" fmla="*/ 0 w 2057400"/>
              <a:gd name="connsiteY0" fmla="*/ 165103 h 990600"/>
              <a:gd name="connsiteX1" fmla="*/ 165103 w 2057400"/>
              <a:gd name="connsiteY1" fmla="*/ 0 h 990600"/>
              <a:gd name="connsiteX2" fmla="*/ 1892297 w 2057400"/>
              <a:gd name="connsiteY2" fmla="*/ 0 h 990600"/>
              <a:gd name="connsiteX3" fmla="*/ 2057400 w 2057400"/>
              <a:gd name="connsiteY3" fmla="*/ 165103 h 990600"/>
              <a:gd name="connsiteX4" fmla="*/ 2057400 w 2057400"/>
              <a:gd name="connsiteY4" fmla="*/ 825497 h 990600"/>
              <a:gd name="connsiteX5" fmla="*/ 1892297 w 2057400"/>
              <a:gd name="connsiteY5" fmla="*/ 990600 h 990600"/>
              <a:gd name="connsiteX6" fmla="*/ 165103 w 2057400"/>
              <a:gd name="connsiteY6" fmla="*/ 990600 h 990600"/>
              <a:gd name="connsiteX7" fmla="*/ 0 w 2057400"/>
              <a:gd name="connsiteY7" fmla="*/ 825497 h 990600"/>
              <a:gd name="connsiteX8" fmla="*/ 0 w 2057400"/>
              <a:gd name="connsiteY8" fmla="*/ 165103 h 990600"/>
              <a:gd name="connsiteX0" fmla="*/ 0 w 2057400"/>
              <a:gd name="connsiteY0" fmla="*/ 165103 h 990600"/>
              <a:gd name="connsiteX1" fmla="*/ 165103 w 2057400"/>
              <a:gd name="connsiteY1" fmla="*/ 0 h 990600"/>
              <a:gd name="connsiteX2" fmla="*/ 1892297 w 2057400"/>
              <a:gd name="connsiteY2" fmla="*/ 0 h 990600"/>
              <a:gd name="connsiteX3" fmla="*/ 2057400 w 2057400"/>
              <a:gd name="connsiteY3" fmla="*/ 165103 h 990600"/>
              <a:gd name="connsiteX4" fmla="*/ 2057400 w 2057400"/>
              <a:gd name="connsiteY4" fmla="*/ 825497 h 990600"/>
              <a:gd name="connsiteX5" fmla="*/ 1892297 w 2057400"/>
              <a:gd name="connsiteY5" fmla="*/ 990600 h 990600"/>
              <a:gd name="connsiteX6" fmla="*/ 165103 w 2057400"/>
              <a:gd name="connsiteY6" fmla="*/ 990600 h 990600"/>
              <a:gd name="connsiteX7" fmla="*/ 0 w 2057400"/>
              <a:gd name="connsiteY7" fmla="*/ 825497 h 990600"/>
              <a:gd name="connsiteX8" fmla="*/ 0 w 2057400"/>
              <a:gd name="connsiteY8" fmla="*/ 165103 h 990600"/>
              <a:gd name="connsiteX0" fmla="*/ 0 w 2057400"/>
              <a:gd name="connsiteY0" fmla="*/ 165103 h 990600"/>
              <a:gd name="connsiteX1" fmla="*/ 165103 w 2057400"/>
              <a:gd name="connsiteY1" fmla="*/ 0 h 990600"/>
              <a:gd name="connsiteX2" fmla="*/ 1892297 w 2057400"/>
              <a:gd name="connsiteY2" fmla="*/ 0 h 990600"/>
              <a:gd name="connsiteX3" fmla="*/ 2057400 w 2057400"/>
              <a:gd name="connsiteY3" fmla="*/ 165103 h 990600"/>
              <a:gd name="connsiteX4" fmla="*/ 2057400 w 2057400"/>
              <a:gd name="connsiteY4" fmla="*/ 825497 h 990600"/>
              <a:gd name="connsiteX5" fmla="*/ 1892297 w 2057400"/>
              <a:gd name="connsiteY5" fmla="*/ 990600 h 990600"/>
              <a:gd name="connsiteX6" fmla="*/ 165103 w 2057400"/>
              <a:gd name="connsiteY6" fmla="*/ 990600 h 990600"/>
              <a:gd name="connsiteX7" fmla="*/ 0 w 2057400"/>
              <a:gd name="connsiteY7" fmla="*/ 825497 h 990600"/>
              <a:gd name="connsiteX8" fmla="*/ 0 w 2057400"/>
              <a:gd name="connsiteY8" fmla="*/ 165103 h 990600"/>
              <a:gd name="connsiteX0" fmla="*/ 0 w 2057400"/>
              <a:gd name="connsiteY0" fmla="*/ 165103 h 990600"/>
              <a:gd name="connsiteX1" fmla="*/ 165103 w 2057400"/>
              <a:gd name="connsiteY1" fmla="*/ 0 h 990600"/>
              <a:gd name="connsiteX2" fmla="*/ 1892297 w 2057400"/>
              <a:gd name="connsiteY2" fmla="*/ 0 h 990600"/>
              <a:gd name="connsiteX3" fmla="*/ 2057400 w 2057400"/>
              <a:gd name="connsiteY3" fmla="*/ 165103 h 990600"/>
              <a:gd name="connsiteX4" fmla="*/ 2057400 w 2057400"/>
              <a:gd name="connsiteY4" fmla="*/ 825497 h 990600"/>
              <a:gd name="connsiteX5" fmla="*/ 1892297 w 2057400"/>
              <a:gd name="connsiteY5" fmla="*/ 990600 h 990600"/>
              <a:gd name="connsiteX6" fmla="*/ 165103 w 2057400"/>
              <a:gd name="connsiteY6" fmla="*/ 990600 h 990600"/>
              <a:gd name="connsiteX7" fmla="*/ 0 w 2057400"/>
              <a:gd name="connsiteY7" fmla="*/ 825497 h 990600"/>
              <a:gd name="connsiteX8" fmla="*/ 0 w 2057400"/>
              <a:gd name="connsiteY8" fmla="*/ 165103 h 990600"/>
              <a:gd name="connsiteX0" fmla="*/ 344345 w 2401745"/>
              <a:gd name="connsiteY0" fmla="*/ 712145 h 1537642"/>
              <a:gd name="connsiteX1" fmla="*/ 1445 w 2401745"/>
              <a:gd name="connsiteY1" fmla="*/ 942 h 1537642"/>
              <a:gd name="connsiteX2" fmla="*/ 509448 w 2401745"/>
              <a:gd name="connsiteY2" fmla="*/ 547042 h 1537642"/>
              <a:gd name="connsiteX3" fmla="*/ 2236642 w 2401745"/>
              <a:gd name="connsiteY3" fmla="*/ 547042 h 1537642"/>
              <a:gd name="connsiteX4" fmla="*/ 2401745 w 2401745"/>
              <a:gd name="connsiteY4" fmla="*/ 712145 h 1537642"/>
              <a:gd name="connsiteX5" fmla="*/ 2401745 w 2401745"/>
              <a:gd name="connsiteY5" fmla="*/ 1372539 h 1537642"/>
              <a:gd name="connsiteX6" fmla="*/ 2236642 w 2401745"/>
              <a:gd name="connsiteY6" fmla="*/ 1537642 h 1537642"/>
              <a:gd name="connsiteX7" fmla="*/ 509448 w 2401745"/>
              <a:gd name="connsiteY7" fmla="*/ 1537642 h 1537642"/>
              <a:gd name="connsiteX8" fmla="*/ 344345 w 2401745"/>
              <a:gd name="connsiteY8" fmla="*/ 1372539 h 1537642"/>
              <a:gd name="connsiteX9" fmla="*/ 344345 w 2401745"/>
              <a:gd name="connsiteY9" fmla="*/ 712145 h 153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1745" h="1537642">
                <a:moveTo>
                  <a:pt x="344345" y="712145"/>
                </a:moveTo>
                <a:cubicBezTo>
                  <a:pt x="348578" y="585146"/>
                  <a:pt x="-26072" y="28459"/>
                  <a:pt x="1445" y="942"/>
                </a:cubicBezTo>
                <a:cubicBezTo>
                  <a:pt x="28962" y="-26575"/>
                  <a:pt x="198298" y="557625"/>
                  <a:pt x="509448" y="547042"/>
                </a:cubicBezTo>
                <a:lnTo>
                  <a:pt x="2236642" y="547042"/>
                </a:lnTo>
                <a:cubicBezTo>
                  <a:pt x="2327826" y="547042"/>
                  <a:pt x="2401745" y="620961"/>
                  <a:pt x="2401745" y="712145"/>
                </a:cubicBezTo>
                <a:lnTo>
                  <a:pt x="2401745" y="1372539"/>
                </a:lnTo>
                <a:cubicBezTo>
                  <a:pt x="2401745" y="1463723"/>
                  <a:pt x="2327826" y="1537642"/>
                  <a:pt x="2236642" y="1537642"/>
                </a:cubicBezTo>
                <a:lnTo>
                  <a:pt x="509448" y="1537642"/>
                </a:lnTo>
                <a:cubicBezTo>
                  <a:pt x="418264" y="1537642"/>
                  <a:pt x="344345" y="1463723"/>
                  <a:pt x="344345" y="1372539"/>
                </a:cubicBezTo>
                <a:lnTo>
                  <a:pt x="344345" y="712145"/>
                </a:ln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  <a:ln>
            <a:solidFill>
              <a:schemeClr val="tx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Super Mario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1"/>
          <p:cNvSpPr/>
          <p:nvPr/>
        </p:nvSpPr>
        <p:spPr>
          <a:xfrm>
            <a:off x="1524000" y="2180113"/>
            <a:ext cx="1754144" cy="638459"/>
          </a:xfrm>
          <a:custGeom>
            <a:avLst/>
            <a:gdLst>
              <a:gd name="connsiteX0" fmla="*/ 0 w 1524000"/>
              <a:gd name="connsiteY0" fmla="*/ 143263 h 859562"/>
              <a:gd name="connsiteX1" fmla="*/ 143263 w 1524000"/>
              <a:gd name="connsiteY1" fmla="*/ 0 h 859562"/>
              <a:gd name="connsiteX2" fmla="*/ 1380737 w 1524000"/>
              <a:gd name="connsiteY2" fmla="*/ 0 h 859562"/>
              <a:gd name="connsiteX3" fmla="*/ 1524000 w 1524000"/>
              <a:gd name="connsiteY3" fmla="*/ 143263 h 859562"/>
              <a:gd name="connsiteX4" fmla="*/ 1524000 w 1524000"/>
              <a:gd name="connsiteY4" fmla="*/ 716299 h 859562"/>
              <a:gd name="connsiteX5" fmla="*/ 1380737 w 1524000"/>
              <a:gd name="connsiteY5" fmla="*/ 859562 h 859562"/>
              <a:gd name="connsiteX6" fmla="*/ 143263 w 1524000"/>
              <a:gd name="connsiteY6" fmla="*/ 859562 h 859562"/>
              <a:gd name="connsiteX7" fmla="*/ 0 w 1524000"/>
              <a:gd name="connsiteY7" fmla="*/ 716299 h 859562"/>
              <a:gd name="connsiteX8" fmla="*/ 0 w 1524000"/>
              <a:gd name="connsiteY8" fmla="*/ 143263 h 859562"/>
              <a:gd name="connsiteX0" fmla="*/ 0 w 1754144"/>
              <a:gd name="connsiteY0" fmla="*/ 143263 h 943259"/>
              <a:gd name="connsiteX1" fmla="*/ 143263 w 1754144"/>
              <a:gd name="connsiteY1" fmla="*/ 0 h 943259"/>
              <a:gd name="connsiteX2" fmla="*/ 1380737 w 1754144"/>
              <a:gd name="connsiteY2" fmla="*/ 0 h 943259"/>
              <a:gd name="connsiteX3" fmla="*/ 1524000 w 1754144"/>
              <a:gd name="connsiteY3" fmla="*/ 143263 h 943259"/>
              <a:gd name="connsiteX4" fmla="*/ 1524000 w 1754144"/>
              <a:gd name="connsiteY4" fmla="*/ 716299 h 943259"/>
              <a:gd name="connsiteX5" fmla="*/ 1752600 w 1754144"/>
              <a:gd name="connsiteY5" fmla="*/ 939800 h 943259"/>
              <a:gd name="connsiteX6" fmla="*/ 1380737 w 1754144"/>
              <a:gd name="connsiteY6" fmla="*/ 859562 h 943259"/>
              <a:gd name="connsiteX7" fmla="*/ 143263 w 1754144"/>
              <a:gd name="connsiteY7" fmla="*/ 859562 h 943259"/>
              <a:gd name="connsiteX8" fmla="*/ 0 w 1754144"/>
              <a:gd name="connsiteY8" fmla="*/ 716299 h 943259"/>
              <a:gd name="connsiteX9" fmla="*/ 0 w 1754144"/>
              <a:gd name="connsiteY9" fmla="*/ 143263 h 943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144" h="943259">
                <a:moveTo>
                  <a:pt x="0" y="143263"/>
                </a:moveTo>
                <a:cubicBezTo>
                  <a:pt x="0" y="64141"/>
                  <a:pt x="64141" y="0"/>
                  <a:pt x="143263" y="0"/>
                </a:cubicBezTo>
                <a:lnTo>
                  <a:pt x="1380737" y="0"/>
                </a:lnTo>
                <a:cubicBezTo>
                  <a:pt x="1459859" y="0"/>
                  <a:pt x="1524000" y="64141"/>
                  <a:pt x="1524000" y="143263"/>
                </a:cubicBezTo>
                <a:lnTo>
                  <a:pt x="1524000" y="716299"/>
                </a:lnTo>
                <a:cubicBezTo>
                  <a:pt x="1515533" y="832122"/>
                  <a:pt x="1776477" y="915923"/>
                  <a:pt x="1752600" y="939800"/>
                </a:cubicBezTo>
                <a:cubicBezTo>
                  <a:pt x="1728723" y="963677"/>
                  <a:pt x="1602393" y="856002"/>
                  <a:pt x="1380737" y="859562"/>
                </a:cubicBezTo>
                <a:lnTo>
                  <a:pt x="143263" y="859562"/>
                </a:lnTo>
                <a:cubicBezTo>
                  <a:pt x="64141" y="859562"/>
                  <a:pt x="0" y="795421"/>
                  <a:pt x="0" y="716299"/>
                </a:cubicBezTo>
                <a:lnTo>
                  <a:pt x="0" y="143263"/>
                </a:ln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  <a:ln>
            <a:solidFill>
              <a:schemeClr val="tx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36800" y="2225843"/>
            <a:ext cx="94128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rgbClr val="CCFF66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rbel"/>
              </a:rPr>
              <a:t>Score</a:t>
            </a:r>
            <a:endParaRPr lang="en-US" dirty="0"/>
          </a:p>
        </p:txBody>
      </p:sp>
      <p:sp>
        <p:nvSpPr>
          <p:cNvPr id="9" name="Rounded Rectangle 22"/>
          <p:cNvSpPr/>
          <p:nvPr/>
        </p:nvSpPr>
        <p:spPr>
          <a:xfrm>
            <a:off x="5838824" y="5715000"/>
            <a:ext cx="2590800" cy="1004242"/>
          </a:xfrm>
          <a:custGeom>
            <a:avLst/>
            <a:gdLst>
              <a:gd name="connsiteX0" fmla="*/ 0 w 2057400"/>
              <a:gd name="connsiteY0" fmla="*/ 165103 h 990600"/>
              <a:gd name="connsiteX1" fmla="*/ 165103 w 2057400"/>
              <a:gd name="connsiteY1" fmla="*/ 0 h 990600"/>
              <a:gd name="connsiteX2" fmla="*/ 1892297 w 2057400"/>
              <a:gd name="connsiteY2" fmla="*/ 0 h 990600"/>
              <a:gd name="connsiteX3" fmla="*/ 2057400 w 2057400"/>
              <a:gd name="connsiteY3" fmla="*/ 165103 h 990600"/>
              <a:gd name="connsiteX4" fmla="*/ 2057400 w 2057400"/>
              <a:gd name="connsiteY4" fmla="*/ 825497 h 990600"/>
              <a:gd name="connsiteX5" fmla="*/ 1892297 w 2057400"/>
              <a:gd name="connsiteY5" fmla="*/ 990600 h 990600"/>
              <a:gd name="connsiteX6" fmla="*/ 165103 w 2057400"/>
              <a:gd name="connsiteY6" fmla="*/ 990600 h 990600"/>
              <a:gd name="connsiteX7" fmla="*/ 0 w 2057400"/>
              <a:gd name="connsiteY7" fmla="*/ 825497 h 990600"/>
              <a:gd name="connsiteX8" fmla="*/ 0 w 2057400"/>
              <a:gd name="connsiteY8" fmla="*/ 165103 h 990600"/>
              <a:gd name="connsiteX0" fmla="*/ 0 w 2057400"/>
              <a:gd name="connsiteY0" fmla="*/ 165103 h 990600"/>
              <a:gd name="connsiteX1" fmla="*/ 165103 w 2057400"/>
              <a:gd name="connsiteY1" fmla="*/ 0 h 990600"/>
              <a:gd name="connsiteX2" fmla="*/ 1892297 w 2057400"/>
              <a:gd name="connsiteY2" fmla="*/ 0 h 990600"/>
              <a:gd name="connsiteX3" fmla="*/ 2057400 w 2057400"/>
              <a:gd name="connsiteY3" fmla="*/ 165103 h 990600"/>
              <a:gd name="connsiteX4" fmla="*/ 2057400 w 2057400"/>
              <a:gd name="connsiteY4" fmla="*/ 825497 h 990600"/>
              <a:gd name="connsiteX5" fmla="*/ 1892297 w 2057400"/>
              <a:gd name="connsiteY5" fmla="*/ 990600 h 990600"/>
              <a:gd name="connsiteX6" fmla="*/ 165103 w 2057400"/>
              <a:gd name="connsiteY6" fmla="*/ 990600 h 990600"/>
              <a:gd name="connsiteX7" fmla="*/ 0 w 2057400"/>
              <a:gd name="connsiteY7" fmla="*/ 825497 h 990600"/>
              <a:gd name="connsiteX8" fmla="*/ 0 w 2057400"/>
              <a:gd name="connsiteY8" fmla="*/ 165103 h 990600"/>
              <a:gd name="connsiteX0" fmla="*/ 0 w 2057400"/>
              <a:gd name="connsiteY0" fmla="*/ 165103 h 990600"/>
              <a:gd name="connsiteX1" fmla="*/ 165103 w 2057400"/>
              <a:gd name="connsiteY1" fmla="*/ 0 h 990600"/>
              <a:gd name="connsiteX2" fmla="*/ 1892297 w 2057400"/>
              <a:gd name="connsiteY2" fmla="*/ 0 h 990600"/>
              <a:gd name="connsiteX3" fmla="*/ 2057400 w 2057400"/>
              <a:gd name="connsiteY3" fmla="*/ 165103 h 990600"/>
              <a:gd name="connsiteX4" fmla="*/ 2057400 w 2057400"/>
              <a:gd name="connsiteY4" fmla="*/ 825497 h 990600"/>
              <a:gd name="connsiteX5" fmla="*/ 1892297 w 2057400"/>
              <a:gd name="connsiteY5" fmla="*/ 990600 h 990600"/>
              <a:gd name="connsiteX6" fmla="*/ 165103 w 2057400"/>
              <a:gd name="connsiteY6" fmla="*/ 990600 h 990600"/>
              <a:gd name="connsiteX7" fmla="*/ 0 w 2057400"/>
              <a:gd name="connsiteY7" fmla="*/ 825497 h 990600"/>
              <a:gd name="connsiteX8" fmla="*/ 0 w 2057400"/>
              <a:gd name="connsiteY8" fmla="*/ 165103 h 990600"/>
              <a:gd name="connsiteX0" fmla="*/ 0 w 2057400"/>
              <a:gd name="connsiteY0" fmla="*/ 165103 h 990600"/>
              <a:gd name="connsiteX1" fmla="*/ 165103 w 2057400"/>
              <a:gd name="connsiteY1" fmla="*/ 0 h 990600"/>
              <a:gd name="connsiteX2" fmla="*/ 1892297 w 2057400"/>
              <a:gd name="connsiteY2" fmla="*/ 0 h 990600"/>
              <a:gd name="connsiteX3" fmla="*/ 2057400 w 2057400"/>
              <a:gd name="connsiteY3" fmla="*/ 165103 h 990600"/>
              <a:gd name="connsiteX4" fmla="*/ 2057400 w 2057400"/>
              <a:gd name="connsiteY4" fmla="*/ 825497 h 990600"/>
              <a:gd name="connsiteX5" fmla="*/ 1892297 w 2057400"/>
              <a:gd name="connsiteY5" fmla="*/ 990600 h 990600"/>
              <a:gd name="connsiteX6" fmla="*/ 165103 w 2057400"/>
              <a:gd name="connsiteY6" fmla="*/ 990600 h 990600"/>
              <a:gd name="connsiteX7" fmla="*/ 0 w 2057400"/>
              <a:gd name="connsiteY7" fmla="*/ 825497 h 990600"/>
              <a:gd name="connsiteX8" fmla="*/ 0 w 2057400"/>
              <a:gd name="connsiteY8" fmla="*/ 165103 h 990600"/>
              <a:gd name="connsiteX0" fmla="*/ 0 w 2057400"/>
              <a:gd name="connsiteY0" fmla="*/ 165103 h 990600"/>
              <a:gd name="connsiteX1" fmla="*/ 165103 w 2057400"/>
              <a:gd name="connsiteY1" fmla="*/ 0 h 990600"/>
              <a:gd name="connsiteX2" fmla="*/ 1892297 w 2057400"/>
              <a:gd name="connsiteY2" fmla="*/ 0 h 990600"/>
              <a:gd name="connsiteX3" fmla="*/ 2057400 w 2057400"/>
              <a:gd name="connsiteY3" fmla="*/ 165103 h 990600"/>
              <a:gd name="connsiteX4" fmla="*/ 2057400 w 2057400"/>
              <a:gd name="connsiteY4" fmla="*/ 825497 h 990600"/>
              <a:gd name="connsiteX5" fmla="*/ 1892297 w 2057400"/>
              <a:gd name="connsiteY5" fmla="*/ 990600 h 990600"/>
              <a:gd name="connsiteX6" fmla="*/ 165103 w 2057400"/>
              <a:gd name="connsiteY6" fmla="*/ 990600 h 990600"/>
              <a:gd name="connsiteX7" fmla="*/ 0 w 2057400"/>
              <a:gd name="connsiteY7" fmla="*/ 825497 h 990600"/>
              <a:gd name="connsiteX8" fmla="*/ 0 w 2057400"/>
              <a:gd name="connsiteY8" fmla="*/ 165103 h 990600"/>
              <a:gd name="connsiteX0" fmla="*/ 0 w 2057400"/>
              <a:gd name="connsiteY0" fmla="*/ 165103 h 990600"/>
              <a:gd name="connsiteX1" fmla="*/ 165103 w 2057400"/>
              <a:gd name="connsiteY1" fmla="*/ 0 h 990600"/>
              <a:gd name="connsiteX2" fmla="*/ 1892297 w 2057400"/>
              <a:gd name="connsiteY2" fmla="*/ 0 h 990600"/>
              <a:gd name="connsiteX3" fmla="*/ 2057400 w 2057400"/>
              <a:gd name="connsiteY3" fmla="*/ 165103 h 990600"/>
              <a:gd name="connsiteX4" fmla="*/ 2057400 w 2057400"/>
              <a:gd name="connsiteY4" fmla="*/ 825497 h 990600"/>
              <a:gd name="connsiteX5" fmla="*/ 1892297 w 2057400"/>
              <a:gd name="connsiteY5" fmla="*/ 990600 h 990600"/>
              <a:gd name="connsiteX6" fmla="*/ 165103 w 2057400"/>
              <a:gd name="connsiteY6" fmla="*/ 990600 h 990600"/>
              <a:gd name="connsiteX7" fmla="*/ 0 w 2057400"/>
              <a:gd name="connsiteY7" fmla="*/ 825497 h 990600"/>
              <a:gd name="connsiteX8" fmla="*/ 0 w 2057400"/>
              <a:gd name="connsiteY8" fmla="*/ 165103 h 990600"/>
              <a:gd name="connsiteX0" fmla="*/ 344345 w 2401745"/>
              <a:gd name="connsiteY0" fmla="*/ 712145 h 1537642"/>
              <a:gd name="connsiteX1" fmla="*/ 1445 w 2401745"/>
              <a:gd name="connsiteY1" fmla="*/ 942 h 1537642"/>
              <a:gd name="connsiteX2" fmla="*/ 509448 w 2401745"/>
              <a:gd name="connsiteY2" fmla="*/ 547042 h 1537642"/>
              <a:gd name="connsiteX3" fmla="*/ 2236642 w 2401745"/>
              <a:gd name="connsiteY3" fmla="*/ 547042 h 1537642"/>
              <a:gd name="connsiteX4" fmla="*/ 2401745 w 2401745"/>
              <a:gd name="connsiteY4" fmla="*/ 712145 h 1537642"/>
              <a:gd name="connsiteX5" fmla="*/ 2401745 w 2401745"/>
              <a:gd name="connsiteY5" fmla="*/ 1372539 h 1537642"/>
              <a:gd name="connsiteX6" fmla="*/ 2236642 w 2401745"/>
              <a:gd name="connsiteY6" fmla="*/ 1537642 h 1537642"/>
              <a:gd name="connsiteX7" fmla="*/ 509448 w 2401745"/>
              <a:gd name="connsiteY7" fmla="*/ 1537642 h 1537642"/>
              <a:gd name="connsiteX8" fmla="*/ 344345 w 2401745"/>
              <a:gd name="connsiteY8" fmla="*/ 1372539 h 1537642"/>
              <a:gd name="connsiteX9" fmla="*/ 344345 w 2401745"/>
              <a:gd name="connsiteY9" fmla="*/ 712145 h 153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1745" h="1537642">
                <a:moveTo>
                  <a:pt x="344345" y="712145"/>
                </a:moveTo>
                <a:cubicBezTo>
                  <a:pt x="348578" y="585146"/>
                  <a:pt x="-26072" y="28459"/>
                  <a:pt x="1445" y="942"/>
                </a:cubicBezTo>
                <a:cubicBezTo>
                  <a:pt x="28962" y="-26575"/>
                  <a:pt x="198298" y="557625"/>
                  <a:pt x="509448" y="547042"/>
                </a:cubicBezTo>
                <a:lnTo>
                  <a:pt x="2236642" y="547042"/>
                </a:lnTo>
                <a:cubicBezTo>
                  <a:pt x="2327826" y="547042"/>
                  <a:pt x="2401745" y="620961"/>
                  <a:pt x="2401745" y="712145"/>
                </a:cubicBezTo>
                <a:lnTo>
                  <a:pt x="2401745" y="1372539"/>
                </a:lnTo>
                <a:cubicBezTo>
                  <a:pt x="2401745" y="1463723"/>
                  <a:pt x="2327826" y="1537642"/>
                  <a:pt x="2236642" y="1537642"/>
                </a:cubicBezTo>
                <a:lnTo>
                  <a:pt x="509448" y="1537642"/>
                </a:lnTo>
                <a:cubicBezTo>
                  <a:pt x="418264" y="1537642"/>
                  <a:pt x="344345" y="1463723"/>
                  <a:pt x="344345" y="1372539"/>
                </a:cubicBezTo>
                <a:lnTo>
                  <a:pt x="344345" y="712145"/>
                </a:ln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  <a:ln>
            <a:solidFill>
              <a:schemeClr val="tx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Enemies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973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581024" y="924580"/>
            <a:ext cx="7848600" cy="120902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0" fontAlgn="base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4800" dirty="0" smtClean="0"/>
              <a:t>More in game features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448" y="3071830"/>
            <a:ext cx="6027750" cy="2423658"/>
          </a:xfrm>
          <a:prstGeom prst="rect">
            <a:avLst/>
          </a:prstGeom>
        </p:spPr>
      </p:pic>
      <p:sp>
        <p:nvSpPr>
          <p:cNvPr id="4" name="Rounded Rectangle 1"/>
          <p:cNvSpPr/>
          <p:nvPr/>
        </p:nvSpPr>
        <p:spPr>
          <a:xfrm>
            <a:off x="1023939" y="3429000"/>
            <a:ext cx="1754144" cy="638459"/>
          </a:xfrm>
          <a:custGeom>
            <a:avLst/>
            <a:gdLst>
              <a:gd name="connsiteX0" fmla="*/ 0 w 1524000"/>
              <a:gd name="connsiteY0" fmla="*/ 143263 h 859562"/>
              <a:gd name="connsiteX1" fmla="*/ 143263 w 1524000"/>
              <a:gd name="connsiteY1" fmla="*/ 0 h 859562"/>
              <a:gd name="connsiteX2" fmla="*/ 1380737 w 1524000"/>
              <a:gd name="connsiteY2" fmla="*/ 0 h 859562"/>
              <a:gd name="connsiteX3" fmla="*/ 1524000 w 1524000"/>
              <a:gd name="connsiteY3" fmla="*/ 143263 h 859562"/>
              <a:gd name="connsiteX4" fmla="*/ 1524000 w 1524000"/>
              <a:gd name="connsiteY4" fmla="*/ 716299 h 859562"/>
              <a:gd name="connsiteX5" fmla="*/ 1380737 w 1524000"/>
              <a:gd name="connsiteY5" fmla="*/ 859562 h 859562"/>
              <a:gd name="connsiteX6" fmla="*/ 143263 w 1524000"/>
              <a:gd name="connsiteY6" fmla="*/ 859562 h 859562"/>
              <a:gd name="connsiteX7" fmla="*/ 0 w 1524000"/>
              <a:gd name="connsiteY7" fmla="*/ 716299 h 859562"/>
              <a:gd name="connsiteX8" fmla="*/ 0 w 1524000"/>
              <a:gd name="connsiteY8" fmla="*/ 143263 h 859562"/>
              <a:gd name="connsiteX0" fmla="*/ 0 w 1754144"/>
              <a:gd name="connsiteY0" fmla="*/ 143263 h 943259"/>
              <a:gd name="connsiteX1" fmla="*/ 143263 w 1754144"/>
              <a:gd name="connsiteY1" fmla="*/ 0 h 943259"/>
              <a:gd name="connsiteX2" fmla="*/ 1380737 w 1754144"/>
              <a:gd name="connsiteY2" fmla="*/ 0 h 943259"/>
              <a:gd name="connsiteX3" fmla="*/ 1524000 w 1754144"/>
              <a:gd name="connsiteY3" fmla="*/ 143263 h 943259"/>
              <a:gd name="connsiteX4" fmla="*/ 1524000 w 1754144"/>
              <a:gd name="connsiteY4" fmla="*/ 716299 h 943259"/>
              <a:gd name="connsiteX5" fmla="*/ 1752600 w 1754144"/>
              <a:gd name="connsiteY5" fmla="*/ 939800 h 943259"/>
              <a:gd name="connsiteX6" fmla="*/ 1380737 w 1754144"/>
              <a:gd name="connsiteY6" fmla="*/ 859562 h 943259"/>
              <a:gd name="connsiteX7" fmla="*/ 143263 w 1754144"/>
              <a:gd name="connsiteY7" fmla="*/ 859562 h 943259"/>
              <a:gd name="connsiteX8" fmla="*/ 0 w 1754144"/>
              <a:gd name="connsiteY8" fmla="*/ 716299 h 943259"/>
              <a:gd name="connsiteX9" fmla="*/ 0 w 1754144"/>
              <a:gd name="connsiteY9" fmla="*/ 143263 h 943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144" h="943259">
                <a:moveTo>
                  <a:pt x="0" y="143263"/>
                </a:moveTo>
                <a:cubicBezTo>
                  <a:pt x="0" y="64141"/>
                  <a:pt x="64141" y="0"/>
                  <a:pt x="143263" y="0"/>
                </a:cubicBezTo>
                <a:lnTo>
                  <a:pt x="1380737" y="0"/>
                </a:lnTo>
                <a:cubicBezTo>
                  <a:pt x="1459859" y="0"/>
                  <a:pt x="1524000" y="64141"/>
                  <a:pt x="1524000" y="143263"/>
                </a:cubicBezTo>
                <a:lnTo>
                  <a:pt x="1524000" y="716299"/>
                </a:lnTo>
                <a:cubicBezTo>
                  <a:pt x="1515533" y="832122"/>
                  <a:pt x="1776477" y="915923"/>
                  <a:pt x="1752600" y="939800"/>
                </a:cubicBezTo>
                <a:cubicBezTo>
                  <a:pt x="1728723" y="963677"/>
                  <a:pt x="1602393" y="856002"/>
                  <a:pt x="1380737" y="859562"/>
                </a:cubicBezTo>
                <a:lnTo>
                  <a:pt x="143263" y="859562"/>
                </a:lnTo>
                <a:cubicBezTo>
                  <a:pt x="64141" y="859562"/>
                  <a:pt x="0" y="795421"/>
                  <a:pt x="0" y="716299"/>
                </a:cubicBezTo>
                <a:lnTo>
                  <a:pt x="0" y="143263"/>
                </a:ln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  <a:ln>
            <a:solidFill>
              <a:schemeClr val="tx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81623" y="3474730"/>
            <a:ext cx="85151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rgbClr val="CCFF66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rbel"/>
              </a:rPr>
              <a:t>Coin </a:t>
            </a:r>
            <a:endParaRPr lang="en-US" dirty="0"/>
          </a:p>
        </p:txBody>
      </p:sp>
      <p:sp>
        <p:nvSpPr>
          <p:cNvPr id="7" name="Rounded Rectangle 22"/>
          <p:cNvSpPr/>
          <p:nvPr/>
        </p:nvSpPr>
        <p:spPr>
          <a:xfrm>
            <a:off x="4023360" y="5334000"/>
            <a:ext cx="2590800" cy="1004242"/>
          </a:xfrm>
          <a:custGeom>
            <a:avLst/>
            <a:gdLst>
              <a:gd name="connsiteX0" fmla="*/ 0 w 2057400"/>
              <a:gd name="connsiteY0" fmla="*/ 165103 h 990600"/>
              <a:gd name="connsiteX1" fmla="*/ 165103 w 2057400"/>
              <a:gd name="connsiteY1" fmla="*/ 0 h 990600"/>
              <a:gd name="connsiteX2" fmla="*/ 1892297 w 2057400"/>
              <a:gd name="connsiteY2" fmla="*/ 0 h 990600"/>
              <a:gd name="connsiteX3" fmla="*/ 2057400 w 2057400"/>
              <a:gd name="connsiteY3" fmla="*/ 165103 h 990600"/>
              <a:gd name="connsiteX4" fmla="*/ 2057400 w 2057400"/>
              <a:gd name="connsiteY4" fmla="*/ 825497 h 990600"/>
              <a:gd name="connsiteX5" fmla="*/ 1892297 w 2057400"/>
              <a:gd name="connsiteY5" fmla="*/ 990600 h 990600"/>
              <a:gd name="connsiteX6" fmla="*/ 165103 w 2057400"/>
              <a:gd name="connsiteY6" fmla="*/ 990600 h 990600"/>
              <a:gd name="connsiteX7" fmla="*/ 0 w 2057400"/>
              <a:gd name="connsiteY7" fmla="*/ 825497 h 990600"/>
              <a:gd name="connsiteX8" fmla="*/ 0 w 2057400"/>
              <a:gd name="connsiteY8" fmla="*/ 165103 h 990600"/>
              <a:gd name="connsiteX0" fmla="*/ 0 w 2057400"/>
              <a:gd name="connsiteY0" fmla="*/ 165103 h 990600"/>
              <a:gd name="connsiteX1" fmla="*/ 165103 w 2057400"/>
              <a:gd name="connsiteY1" fmla="*/ 0 h 990600"/>
              <a:gd name="connsiteX2" fmla="*/ 1892297 w 2057400"/>
              <a:gd name="connsiteY2" fmla="*/ 0 h 990600"/>
              <a:gd name="connsiteX3" fmla="*/ 2057400 w 2057400"/>
              <a:gd name="connsiteY3" fmla="*/ 165103 h 990600"/>
              <a:gd name="connsiteX4" fmla="*/ 2057400 w 2057400"/>
              <a:gd name="connsiteY4" fmla="*/ 825497 h 990600"/>
              <a:gd name="connsiteX5" fmla="*/ 1892297 w 2057400"/>
              <a:gd name="connsiteY5" fmla="*/ 990600 h 990600"/>
              <a:gd name="connsiteX6" fmla="*/ 165103 w 2057400"/>
              <a:gd name="connsiteY6" fmla="*/ 990600 h 990600"/>
              <a:gd name="connsiteX7" fmla="*/ 0 w 2057400"/>
              <a:gd name="connsiteY7" fmla="*/ 825497 h 990600"/>
              <a:gd name="connsiteX8" fmla="*/ 0 w 2057400"/>
              <a:gd name="connsiteY8" fmla="*/ 165103 h 990600"/>
              <a:gd name="connsiteX0" fmla="*/ 0 w 2057400"/>
              <a:gd name="connsiteY0" fmla="*/ 165103 h 990600"/>
              <a:gd name="connsiteX1" fmla="*/ 165103 w 2057400"/>
              <a:gd name="connsiteY1" fmla="*/ 0 h 990600"/>
              <a:gd name="connsiteX2" fmla="*/ 1892297 w 2057400"/>
              <a:gd name="connsiteY2" fmla="*/ 0 h 990600"/>
              <a:gd name="connsiteX3" fmla="*/ 2057400 w 2057400"/>
              <a:gd name="connsiteY3" fmla="*/ 165103 h 990600"/>
              <a:gd name="connsiteX4" fmla="*/ 2057400 w 2057400"/>
              <a:gd name="connsiteY4" fmla="*/ 825497 h 990600"/>
              <a:gd name="connsiteX5" fmla="*/ 1892297 w 2057400"/>
              <a:gd name="connsiteY5" fmla="*/ 990600 h 990600"/>
              <a:gd name="connsiteX6" fmla="*/ 165103 w 2057400"/>
              <a:gd name="connsiteY6" fmla="*/ 990600 h 990600"/>
              <a:gd name="connsiteX7" fmla="*/ 0 w 2057400"/>
              <a:gd name="connsiteY7" fmla="*/ 825497 h 990600"/>
              <a:gd name="connsiteX8" fmla="*/ 0 w 2057400"/>
              <a:gd name="connsiteY8" fmla="*/ 165103 h 990600"/>
              <a:gd name="connsiteX0" fmla="*/ 0 w 2057400"/>
              <a:gd name="connsiteY0" fmla="*/ 165103 h 990600"/>
              <a:gd name="connsiteX1" fmla="*/ 165103 w 2057400"/>
              <a:gd name="connsiteY1" fmla="*/ 0 h 990600"/>
              <a:gd name="connsiteX2" fmla="*/ 1892297 w 2057400"/>
              <a:gd name="connsiteY2" fmla="*/ 0 h 990600"/>
              <a:gd name="connsiteX3" fmla="*/ 2057400 w 2057400"/>
              <a:gd name="connsiteY3" fmla="*/ 165103 h 990600"/>
              <a:gd name="connsiteX4" fmla="*/ 2057400 w 2057400"/>
              <a:gd name="connsiteY4" fmla="*/ 825497 h 990600"/>
              <a:gd name="connsiteX5" fmla="*/ 1892297 w 2057400"/>
              <a:gd name="connsiteY5" fmla="*/ 990600 h 990600"/>
              <a:gd name="connsiteX6" fmla="*/ 165103 w 2057400"/>
              <a:gd name="connsiteY6" fmla="*/ 990600 h 990600"/>
              <a:gd name="connsiteX7" fmla="*/ 0 w 2057400"/>
              <a:gd name="connsiteY7" fmla="*/ 825497 h 990600"/>
              <a:gd name="connsiteX8" fmla="*/ 0 w 2057400"/>
              <a:gd name="connsiteY8" fmla="*/ 165103 h 990600"/>
              <a:gd name="connsiteX0" fmla="*/ 0 w 2057400"/>
              <a:gd name="connsiteY0" fmla="*/ 165103 h 990600"/>
              <a:gd name="connsiteX1" fmla="*/ 165103 w 2057400"/>
              <a:gd name="connsiteY1" fmla="*/ 0 h 990600"/>
              <a:gd name="connsiteX2" fmla="*/ 1892297 w 2057400"/>
              <a:gd name="connsiteY2" fmla="*/ 0 h 990600"/>
              <a:gd name="connsiteX3" fmla="*/ 2057400 w 2057400"/>
              <a:gd name="connsiteY3" fmla="*/ 165103 h 990600"/>
              <a:gd name="connsiteX4" fmla="*/ 2057400 w 2057400"/>
              <a:gd name="connsiteY4" fmla="*/ 825497 h 990600"/>
              <a:gd name="connsiteX5" fmla="*/ 1892297 w 2057400"/>
              <a:gd name="connsiteY5" fmla="*/ 990600 h 990600"/>
              <a:gd name="connsiteX6" fmla="*/ 165103 w 2057400"/>
              <a:gd name="connsiteY6" fmla="*/ 990600 h 990600"/>
              <a:gd name="connsiteX7" fmla="*/ 0 w 2057400"/>
              <a:gd name="connsiteY7" fmla="*/ 825497 h 990600"/>
              <a:gd name="connsiteX8" fmla="*/ 0 w 2057400"/>
              <a:gd name="connsiteY8" fmla="*/ 165103 h 990600"/>
              <a:gd name="connsiteX0" fmla="*/ 0 w 2057400"/>
              <a:gd name="connsiteY0" fmla="*/ 165103 h 990600"/>
              <a:gd name="connsiteX1" fmla="*/ 165103 w 2057400"/>
              <a:gd name="connsiteY1" fmla="*/ 0 h 990600"/>
              <a:gd name="connsiteX2" fmla="*/ 1892297 w 2057400"/>
              <a:gd name="connsiteY2" fmla="*/ 0 h 990600"/>
              <a:gd name="connsiteX3" fmla="*/ 2057400 w 2057400"/>
              <a:gd name="connsiteY3" fmla="*/ 165103 h 990600"/>
              <a:gd name="connsiteX4" fmla="*/ 2057400 w 2057400"/>
              <a:gd name="connsiteY4" fmla="*/ 825497 h 990600"/>
              <a:gd name="connsiteX5" fmla="*/ 1892297 w 2057400"/>
              <a:gd name="connsiteY5" fmla="*/ 990600 h 990600"/>
              <a:gd name="connsiteX6" fmla="*/ 165103 w 2057400"/>
              <a:gd name="connsiteY6" fmla="*/ 990600 h 990600"/>
              <a:gd name="connsiteX7" fmla="*/ 0 w 2057400"/>
              <a:gd name="connsiteY7" fmla="*/ 825497 h 990600"/>
              <a:gd name="connsiteX8" fmla="*/ 0 w 2057400"/>
              <a:gd name="connsiteY8" fmla="*/ 165103 h 990600"/>
              <a:gd name="connsiteX0" fmla="*/ 344345 w 2401745"/>
              <a:gd name="connsiteY0" fmla="*/ 712145 h 1537642"/>
              <a:gd name="connsiteX1" fmla="*/ 1445 w 2401745"/>
              <a:gd name="connsiteY1" fmla="*/ 942 h 1537642"/>
              <a:gd name="connsiteX2" fmla="*/ 509448 w 2401745"/>
              <a:gd name="connsiteY2" fmla="*/ 547042 h 1537642"/>
              <a:gd name="connsiteX3" fmla="*/ 2236642 w 2401745"/>
              <a:gd name="connsiteY3" fmla="*/ 547042 h 1537642"/>
              <a:gd name="connsiteX4" fmla="*/ 2401745 w 2401745"/>
              <a:gd name="connsiteY4" fmla="*/ 712145 h 1537642"/>
              <a:gd name="connsiteX5" fmla="*/ 2401745 w 2401745"/>
              <a:gd name="connsiteY5" fmla="*/ 1372539 h 1537642"/>
              <a:gd name="connsiteX6" fmla="*/ 2236642 w 2401745"/>
              <a:gd name="connsiteY6" fmla="*/ 1537642 h 1537642"/>
              <a:gd name="connsiteX7" fmla="*/ 509448 w 2401745"/>
              <a:gd name="connsiteY7" fmla="*/ 1537642 h 1537642"/>
              <a:gd name="connsiteX8" fmla="*/ 344345 w 2401745"/>
              <a:gd name="connsiteY8" fmla="*/ 1372539 h 1537642"/>
              <a:gd name="connsiteX9" fmla="*/ 344345 w 2401745"/>
              <a:gd name="connsiteY9" fmla="*/ 712145 h 153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1745" h="1537642">
                <a:moveTo>
                  <a:pt x="344345" y="712145"/>
                </a:moveTo>
                <a:cubicBezTo>
                  <a:pt x="348578" y="585146"/>
                  <a:pt x="-26072" y="28459"/>
                  <a:pt x="1445" y="942"/>
                </a:cubicBezTo>
                <a:cubicBezTo>
                  <a:pt x="28962" y="-26575"/>
                  <a:pt x="198298" y="557625"/>
                  <a:pt x="509448" y="547042"/>
                </a:cubicBezTo>
                <a:lnTo>
                  <a:pt x="2236642" y="547042"/>
                </a:lnTo>
                <a:cubicBezTo>
                  <a:pt x="2327826" y="547042"/>
                  <a:pt x="2401745" y="620961"/>
                  <a:pt x="2401745" y="712145"/>
                </a:cubicBezTo>
                <a:lnTo>
                  <a:pt x="2401745" y="1372539"/>
                </a:lnTo>
                <a:cubicBezTo>
                  <a:pt x="2401745" y="1463723"/>
                  <a:pt x="2327826" y="1537642"/>
                  <a:pt x="2236642" y="1537642"/>
                </a:cubicBezTo>
                <a:lnTo>
                  <a:pt x="509448" y="1537642"/>
                </a:lnTo>
                <a:cubicBezTo>
                  <a:pt x="418264" y="1537642"/>
                  <a:pt x="344345" y="1463723"/>
                  <a:pt x="344345" y="1372539"/>
                </a:cubicBezTo>
                <a:lnTo>
                  <a:pt x="344345" y="712145"/>
                </a:ln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  <a:ln>
            <a:solidFill>
              <a:schemeClr val="tx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Dead enemy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460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581024" y="924580"/>
            <a:ext cx="7848600" cy="120902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0" fontAlgn="base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4800" dirty="0" smtClean="0"/>
              <a:t>More in game features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914" y="3072135"/>
            <a:ext cx="6016817" cy="242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0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09600" y="1143000"/>
            <a:ext cx="7848600" cy="120902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0" fontAlgn="base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4800" dirty="0" smtClean="0"/>
              <a:t>Team members:</a:t>
            </a:r>
            <a:endParaRPr lang="en-US" sz="4800" dirty="0"/>
          </a:p>
        </p:txBody>
      </p:sp>
      <p:sp>
        <p:nvSpPr>
          <p:cNvPr id="11" name="Rectangle 10"/>
          <p:cNvSpPr/>
          <p:nvPr/>
        </p:nvSpPr>
        <p:spPr>
          <a:xfrm>
            <a:off x="914400" y="2514600"/>
            <a:ext cx="670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3600" b="1" dirty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Венцислав Кулин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Калина Лазарова</a:t>
            </a:r>
            <a:endParaRPr lang="bg-BG" sz="3600" b="1" dirty="0">
              <a:solidFill>
                <a:srgbClr val="DEFF9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Диана Станчева</a:t>
            </a:r>
            <a:endParaRPr lang="bg-BG" sz="3600" b="1" dirty="0">
              <a:solidFill>
                <a:srgbClr val="DEFF9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Деян Вълканов</a:t>
            </a:r>
            <a:endParaRPr lang="bg-BG" sz="3600" b="1" dirty="0">
              <a:solidFill>
                <a:srgbClr val="DEFF9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Николай Кичев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bg-BG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Самуил Петров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bg-BG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Андрей Благоев</a:t>
            </a:r>
          </a:p>
        </p:txBody>
      </p:sp>
    </p:spTree>
    <p:extLst>
      <p:ext uri="{BB962C8B-B14F-4D97-AF65-F5344CB8AC3E}">
        <p14:creationId xmlns:p14="http://schemas.microsoft.com/office/powerpoint/2010/main" val="424408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6347</TotalTime>
  <Words>69</Words>
  <Application>Microsoft Office PowerPoint</Application>
  <PresentationFormat>On-screen Show (4:3)</PresentationFormat>
  <Paragraphs>36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Telerik Academy</vt:lpstr>
      <vt:lpstr>Teamwork JavaScript  UI &amp; DOM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Училищна софтуерна академия</dc:title>
  <dc:subject>Telerik Software Academy</dc:subject>
  <dc:creator>Svetlin Nakov</dc:creator>
  <cp:keywords>telerik software academy, school academy, училищна софтуерна академия, академия на Телерик за ученици, free courses for developers</cp:keywords>
  <cp:lastModifiedBy>Vencislav Kulin</cp:lastModifiedBy>
  <cp:revision>625</cp:revision>
  <dcterms:created xsi:type="dcterms:W3CDTF">2007-12-08T16:03:35Z</dcterms:created>
  <dcterms:modified xsi:type="dcterms:W3CDTF">2014-06-15T16:47:14Z</dcterms:modified>
  <cp:category>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