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1pPr>
    <a:lvl2pPr marL="0" marR="0" indent="3429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2pPr>
    <a:lvl3pPr marL="0" marR="0" indent="6858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3pPr>
    <a:lvl4pPr marL="0" marR="0" indent="10287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4pPr>
    <a:lvl5pPr marL="0" marR="0" indent="13716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5pPr>
    <a:lvl6pPr marL="0" marR="0" indent="17145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6pPr>
    <a:lvl7pPr marL="0" marR="0" indent="20574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7pPr>
    <a:lvl8pPr marL="0" marR="0" indent="24003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8pPr>
    <a:lvl9pPr marL="0" marR="0" indent="274320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555962"/>
        </a:fontRef>
        <a:srgbClr val="555962"/>
      </a:tcTxStyle>
      <a:tcStyle>
        <a:tcBdr>
          <a:left>
            <a:ln w="12700" cap="flat">
              <a:solidFill>
                <a:srgbClr val="C7C8CB"/>
              </a:solidFill>
              <a:prstDash val="solid"/>
              <a:miter lim="400000"/>
            </a:ln>
          </a:left>
          <a:right>
            <a:ln w="12700" cap="flat">
              <a:solidFill>
                <a:srgbClr val="C7C8CB"/>
              </a:solidFill>
              <a:prstDash val="solid"/>
              <a:miter lim="400000"/>
            </a:ln>
          </a:right>
          <a:top>
            <a:ln w="12700" cap="flat">
              <a:solidFill>
                <a:srgbClr val="C7C8CB"/>
              </a:solidFill>
              <a:prstDash val="solid"/>
              <a:miter lim="400000"/>
            </a:ln>
          </a:top>
          <a:bottom>
            <a:ln w="12700" cap="flat">
              <a:solidFill>
                <a:srgbClr val="C7C8CB"/>
              </a:solidFill>
              <a:prstDash val="solid"/>
              <a:miter lim="400000"/>
            </a:ln>
          </a:bottom>
          <a:insideH>
            <a:ln w="12700" cap="flat">
              <a:solidFill>
                <a:srgbClr val="C7C8CB"/>
              </a:solidFill>
              <a:prstDash val="solid"/>
              <a:miter lim="400000"/>
            </a:ln>
          </a:insideH>
          <a:insideV>
            <a:ln w="12700" cap="flat">
              <a:solidFill>
                <a:srgbClr val="C7C8CB"/>
              </a:solidFill>
              <a:prstDash val="solid"/>
              <a:miter lim="400000"/>
            </a:ln>
          </a:insideV>
        </a:tcBdr>
        <a:fill>
          <a:noFill/>
        </a:fill>
      </a:tcStyle>
    </a:wholeTbl>
    <a:band2H>
      <a:tcTxStyle/>
      <a:tcStyle>
        <a:tcBdr/>
        <a:fill>
          <a:solidFill>
            <a:srgbClr val="C5C7C9">
              <a:alpha val="30000"/>
            </a:srgbClr>
          </a:solidFill>
        </a:fill>
      </a:tcStyle>
    </a:band2H>
    <a:firstCol>
      <a:tcTxStyle b="on" i="off">
        <a:fontRef idx="major">
          <a:srgbClr val="363636"/>
        </a:fontRef>
        <a:srgbClr val="363636"/>
      </a:tcTxStyle>
      <a:tcStyle>
        <a:tcBdr>
          <a:left>
            <a:ln w="12700" cap="flat">
              <a:solidFill>
                <a:srgbClr val="C7C8CB"/>
              </a:solidFill>
              <a:prstDash val="solid"/>
              <a:miter lim="400000"/>
            </a:ln>
          </a:left>
          <a:right>
            <a:ln w="12700" cap="flat">
              <a:solidFill>
                <a:srgbClr val="C7C8CB"/>
              </a:solidFill>
              <a:prstDash val="solid"/>
              <a:miter lim="400000"/>
            </a:ln>
          </a:right>
          <a:top>
            <a:ln w="12700" cap="flat">
              <a:solidFill>
                <a:srgbClr val="C7C8CB"/>
              </a:solidFill>
              <a:prstDash val="solid"/>
              <a:miter lim="400000"/>
            </a:ln>
          </a:top>
          <a:bottom>
            <a:ln w="12700" cap="flat">
              <a:solidFill>
                <a:srgbClr val="C7C8CB"/>
              </a:solidFill>
              <a:prstDash val="solid"/>
              <a:miter lim="400000"/>
            </a:ln>
          </a:bottom>
          <a:insideH>
            <a:ln w="12700" cap="flat">
              <a:solidFill>
                <a:srgbClr val="C7C8CB"/>
              </a:solidFill>
              <a:prstDash val="solid"/>
              <a:miter lim="400000"/>
            </a:ln>
          </a:insideH>
          <a:insideV>
            <a:ln w="12700" cap="flat">
              <a:solidFill>
                <a:srgbClr val="C7C8CB"/>
              </a:solidFill>
              <a:prstDash val="solid"/>
              <a:miter lim="400000"/>
            </a:ln>
          </a:insideV>
        </a:tcBdr>
        <a:fill>
          <a:solidFill>
            <a:srgbClr val="FFFFFF"/>
          </a:solidFill>
        </a:fill>
      </a:tcStyle>
    </a:firstCol>
    <a:lastRow>
      <a:tcTxStyle b="on" i="off">
        <a:fontRef idx="major">
          <a:srgbClr val="363636"/>
        </a:fontRef>
        <a:srgbClr val="363636"/>
      </a:tcTxStyle>
      <a:tcStyle>
        <a:tcBdr>
          <a:left>
            <a:ln w="12700" cap="flat">
              <a:solidFill>
                <a:srgbClr val="C7C8CB"/>
              </a:solidFill>
              <a:prstDash val="solid"/>
              <a:miter lim="400000"/>
            </a:ln>
          </a:left>
          <a:right>
            <a:ln w="12700" cap="flat">
              <a:solidFill>
                <a:srgbClr val="C7C8CB"/>
              </a:solidFill>
              <a:prstDash val="solid"/>
              <a:miter lim="400000"/>
            </a:ln>
          </a:right>
          <a:top>
            <a:ln w="12700" cap="flat">
              <a:solidFill>
                <a:srgbClr val="C7C8CB"/>
              </a:solidFill>
              <a:prstDash val="solid"/>
              <a:miter lim="400000"/>
            </a:ln>
          </a:top>
          <a:bottom>
            <a:ln w="12700" cap="flat">
              <a:solidFill>
                <a:srgbClr val="C7C8CB"/>
              </a:solidFill>
              <a:prstDash val="solid"/>
              <a:miter lim="400000"/>
            </a:ln>
          </a:bottom>
          <a:insideH>
            <a:ln w="12700" cap="flat">
              <a:solidFill>
                <a:srgbClr val="C7C8CB"/>
              </a:solidFill>
              <a:prstDash val="solid"/>
              <a:miter lim="400000"/>
            </a:ln>
          </a:insideH>
          <a:insideV>
            <a:ln w="12700" cap="flat">
              <a:solidFill>
                <a:srgbClr val="C7C8CB"/>
              </a:solidFill>
              <a:prstDash val="solid"/>
              <a:miter lim="400000"/>
            </a:ln>
          </a:insideV>
        </a:tcBdr>
        <a:fill>
          <a:solidFill>
            <a:srgbClr val="FFFFFF"/>
          </a:solidFill>
        </a:fill>
      </a:tcStyle>
    </a:lastRow>
    <a:firstRow>
      <a:tcTxStyle b="on" i="off">
        <a:fontRef idx="major">
          <a:srgbClr val="363636"/>
        </a:fontRef>
        <a:srgbClr val="363636"/>
      </a:tcTxStyle>
      <a:tcStyle>
        <a:tcBdr>
          <a:left>
            <a:ln w="12700" cap="flat">
              <a:solidFill>
                <a:srgbClr val="C7C8CB"/>
              </a:solidFill>
              <a:prstDash val="solid"/>
              <a:miter lim="400000"/>
            </a:ln>
          </a:left>
          <a:right>
            <a:ln w="12700" cap="flat">
              <a:solidFill>
                <a:srgbClr val="C7C8CB"/>
              </a:solidFill>
              <a:prstDash val="solid"/>
              <a:miter lim="400000"/>
            </a:ln>
          </a:right>
          <a:top>
            <a:ln w="12700" cap="flat">
              <a:solidFill>
                <a:srgbClr val="C7C8CB"/>
              </a:solidFill>
              <a:prstDash val="solid"/>
              <a:miter lim="400000"/>
            </a:ln>
          </a:top>
          <a:bottom>
            <a:ln w="12700" cap="flat">
              <a:solidFill>
                <a:srgbClr val="C7C8CB"/>
              </a:solidFill>
              <a:prstDash val="solid"/>
              <a:miter lim="400000"/>
            </a:ln>
          </a:bottom>
          <a:insideH>
            <a:ln w="12700" cap="flat">
              <a:solidFill>
                <a:srgbClr val="C7C8CB"/>
              </a:solidFill>
              <a:prstDash val="solid"/>
              <a:miter lim="400000"/>
            </a:ln>
          </a:insideH>
          <a:insideV>
            <a:ln w="12700" cap="flat">
              <a:solidFill>
                <a:srgbClr val="C7C8CB"/>
              </a:solidFill>
              <a:prstDash val="solid"/>
              <a:miter lim="400000"/>
            </a:ln>
          </a:insideV>
        </a:tcBdr>
        <a:fill>
          <a:solidFill>
            <a:srgbClr val="FFFFFF"/>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2" d="100"/>
          <a:sy n="62" d="100"/>
        </p:scale>
        <p:origin x="6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1.88299E-2"/>
          <c:y val="5.3621299999999997E-2"/>
          <c:w val="0.97616999999999998"/>
          <c:h val="0.90948799999999996"/>
        </c:manualLayout>
      </c:layout>
      <c:barChart>
        <c:barDir val="bar"/>
        <c:grouping val="clustered"/>
        <c:varyColors val="0"/>
        <c:ser>
          <c:idx val="0"/>
          <c:order val="0"/>
          <c:tx>
            <c:strRef>
              <c:f>Sheet1!$A$2</c:f>
              <c:strCache>
                <c:ptCount val="1"/>
                <c:pt idx="0">
                  <c:v>Region 1</c:v>
                </c:pt>
              </c:strCache>
            </c:strRef>
          </c:tx>
          <c:spPr>
            <a:solidFill>
              <a:srgbClr val="8EC6FD"/>
            </a:solidFill>
            <a:ln w="12700" cap="flat">
              <a:solidFill>
                <a:srgbClr val="76A4D2"/>
              </a:solidFill>
              <a:prstDash val="solid"/>
              <a:miter lim="400000"/>
            </a:ln>
            <a:effectLst>
              <a:outerShdw blurRad="12700" dist="254000" dir="10800000" algn="tl">
                <a:srgbClr val="F6F7FB">
                  <a:alpha val="100000"/>
                </a:srgbClr>
              </a:outerShdw>
            </a:effectLst>
          </c:spPr>
          <c:invertIfNegative val="0"/>
          <c:cat>
            <c:strRef>
              <c:f>Sheet1!$B$1:$B$1</c:f>
              <c:strCache>
                <c:ptCount val="1"/>
                <c:pt idx="0">
                  <c:v>2007</c:v>
                </c:pt>
              </c:strCache>
            </c:strRef>
          </c:cat>
          <c:val>
            <c:numRef>
              <c:f>Sheet1!$B$2:$B$2</c:f>
              <c:numCache>
                <c:formatCode>General</c:formatCode>
                <c:ptCount val="1"/>
                <c:pt idx="0">
                  <c:v>17</c:v>
                </c:pt>
              </c:numCache>
            </c:numRef>
          </c:val>
          <c:extLst>
            <c:ext xmlns:c16="http://schemas.microsoft.com/office/drawing/2014/chart" uri="{C3380CC4-5D6E-409C-BE32-E72D297353CC}">
              <c16:uniqueId val="{00000000-5149-E24A-9F99-24129ACE7353}"/>
            </c:ext>
          </c:extLst>
        </c:ser>
        <c:ser>
          <c:idx val="1"/>
          <c:order val="1"/>
          <c:tx>
            <c:strRef>
              <c:f>Sheet1!$A$3</c:f>
              <c:strCache>
                <c:ptCount val="1"/>
                <c:pt idx="0">
                  <c:v>Region 2</c:v>
                </c:pt>
              </c:strCache>
            </c:strRef>
          </c:tx>
          <c:spPr>
            <a:solidFill>
              <a:srgbClr val="C4DE66"/>
            </a:solidFill>
            <a:ln w="12700" cap="flat">
              <a:solidFill>
                <a:srgbClr val="9EBF26"/>
              </a:solidFill>
              <a:prstDash val="solid"/>
              <a:miter lim="400000"/>
            </a:ln>
            <a:effectLst>
              <a:outerShdw blurRad="12700" dist="254000" dir="10800000" algn="tl">
                <a:srgbClr val="F6F7FB">
                  <a:alpha val="100000"/>
                </a:srgbClr>
              </a:outerShdw>
            </a:effectLst>
          </c:spPr>
          <c:invertIfNegative val="0"/>
          <c:cat>
            <c:strRef>
              <c:f>Sheet1!$B$1:$B$1</c:f>
              <c:strCache>
                <c:ptCount val="1"/>
                <c:pt idx="0">
                  <c:v>2007</c:v>
                </c:pt>
              </c:strCache>
            </c:strRef>
          </c:cat>
          <c:val>
            <c:numRef>
              <c:f>Sheet1!$B$3:$B$3</c:f>
              <c:numCache>
                <c:formatCode>General</c:formatCode>
                <c:ptCount val="1"/>
                <c:pt idx="0">
                  <c:v>55</c:v>
                </c:pt>
              </c:numCache>
            </c:numRef>
          </c:val>
          <c:extLst>
            <c:ext xmlns:c16="http://schemas.microsoft.com/office/drawing/2014/chart" uri="{C3380CC4-5D6E-409C-BE32-E72D297353CC}">
              <c16:uniqueId val="{00000001-5149-E24A-9F99-24129ACE7353}"/>
            </c:ext>
          </c:extLst>
        </c:ser>
        <c:ser>
          <c:idx val="2"/>
          <c:order val="2"/>
          <c:tx>
            <c:strRef>
              <c:f>Sheet1!$A$4</c:f>
              <c:strCache>
                <c:ptCount val="1"/>
                <c:pt idx="0">
                  <c:v>Untitled 1</c:v>
                </c:pt>
              </c:strCache>
            </c:strRef>
          </c:tx>
          <c:spPr>
            <a:solidFill>
              <a:srgbClr val="F6E673"/>
            </a:solidFill>
            <a:ln w="12700" cap="flat">
              <a:solidFill>
                <a:srgbClr val="D6C864"/>
              </a:solidFill>
              <a:prstDash val="solid"/>
              <a:miter lim="400000"/>
            </a:ln>
            <a:effectLst>
              <a:outerShdw blurRad="12700" dist="254000" dir="10800000" algn="tl">
                <a:srgbClr val="F6F7FB">
                  <a:alpha val="100000"/>
                </a:srgbClr>
              </a:outerShdw>
            </a:effectLst>
          </c:spPr>
          <c:invertIfNegative val="0"/>
          <c:cat>
            <c:strRef>
              <c:f>Sheet1!$B$1:$B$1</c:f>
              <c:strCache>
                <c:ptCount val="1"/>
                <c:pt idx="0">
                  <c:v>2007</c:v>
                </c:pt>
              </c:strCache>
            </c:strRef>
          </c:cat>
          <c:val>
            <c:numRef>
              <c:f>Sheet1!$B$4:$B$4</c:f>
              <c:numCache>
                <c:formatCode>General</c:formatCode>
                <c:ptCount val="1"/>
                <c:pt idx="0">
                  <c:v>32</c:v>
                </c:pt>
              </c:numCache>
            </c:numRef>
          </c:val>
          <c:extLst>
            <c:ext xmlns:c16="http://schemas.microsoft.com/office/drawing/2014/chart" uri="{C3380CC4-5D6E-409C-BE32-E72D297353CC}">
              <c16:uniqueId val="{00000002-5149-E24A-9F99-24129ACE7353}"/>
            </c:ext>
          </c:extLst>
        </c:ser>
        <c:ser>
          <c:idx val="3"/>
          <c:order val="3"/>
          <c:tx>
            <c:strRef>
              <c:f>Sheet1!$A$5</c:f>
              <c:strCache>
                <c:ptCount val="1"/>
                <c:pt idx="0">
                  <c:v>Untitled 2</c:v>
                </c:pt>
              </c:strCache>
            </c:strRef>
          </c:tx>
          <c:spPr>
            <a:solidFill>
              <a:srgbClr val="FBC67A"/>
            </a:solidFill>
            <a:ln w="12700" cap="flat">
              <a:solidFill>
                <a:srgbClr val="DEAF6C"/>
              </a:solidFill>
              <a:prstDash val="solid"/>
              <a:miter lim="400000"/>
            </a:ln>
            <a:effectLst>
              <a:outerShdw blurRad="12700" dist="254000" dir="10800000" algn="tl">
                <a:srgbClr val="F6F7FB">
                  <a:alpha val="100000"/>
                </a:srgbClr>
              </a:outerShdw>
            </a:effectLst>
          </c:spPr>
          <c:invertIfNegative val="0"/>
          <c:cat>
            <c:strRef>
              <c:f>Sheet1!$B$1:$B$1</c:f>
              <c:strCache>
                <c:ptCount val="1"/>
                <c:pt idx="0">
                  <c:v>2007</c:v>
                </c:pt>
              </c:strCache>
            </c:strRef>
          </c:cat>
          <c:val>
            <c:numRef>
              <c:f>Sheet1!$B$5:$B$5</c:f>
              <c:numCache>
                <c:formatCode>General</c:formatCode>
                <c:ptCount val="1"/>
                <c:pt idx="0">
                  <c:v>43</c:v>
                </c:pt>
              </c:numCache>
            </c:numRef>
          </c:val>
          <c:extLst>
            <c:ext xmlns:c16="http://schemas.microsoft.com/office/drawing/2014/chart" uri="{C3380CC4-5D6E-409C-BE32-E72D297353CC}">
              <c16:uniqueId val="{00000003-5149-E24A-9F99-24129ACE7353}"/>
            </c:ext>
          </c:extLst>
        </c:ser>
        <c:ser>
          <c:idx val="4"/>
          <c:order val="4"/>
          <c:tx>
            <c:strRef>
              <c:f>Sheet1!$A$6</c:f>
              <c:strCache>
                <c:ptCount val="1"/>
                <c:pt idx="0">
                  <c:v>Untitled 3</c:v>
                </c:pt>
              </c:strCache>
            </c:strRef>
          </c:tx>
          <c:spPr>
            <a:solidFill>
              <a:srgbClr val="FC8D81"/>
            </a:solidFill>
            <a:ln w="12700" cap="flat">
              <a:solidFill>
                <a:srgbClr val="D8796E"/>
              </a:solidFill>
              <a:prstDash val="solid"/>
              <a:miter lim="400000"/>
            </a:ln>
            <a:effectLst>
              <a:outerShdw blurRad="12700" dist="254000" dir="10800000" algn="tl">
                <a:srgbClr val="F6F7FB">
                  <a:alpha val="100000"/>
                </a:srgbClr>
              </a:outerShdw>
            </a:effectLst>
          </c:spPr>
          <c:invertIfNegative val="0"/>
          <c:cat>
            <c:strRef>
              <c:f>Sheet1!$B$1:$B$1</c:f>
              <c:strCache>
                <c:ptCount val="1"/>
                <c:pt idx="0">
                  <c:v>2007</c:v>
                </c:pt>
              </c:strCache>
            </c:strRef>
          </c:cat>
          <c:val>
            <c:numRef>
              <c:f>Sheet1!$B$6:$B$6</c:f>
              <c:numCache>
                <c:formatCode>General</c:formatCode>
                <c:ptCount val="1"/>
                <c:pt idx="0">
                  <c:v>25</c:v>
                </c:pt>
              </c:numCache>
            </c:numRef>
          </c:val>
          <c:extLst>
            <c:ext xmlns:c16="http://schemas.microsoft.com/office/drawing/2014/chart" uri="{C3380CC4-5D6E-409C-BE32-E72D297353CC}">
              <c16:uniqueId val="{00000004-5149-E24A-9F99-24129ACE7353}"/>
            </c:ext>
          </c:extLst>
        </c:ser>
        <c:dLbls>
          <c:showLegendKey val="0"/>
          <c:showVal val="0"/>
          <c:showCatName val="0"/>
          <c:showSerName val="0"/>
          <c:showPercent val="0"/>
          <c:showBubbleSize val="0"/>
        </c:dLbls>
        <c:gapWidth val="0"/>
        <c:overlap val="-30"/>
        <c:axId val="2094734552"/>
        <c:axId val="2094734553"/>
      </c:barChart>
      <c:catAx>
        <c:axId val="2094734552"/>
        <c:scaling>
          <c:orientation val="maxMin"/>
        </c:scaling>
        <c:delete val="0"/>
        <c:axPos val="l"/>
        <c:numFmt formatCode="General" sourceLinked="0"/>
        <c:majorTickMark val="none"/>
        <c:minorTickMark val="none"/>
        <c:tickLblPos val="none"/>
        <c:spPr>
          <a:ln w="12700" cap="flat">
            <a:noFill/>
            <a:prstDash val="solid"/>
            <a:miter lim="400000"/>
          </a:ln>
        </c:spPr>
        <c:txPr>
          <a:bodyPr rot="0"/>
          <a:lstStyle/>
          <a:p>
            <a:pPr>
              <a:defRPr sz="3200" b="0" i="0" u="none" strike="noStrike">
                <a:solidFill>
                  <a:srgbClr val="000000"/>
                </a:solidFill>
                <a:latin typeface="Gill Sans"/>
              </a:defRPr>
            </a:pPr>
            <a:endParaRPr lang="zh-CN"/>
          </a:p>
        </c:txPr>
        <c:crossAx val="2094734553"/>
        <c:crosses val="autoZero"/>
        <c:auto val="1"/>
        <c:lblAlgn val="ctr"/>
        <c:lblOffset val="100"/>
        <c:noMultiLvlLbl val="1"/>
      </c:catAx>
      <c:valAx>
        <c:axId val="2094734553"/>
        <c:scaling>
          <c:orientation val="minMax"/>
        </c:scaling>
        <c:delete val="0"/>
        <c:axPos val="t"/>
        <c:numFmt formatCode="General" sourceLinked="0"/>
        <c:majorTickMark val="none"/>
        <c:minorTickMark val="none"/>
        <c:tickLblPos val="none"/>
        <c:spPr>
          <a:ln w="12700" cap="flat">
            <a:noFill/>
            <a:prstDash val="solid"/>
            <a:miter lim="400000"/>
          </a:ln>
        </c:spPr>
        <c:txPr>
          <a:bodyPr rot="0"/>
          <a:lstStyle/>
          <a:p>
            <a:pPr>
              <a:defRPr sz="3200" b="0" i="0" u="none" strike="noStrike">
                <a:solidFill>
                  <a:srgbClr val="000000"/>
                </a:solidFill>
                <a:latin typeface="Gill Sans"/>
              </a:defRPr>
            </a:pPr>
            <a:endParaRPr lang="zh-CN"/>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8EC6FD"/>
            </a:solidFill>
            <a:ln w="12700" cap="flat">
              <a:noFill/>
              <a:miter lim="400000"/>
            </a:ln>
            <a:effectLst/>
          </c:spPr>
          <c:dPt>
            <c:idx val="0"/>
            <c:bubble3D val="0"/>
            <c:extLst>
              <c:ext xmlns:c16="http://schemas.microsoft.com/office/drawing/2014/chart" uri="{C3380CC4-5D6E-409C-BE32-E72D297353CC}">
                <c16:uniqueId val="{00000001-6D44-024C-BD8B-B496C80AFAB8}"/>
              </c:ext>
            </c:extLst>
          </c:dPt>
          <c:dPt>
            <c:idx val="1"/>
            <c:bubble3D val="0"/>
            <c:spPr>
              <a:solidFill>
                <a:srgbClr val="EEEFF3"/>
              </a:solidFill>
              <a:ln w="12700" cap="flat">
                <a:noFill/>
                <a:miter lim="400000"/>
              </a:ln>
              <a:effectLst/>
            </c:spPr>
            <c:extLst>
              <c:ext xmlns:c16="http://schemas.microsoft.com/office/drawing/2014/chart" uri="{C3380CC4-5D6E-409C-BE32-E72D297353CC}">
                <c16:uniqueId val="{00000003-6D44-024C-BD8B-B496C80AFAB8}"/>
              </c:ext>
            </c:extLst>
          </c:dPt>
          <c:cat>
            <c:strRef>
              <c:f>Sheet1!$B$1:$C$1</c:f>
              <c:strCache>
                <c:ptCount val="2"/>
                <c:pt idx="0">
                  <c:v>2007</c:v>
                </c:pt>
                <c:pt idx="1">
                  <c:v>2008</c:v>
                </c:pt>
              </c:strCache>
            </c:strRef>
          </c:cat>
          <c:val>
            <c:numRef>
              <c:f>Sheet1!$B$2:$C$2</c:f>
              <c:numCache>
                <c:formatCode>General</c:formatCode>
                <c:ptCount val="2"/>
                <c:pt idx="0">
                  <c:v>91</c:v>
                </c:pt>
                <c:pt idx="1">
                  <c:v>5</c:v>
                </c:pt>
              </c:numCache>
            </c:numRef>
          </c:val>
          <c:extLst>
            <c:ext xmlns:c16="http://schemas.microsoft.com/office/drawing/2014/chart" uri="{C3380CC4-5D6E-409C-BE32-E72D297353CC}">
              <c16:uniqueId val="{00000004-6D44-024C-BD8B-B496C80AFAB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C4DE66"/>
            </a:solidFill>
            <a:ln w="12700" cap="flat">
              <a:noFill/>
              <a:miter lim="400000"/>
            </a:ln>
            <a:effectLst/>
          </c:spPr>
          <c:dPt>
            <c:idx val="0"/>
            <c:bubble3D val="0"/>
            <c:extLst>
              <c:ext xmlns:c16="http://schemas.microsoft.com/office/drawing/2014/chart" uri="{C3380CC4-5D6E-409C-BE32-E72D297353CC}">
                <c16:uniqueId val="{00000001-CA92-7F45-8B1B-8FC7EE3EA714}"/>
              </c:ext>
            </c:extLst>
          </c:dPt>
          <c:dPt>
            <c:idx val="1"/>
            <c:bubble3D val="0"/>
            <c:spPr>
              <a:solidFill>
                <a:srgbClr val="EEEFF3"/>
              </a:solidFill>
              <a:ln w="12700" cap="flat">
                <a:noFill/>
                <a:miter lim="400000"/>
              </a:ln>
              <a:effectLst/>
            </c:spPr>
            <c:extLst>
              <c:ext xmlns:c16="http://schemas.microsoft.com/office/drawing/2014/chart" uri="{C3380CC4-5D6E-409C-BE32-E72D297353CC}">
                <c16:uniqueId val="{00000003-CA92-7F45-8B1B-8FC7EE3EA714}"/>
              </c:ext>
            </c:extLst>
          </c:dPt>
          <c:cat>
            <c:strRef>
              <c:f>Sheet1!$B$1:$C$1</c:f>
              <c:strCache>
                <c:ptCount val="2"/>
                <c:pt idx="0">
                  <c:v>2007</c:v>
                </c:pt>
                <c:pt idx="1">
                  <c:v>2008</c:v>
                </c:pt>
              </c:strCache>
            </c:strRef>
          </c:cat>
          <c:val>
            <c:numRef>
              <c:f>Sheet1!$B$2:$C$2</c:f>
              <c:numCache>
                <c:formatCode>General</c:formatCode>
                <c:ptCount val="2"/>
                <c:pt idx="0">
                  <c:v>91</c:v>
                </c:pt>
                <c:pt idx="1">
                  <c:v>45</c:v>
                </c:pt>
              </c:numCache>
            </c:numRef>
          </c:val>
          <c:extLst>
            <c:ext xmlns:c16="http://schemas.microsoft.com/office/drawing/2014/chart" uri="{C3380CC4-5D6E-409C-BE32-E72D297353CC}">
              <c16:uniqueId val="{00000004-CA92-7F45-8B1B-8FC7EE3EA71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C8D81"/>
            </a:solidFill>
            <a:ln w="12700" cap="flat">
              <a:noFill/>
              <a:miter lim="400000"/>
            </a:ln>
            <a:effectLst/>
          </c:spPr>
          <c:dPt>
            <c:idx val="0"/>
            <c:bubble3D val="0"/>
            <c:extLst>
              <c:ext xmlns:c16="http://schemas.microsoft.com/office/drawing/2014/chart" uri="{C3380CC4-5D6E-409C-BE32-E72D297353CC}">
                <c16:uniqueId val="{00000001-08F6-384C-BDF9-066C1AA9ED91}"/>
              </c:ext>
            </c:extLst>
          </c:dPt>
          <c:dPt>
            <c:idx val="1"/>
            <c:bubble3D val="0"/>
            <c:spPr>
              <a:solidFill>
                <a:srgbClr val="EEEFF3"/>
              </a:solidFill>
              <a:ln w="12700" cap="flat">
                <a:noFill/>
                <a:miter lim="400000"/>
              </a:ln>
              <a:effectLst/>
            </c:spPr>
            <c:extLst>
              <c:ext xmlns:c16="http://schemas.microsoft.com/office/drawing/2014/chart" uri="{C3380CC4-5D6E-409C-BE32-E72D297353CC}">
                <c16:uniqueId val="{00000003-08F6-384C-BDF9-066C1AA9ED91}"/>
              </c:ext>
            </c:extLst>
          </c:dPt>
          <c:cat>
            <c:strRef>
              <c:f>Sheet1!$B$1:$C$1</c:f>
              <c:strCache>
                <c:ptCount val="2"/>
                <c:pt idx="0">
                  <c:v>2007</c:v>
                </c:pt>
                <c:pt idx="1">
                  <c:v>2008</c:v>
                </c:pt>
              </c:strCache>
            </c:strRef>
          </c:cat>
          <c:val>
            <c:numRef>
              <c:f>Sheet1!$B$2:$C$2</c:f>
              <c:numCache>
                <c:formatCode>General</c:formatCode>
                <c:ptCount val="2"/>
                <c:pt idx="0">
                  <c:v>91</c:v>
                </c:pt>
                <c:pt idx="1">
                  <c:v>10</c:v>
                </c:pt>
              </c:numCache>
            </c:numRef>
          </c:val>
          <c:extLst>
            <c:ext xmlns:c16="http://schemas.microsoft.com/office/drawing/2014/chart" uri="{C3380CC4-5D6E-409C-BE32-E72D297353CC}">
              <c16:uniqueId val="{00000004-08F6-384C-BDF9-066C1AA9ED9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8EC6FD"/>
            </a:solidFill>
            <a:ln w="12700" cap="flat">
              <a:noFill/>
              <a:miter lim="400000"/>
            </a:ln>
            <a:effectLst/>
          </c:spPr>
          <c:dPt>
            <c:idx val="0"/>
            <c:bubble3D val="0"/>
            <c:extLst>
              <c:ext xmlns:c16="http://schemas.microsoft.com/office/drawing/2014/chart" uri="{C3380CC4-5D6E-409C-BE32-E72D297353CC}">
                <c16:uniqueId val="{00000001-3711-414F-92B0-606FCB40926A}"/>
              </c:ext>
            </c:extLst>
          </c:dPt>
          <c:dPt>
            <c:idx val="1"/>
            <c:bubble3D val="0"/>
            <c:spPr>
              <a:solidFill>
                <a:srgbClr val="EEEFF3"/>
              </a:solidFill>
              <a:ln w="12700" cap="flat">
                <a:noFill/>
                <a:miter lim="400000"/>
              </a:ln>
              <a:effectLst/>
            </c:spPr>
            <c:extLst>
              <c:ext xmlns:c16="http://schemas.microsoft.com/office/drawing/2014/chart" uri="{C3380CC4-5D6E-409C-BE32-E72D297353CC}">
                <c16:uniqueId val="{00000003-3711-414F-92B0-606FCB40926A}"/>
              </c:ext>
            </c:extLst>
          </c:dPt>
          <c:cat>
            <c:strRef>
              <c:f>Sheet1!$B$1:$C$1</c:f>
              <c:strCache>
                <c:ptCount val="2"/>
                <c:pt idx="0">
                  <c:v>2007</c:v>
                </c:pt>
                <c:pt idx="1">
                  <c:v>2008</c:v>
                </c:pt>
              </c:strCache>
            </c:strRef>
          </c:cat>
          <c:val>
            <c:numRef>
              <c:f>Sheet1!$B$2:$C$2</c:f>
              <c:numCache>
                <c:formatCode>General</c:formatCode>
                <c:ptCount val="2"/>
                <c:pt idx="0">
                  <c:v>91</c:v>
                </c:pt>
                <c:pt idx="1">
                  <c:v>10</c:v>
                </c:pt>
              </c:numCache>
            </c:numRef>
          </c:val>
          <c:extLst>
            <c:ext xmlns:c16="http://schemas.microsoft.com/office/drawing/2014/chart" uri="{C3380CC4-5D6E-409C-BE32-E72D297353CC}">
              <c16:uniqueId val="{00000004-3711-414F-92B0-606FCB40926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C4DE66"/>
            </a:solidFill>
            <a:ln w="12700" cap="flat">
              <a:noFill/>
              <a:miter lim="400000"/>
            </a:ln>
            <a:effectLst/>
          </c:spPr>
          <c:dPt>
            <c:idx val="0"/>
            <c:bubble3D val="0"/>
            <c:extLst>
              <c:ext xmlns:c16="http://schemas.microsoft.com/office/drawing/2014/chart" uri="{C3380CC4-5D6E-409C-BE32-E72D297353CC}">
                <c16:uniqueId val="{00000001-047F-D746-82C0-5257AA2AE8DD}"/>
              </c:ext>
            </c:extLst>
          </c:dPt>
          <c:dPt>
            <c:idx val="1"/>
            <c:bubble3D val="0"/>
            <c:spPr>
              <a:solidFill>
                <a:srgbClr val="EEEFF3"/>
              </a:solidFill>
              <a:ln w="12700" cap="flat">
                <a:noFill/>
                <a:miter lim="400000"/>
              </a:ln>
              <a:effectLst/>
            </c:spPr>
            <c:extLst>
              <c:ext xmlns:c16="http://schemas.microsoft.com/office/drawing/2014/chart" uri="{C3380CC4-5D6E-409C-BE32-E72D297353CC}">
                <c16:uniqueId val="{00000003-047F-D746-82C0-5257AA2AE8DD}"/>
              </c:ext>
            </c:extLst>
          </c:dPt>
          <c:cat>
            <c:strRef>
              <c:f>Sheet1!$B$1:$C$1</c:f>
              <c:strCache>
                <c:ptCount val="2"/>
                <c:pt idx="0">
                  <c:v>2007</c:v>
                </c:pt>
                <c:pt idx="1">
                  <c:v>2008</c:v>
                </c:pt>
              </c:strCache>
            </c:strRef>
          </c:cat>
          <c:val>
            <c:numRef>
              <c:f>Sheet1!$B$2:$C$2</c:f>
              <c:numCache>
                <c:formatCode>General</c:formatCode>
                <c:ptCount val="2"/>
                <c:pt idx="0">
                  <c:v>91</c:v>
                </c:pt>
                <c:pt idx="1">
                  <c:v>25</c:v>
                </c:pt>
              </c:numCache>
            </c:numRef>
          </c:val>
          <c:extLst>
            <c:ext xmlns:c16="http://schemas.microsoft.com/office/drawing/2014/chart" uri="{C3380CC4-5D6E-409C-BE32-E72D297353CC}">
              <c16:uniqueId val="{00000004-047F-D746-82C0-5257AA2AE8D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C8D81"/>
            </a:solidFill>
            <a:ln w="12700" cap="flat">
              <a:noFill/>
              <a:miter lim="400000"/>
            </a:ln>
            <a:effectLst/>
          </c:spPr>
          <c:dPt>
            <c:idx val="0"/>
            <c:bubble3D val="0"/>
            <c:extLst>
              <c:ext xmlns:c16="http://schemas.microsoft.com/office/drawing/2014/chart" uri="{C3380CC4-5D6E-409C-BE32-E72D297353CC}">
                <c16:uniqueId val="{00000001-DEB0-8447-8488-0C2411588D10}"/>
              </c:ext>
            </c:extLst>
          </c:dPt>
          <c:dPt>
            <c:idx val="1"/>
            <c:bubble3D val="0"/>
            <c:spPr>
              <a:solidFill>
                <a:srgbClr val="EEEFF3"/>
              </a:solidFill>
              <a:ln w="12700" cap="flat">
                <a:noFill/>
                <a:miter lim="400000"/>
              </a:ln>
              <a:effectLst/>
            </c:spPr>
            <c:extLst>
              <c:ext xmlns:c16="http://schemas.microsoft.com/office/drawing/2014/chart" uri="{C3380CC4-5D6E-409C-BE32-E72D297353CC}">
                <c16:uniqueId val="{00000003-DEB0-8447-8488-0C2411588D10}"/>
              </c:ext>
            </c:extLst>
          </c:dPt>
          <c:cat>
            <c:strRef>
              <c:f>Sheet1!$B$1:$C$1</c:f>
              <c:strCache>
                <c:ptCount val="2"/>
                <c:pt idx="0">
                  <c:v>2007</c:v>
                </c:pt>
                <c:pt idx="1">
                  <c:v>2008</c:v>
                </c:pt>
              </c:strCache>
            </c:strRef>
          </c:cat>
          <c:val>
            <c:numRef>
              <c:f>Sheet1!$B$2:$C$2</c:f>
              <c:numCache>
                <c:formatCode>General</c:formatCode>
                <c:ptCount val="2"/>
                <c:pt idx="0">
                  <c:v>91</c:v>
                </c:pt>
                <c:pt idx="1">
                  <c:v>78</c:v>
                </c:pt>
              </c:numCache>
            </c:numRef>
          </c:val>
          <c:extLst>
            <c:ext xmlns:c16="http://schemas.microsoft.com/office/drawing/2014/chart" uri="{C3380CC4-5D6E-409C-BE32-E72D297353CC}">
              <c16:uniqueId val="{00000004-DEB0-8447-8488-0C2411588D1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BC67A"/>
            </a:solidFill>
            <a:ln w="12700" cap="flat">
              <a:noFill/>
              <a:miter lim="400000"/>
            </a:ln>
            <a:effectLst/>
          </c:spPr>
          <c:dPt>
            <c:idx val="0"/>
            <c:bubble3D val="0"/>
            <c:extLst>
              <c:ext xmlns:c16="http://schemas.microsoft.com/office/drawing/2014/chart" uri="{C3380CC4-5D6E-409C-BE32-E72D297353CC}">
                <c16:uniqueId val="{00000001-01E1-ED4E-AEB5-2745734A48A8}"/>
              </c:ext>
            </c:extLst>
          </c:dPt>
          <c:dPt>
            <c:idx val="1"/>
            <c:bubble3D val="0"/>
            <c:spPr>
              <a:solidFill>
                <a:srgbClr val="F6E673"/>
              </a:solidFill>
              <a:ln w="12700" cap="flat">
                <a:noFill/>
                <a:miter lim="400000"/>
              </a:ln>
              <a:effectLst/>
            </c:spPr>
            <c:extLst>
              <c:ext xmlns:c16="http://schemas.microsoft.com/office/drawing/2014/chart" uri="{C3380CC4-5D6E-409C-BE32-E72D297353CC}">
                <c16:uniqueId val="{00000003-01E1-ED4E-AEB5-2745734A48A8}"/>
              </c:ext>
            </c:extLst>
          </c:dPt>
          <c:dPt>
            <c:idx val="2"/>
            <c:bubble3D val="0"/>
            <c:spPr>
              <a:solidFill>
                <a:srgbClr val="C4DE66"/>
              </a:solidFill>
              <a:ln w="12700" cap="flat">
                <a:noFill/>
                <a:miter lim="400000"/>
              </a:ln>
              <a:effectLst/>
            </c:spPr>
            <c:extLst>
              <c:ext xmlns:c16="http://schemas.microsoft.com/office/drawing/2014/chart" uri="{C3380CC4-5D6E-409C-BE32-E72D297353CC}">
                <c16:uniqueId val="{00000005-01E1-ED4E-AEB5-2745734A48A8}"/>
              </c:ext>
            </c:extLst>
          </c:dPt>
          <c:dPt>
            <c:idx val="3"/>
            <c:bubble3D val="0"/>
            <c:spPr>
              <a:solidFill>
                <a:srgbClr val="FC8D81"/>
              </a:solidFill>
              <a:ln w="12700" cap="flat">
                <a:noFill/>
                <a:miter lim="400000"/>
              </a:ln>
              <a:effectLst/>
            </c:spPr>
            <c:extLst>
              <c:ext xmlns:c16="http://schemas.microsoft.com/office/drawing/2014/chart" uri="{C3380CC4-5D6E-409C-BE32-E72D297353CC}">
                <c16:uniqueId val="{00000007-01E1-ED4E-AEB5-2745734A48A8}"/>
              </c:ext>
            </c:extLst>
          </c:dPt>
          <c:cat>
            <c:strRef>
              <c:f>Sheet1!$B$1:$E$1</c:f>
              <c:strCache>
                <c:ptCount val="4"/>
                <c:pt idx="0">
                  <c:v>2007</c:v>
                </c:pt>
                <c:pt idx="1">
                  <c:v>2008</c:v>
                </c:pt>
                <c:pt idx="2">
                  <c:v>Untitled 1</c:v>
                </c:pt>
                <c:pt idx="3">
                  <c:v>Untitled 2</c:v>
                </c:pt>
              </c:strCache>
            </c:strRef>
          </c:cat>
          <c:val>
            <c:numRef>
              <c:f>Sheet1!$B$2:$E$2</c:f>
              <c:numCache>
                <c:formatCode>General</c:formatCode>
                <c:ptCount val="4"/>
                <c:pt idx="0">
                  <c:v>91</c:v>
                </c:pt>
                <c:pt idx="1">
                  <c:v>25</c:v>
                </c:pt>
                <c:pt idx="2">
                  <c:v>70</c:v>
                </c:pt>
                <c:pt idx="3">
                  <c:v>24</c:v>
                </c:pt>
              </c:numCache>
            </c:numRef>
          </c:val>
          <c:extLst>
            <c:ext xmlns:c16="http://schemas.microsoft.com/office/drawing/2014/chart" uri="{C3380CC4-5D6E-409C-BE32-E72D297353CC}">
              <c16:uniqueId val="{00000008-01E1-ED4E-AEB5-2745734A48A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1143000" y="685800"/>
            <a:ext cx="4572000" cy="3429000"/>
          </a:xfrm>
          <a:prstGeom prst="rect">
            <a:avLst/>
          </a:prstGeom>
        </p:spPr>
        <p:txBody>
          <a:bodyPr/>
          <a:lstStyle/>
          <a:p>
            <a:endParaRPr/>
          </a:p>
        </p:txBody>
      </p:sp>
      <p:sp>
        <p:nvSpPr>
          <p:cNvPr id="575" name="Shape 57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Master" Target="../slideMasters/slideMaster1.xml"/><Relationship Id="rId4" Type="http://schemas.openxmlformats.org/officeDocument/2006/relationships/chart" Target="../charts/chart4.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sz="half"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est Tube Diagram">
    <p:spTree>
      <p:nvGrpSpPr>
        <p:cNvPr id="1" name=""/>
        <p:cNvGrpSpPr/>
        <p:nvPr/>
      </p:nvGrpSpPr>
      <p:grpSpPr>
        <a:xfrm>
          <a:off x="0" y="0"/>
          <a:ext cx="0" cy="0"/>
          <a:chOff x="0" y="0"/>
          <a:chExt cx="0" cy="0"/>
        </a:xfrm>
      </p:grpSpPr>
      <p:sp>
        <p:nvSpPr>
          <p:cNvPr id="249" name="线条"/>
          <p:cNvSpPr/>
          <p:nvPr/>
        </p:nvSpPr>
        <p:spPr>
          <a:xfrm>
            <a:off x="4686300" y="8521700"/>
            <a:ext cx="1212022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250" name="线条"/>
          <p:cNvSpPr/>
          <p:nvPr/>
        </p:nvSpPr>
        <p:spPr>
          <a:xfrm>
            <a:off x="4686300" y="6870700"/>
            <a:ext cx="926272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251" name="线条"/>
          <p:cNvSpPr/>
          <p:nvPr/>
        </p:nvSpPr>
        <p:spPr>
          <a:xfrm>
            <a:off x="4686300" y="5232400"/>
            <a:ext cx="641792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grpSp>
        <p:nvGrpSpPr>
          <p:cNvPr id="254" name="成组"/>
          <p:cNvGrpSpPr/>
          <p:nvPr/>
        </p:nvGrpSpPr>
        <p:grpSpPr>
          <a:xfrm>
            <a:off x="15036800" y="4267200"/>
            <a:ext cx="1612900" cy="6571934"/>
            <a:chOff x="0" y="0"/>
            <a:chExt cx="1612900" cy="6571934"/>
          </a:xfrm>
        </p:grpSpPr>
        <p:sp>
          <p:nvSpPr>
            <p:cNvPr id="252" name="形状"/>
            <p:cNvSpPr/>
            <p:nvPr/>
          </p:nvSpPr>
          <p:spPr>
            <a:xfrm>
              <a:off x="99528" y="113092"/>
              <a:ext cx="1419553" cy="6458843"/>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lnTo>
                    <a:pt x="0" y="19225"/>
                  </a:lnTo>
                  <a:cubicBezTo>
                    <a:pt x="0" y="20536"/>
                    <a:pt x="4835" y="21600"/>
                    <a:pt x="10800" y="21600"/>
                  </a:cubicBezTo>
                  <a:cubicBezTo>
                    <a:pt x="16765" y="21600"/>
                    <a:pt x="21600" y="20536"/>
                    <a:pt x="21600" y="19225"/>
                  </a:cubicBezTo>
                  <a:lnTo>
                    <a:pt x="21600" y="0"/>
                  </a:lnTo>
                  <a:cubicBezTo>
                    <a:pt x="15789" y="0"/>
                    <a:pt x="5105" y="34"/>
                    <a:pt x="0" y="34"/>
                  </a:cubicBezTo>
                  <a:close/>
                </a:path>
              </a:pathLst>
            </a:custGeom>
            <a:solidFill>
              <a:srgbClr val="C3D4E5"/>
            </a:solidFill>
            <a:ln w="25400" cap="flat">
              <a:noFill/>
              <a:miter lim="400000"/>
            </a:ln>
            <a:effectLst/>
          </p:spPr>
          <p:txBody>
            <a:bodyPr wrap="square" lIns="50800" tIns="50800" rIns="50800" bIns="50800" numCol="1" anchor="ctr">
              <a:noAutofit/>
            </a:bodyPr>
            <a:lstStyle/>
            <a:p>
              <a:pPr>
                <a:lnSpc>
                  <a:spcPct val="100000"/>
                </a:lnSpc>
                <a:spcBef>
                  <a:spcPts val="0"/>
                </a:spcBef>
              </a:pPr>
              <a:endParaRPr/>
            </a:p>
          </p:txBody>
        </p:sp>
        <p:sp>
          <p:nvSpPr>
            <p:cNvPr id="253" name="圆角矩形"/>
            <p:cNvSpPr/>
            <p:nvPr/>
          </p:nvSpPr>
          <p:spPr>
            <a:xfrm>
              <a:off x="0" y="0"/>
              <a:ext cx="1612900" cy="177800"/>
            </a:xfrm>
            <a:prstGeom prst="roundRect">
              <a:avLst>
                <a:gd name="adj" fmla="val 39788"/>
              </a:avLst>
            </a:prstGeom>
            <a:solidFill>
              <a:srgbClr val="C3D4E5"/>
            </a:solidFill>
            <a:ln w="25400" cap="flat">
              <a:noFill/>
              <a:miter lim="400000"/>
            </a:ln>
            <a:effectLst>
              <a:outerShdw blurRad="12700" dist="50800" dir="5400000" rotWithShape="0">
                <a:srgbClr val="000000">
                  <a:alpha val="4000"/>
                </a:srgbClr>
              </a:outerShdw>
            </a:effectLst>
          </p:spPr>
          <p:txBody>
            <a:bodyPr wrap="square" lIns="50800" tIns="50800" rIns="50800" bIns="50800" numCol="1" anchor="ctr">
              <a:noAutofit/>
            </a:bodyPr>
            <a:lstStyle/>
            <a:p>
              <a:pPr>
                <a:lnSpc>
                  <a:spcPct val="100000"/>
                </a:lnSpc>
                <a:spcBef>
                  <a:spcPts val="0"/>
                </a:spcBef>
              </a:pPr>
              <a:endParaRPr/>
            </a:p>
          </p:txBody>
        </p:sp>
      </p:grpSp>
      <p:grpSp>
        <p:nvGrpSpPr>
          <p:cNvPr id="257" name="成组"/>
          <p:cNvGrpSpPr/>
          <p:nvPr/>
        </p:nvGrpSpPr>
        <p:grpSpPr>
          <a:xfrm>
            <a:off x="12179300" y="4267200"/>
            <a:ext cx="1612900" cy="6571934"/>
            <a:chOff x="0" y="0"/>
            <a:chExt cx="1612900" cy="6571934"/>
          </a:xfrm>
        </p:grpSpPr>
        <p:sp>
          <p:nvSpPr>
            <p:cNvPr id="255" name="形状"/>
            <p:cNvSpPr/>
            <p:nvPr/>
          </p:nvSpPr>
          <p:spPr>
            <a:xfrm>
              <a:off x="99528" y="113092"/>
              <a:ext cx="1419553" cy="6458843"/>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lnTo>
                    <a:pt x="0" y="19225"/>
                  </a:lnTo>
                  <a:cubicBezTo>
                    <a:pt x="0" y="20536"/>
                    <a:pt x="4835" y="21600"/>
                    <a:pt x="10800" y="21600"/>
                  </a:cubicBezTo>
                  <a:cubicBezTo>
                    <a:pt x="16765" y="21600"/>
                    <a:pt x="21600" y="20536"/>
                    <a:pt x="21600" y="19225"/>
                  </a:cubicBezTo>
                  <a:lnTo>
                    <a:pt x="21600" y="0"/>
                  </a:lnTo>
                  <a:cubicBezTo>
                    <a:pt x="15789" y="0"/>
                    <a:pt x="5105" y="34"/>
                    <a:pt x="0" y="34"/>
                  </a:cubicBezTo>
                  <a:close/>
                </a:path>
              </a:pathLst>
            </a:custGeom>
            <a:solidFill>
              <a:srgbClr val="C3D4E5"/>
            </a:solidFill>
            <a:ln w="25400" cap="flat">
              <a:noFill/>
              <a:miter lim="400000"/>
            </a:ln>
            <a:effectLst/>
          </p:spPr>
          <p:txBody>
            <a:bodyPr wrap="square" lIns="50800" tIns="50800" rIns="50800" bIns="50800" numCol="1" anchor="ctr">
              <a:noAutofit/>
            </a:bodyPr>
            <a:lstStyle/>
            <a:p>
              <a:pPr>
                <a:lnSpc>
                  <a:spcPct val="100000"/>
                </a:lnSpc>
                <a:spcBef>
                  <a:spcPts val="0"/>
                </a:spcBef>
              </a:pPr>
              <a:endParaRPr/>
            </a:p>
          </p:txBody>
        </p:sp>
        <p:sp>
          <p:nvSpPr>
            <p:cNvPr id="256" name="圆角矩形"/>
            <p:cNvSpPr/>
            <p:nvPr/>
          </p:nvSpPr>
          <p:spPr>
            <a:xfrm>
              <a:off x="0" y="0"/>
              <a:ext cx="1612900" cy="177800"/>
            </a:xfrm>
            <a:prstGeom prst="roundRect">
              <a:avLst>
                <a:gd name="adj" fmla="val 39788"/>
              </a:avLst>
            </a:prstGeom>
            <a:solidFill>
              <a:srgbClr val="C3D4E5"/>
            </a:solidFill>
            <a:ln w="25400" cap="flat">
              <a:noFill/>
              <a:miter lim="400000"/>
            </a:ln>
            <a:effectLst>
              <a:outerShdw blurRad="12700" dist="50800" dir="5400000" rotWithShape="0">
                <a:srgbClr val="000000">
                  <a:alpha val="4000"/>
                </a:srgbClr>
              </a:outerShdw>
            </a:effectLst>
          </p:spPr>
          <p:txBody>
            <a:bodyPr wrap="square" lIns="50800" tIns="50800" rIns="50800" bIns="50800" numCol="1" anchor="ctr">
              <a:noAutofit/>
            </a:bodyPr>
            <a:lstStyle/>
            <a:p>
              <a:pPr>
                <a:lnSpc>
                  <a:spcPct val="100000"/>
                </a:lnSpc>
                <a:spcBef>
                  <a:spcPts val="0"/>
                </a:spcBef>
              </a:pPr>
              <a:endParaRPr/>
            </a:p>
          </p:txBody>
        </p:sp>
      </p:grpSp>
      <p:sp>
        <p:nvSpPr>
          <p:cNvPr id="258" name="椭圆形"/>
          <p:cNvSpPr/>
          <p:nvPr/>
        </p:nvSpPr>
        <p:spPr>
          <a:xfrm>
            <a:off x="12448381" y="11099601"/>
            <a:ext cx="1066801" cy="101601"/>
          </a:xfrm>
          <a:prstGeom prst="ellipse">
            <a:avLst/>
          </a:prstGeom>
          <a:solidFill>
            <a:srgbClr val="000000">
              <a:alpha val="6000"/>
            </a:srgbClr>
          </a:solidFill>
          <a:ln w="25400">
            <a:miter lim="400000"/>
          </a:ln>
        </p:spPr>
        <p:txBody>
          <a:bodyPr lIns="50800" tIns="50800" rIns="50800" bIns="50800" anchor="ctr"/>
          <a:lstStyle/>
          <a:p>
            <a:pPr>
              <a:lnSpc>
                <a:spcPct val="100000"/>
              </a:lnSpc>
              <a:spcBef>
                <a:spcPts val="0"/>
              </a:spcBef>
            </a:pPr>
            <a:endParaRPr/>
          </a:p>
        </p:txBody>
      </p:sp>
      <p:sp>
        <p:nvSpPr>
          <p:cNvPr id="259"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260"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261"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62" name="椭圆形"/>
          <p:cNvSpPr/>
          <p:nvPr/>
        </p:nvSpPr>
        <p:spPr>
          <a:xfrm>
            <a:off x="15305881" y="11099601"/>
            <a:ext cx="1066801" cy="101601"/>
          </a:xfrm>
          <a:prstGeom prst="ellipse">
            <a:avLst/>
          </a:prstGeom>
          <a:solidFill>
            <a:srgbClr val="000000">
              <a:alpha val="6000"/>
            </a:srgbClr>
          </a:solidFill>
          <a:ln w="25400">
            <a:miter lim="400000"/>
          </a:ln>
        </p:spPr>
        <p:txBody>
          <a:bodyPr lIns="50800" tIns="50800" rIns="50800" bIns="50800" anchor="ctr"/>
          <a:lstStyle/>
          <a:p>
            <a:pPr>
              <a:lnSpc>
                <a:spcPct val="100000"/>
              </a:lnSpc>
              <a:spcBef>
                <a:spcPts val="0"/>
              </a:spcBef>
            </a:pPr>
            <a:endParaRPr/>
          </a:p>
        </p:txBody>
      </p:sp>
      <p:grpSp>
        <p:nvGrpSpPr>
          <p:cNvPr id="265" name="成组"/>
          <p:cNvGrpSpPr/>
          <p:nvPr/>
        </p:nvGrpSpPr>
        <p:grpSpPr>
          <a:xfrm>
            <a:off x="9321800" y="4267200"/>
            <a:ext cx="1612900" cy="6571934"/>
            <a:chOff x="0" y="0"/>
            <a:chExt cx="1612900" cy="6571934"/>
          </a:xfrm>
        </p:grpSpPr>
        <p:sp>
          <p:nvSpPr>
            <p:cNvPr id="263" name="形状"/>
            <p:cNvSpPr/>
            <p:nvPr/>
          </p:nvSpPr>
          <p:spPr>
            <a:xfrm>
              <a:off x="99528" y="113092"/>
              <a:ext cx="1419553" cy="6458843"/>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lnTo>
                    <a:pt x="0" y="19225"/>
                  </a:lnTo>
                  <a:cubicBezTo>
                    <a:pt x="0" y="20536"/>
                    <a:pt x="4835" y="21600"/>
                    <a:pt x="10800" y="21600"/>
                  </a:cubicBezTo>
                  <a:cubicBezTo>
                    <a:pt x="16765" y="21600"/>
                    <a:pt x="21600" y="20536"/>
                    <a:pt x="21600" y="19225"/>
                  </a:cubicBezTo>
                  <a:lnTo>
                    <a:pt x="21600" y="0"/>
                  </a:lnTo>
                  <a:cubicBezTo>
                    <a:pt x="15789" y="0"/>
                    <a:pt x="5105" y="34"/>
                    <a:pt x="0" y="34"/>
                  </a:cubicBezTo>
                  <a:close/>
                </a:path>
              </a:pathLst>
            </a:custGeom>
            <a:solidFill>
              <a:srgbClr val="C3D4E5"/>
            </a:solidFill>
            <a:ln w="25400" cap="flat">
              <a:noFill/>
              <a:miter lim="400000"/>
            </a:ln>
            <a:effectLst/>
          </p:spPr>
          <p:txBody>
            <a:bodyPr wrap="square" lIns="50800" tIns="50800" rIns="50800" bIns="50800" numCol="1" anchor="ctr">
              <a:noAutofit/>
            </a:bodyPr>
            <a:lstStyle/>
            <a:p>
              <a:pPr>
                <a:lnSpc>
                  <a:spcPct val="100000"/>
                </a:lnSpc>
                <a:spcBef>
                  <a:spcPts val="0"/>
                </a:spcBef>
              </a:pPr>
              <a:endParaRPr/>
            </a:p>
          </p:txBody>
        </p:sp>
        <p:sp>
          <p:nvSpPr>
            <p:cNvPr id="264" name="圆角矩形"/>
            <p:cNvSpPr/>
            <p:nvPr/>
          </p:nvSpPr>
          <p:spPr>
            <a:xfrm>
              <a:off x="0" y="0"/>
              <a:ext cx="1612900" cy="177800"/>
            </a:xfrm>
            <a:prstGeom prst="roundRect">
              <a:avLst>
                <a:gd name="adj" fmla="val 39788"/>
              </a:avLst>
            </a:prstGeom>
            <a:solidFill>
              <a:srgbClr val="C3D4E5"/>
            </a:solidFill>
            <a:ln w="25400" cap="flat">
              <a:noFill/>
              <a:miter lim="400000"/>
            </a:ln>
            <a:effectLst>
              <a:outerShdw blurRad="12700" dist="50800" dir="5400000" rotWithShape="0">
                <a:srgbClr val="000000">
                  <a:alpha val="4000"/>
                </a:srgbClr>
              </a:outerShdw>
            </a:effectLst>
          </p:spPr>
          <p:txBody>
            <a:bodyPr wrap="square" lIns="50800" tIns="50800" rIns="50800" bIns="50800" numCol="1" anchor="ctr">
              <a:noAutofit/>
            </a:bodyPr>
            <a:lstStyle/>
            <a:p>
              <a:pPr>
                <a:lnSpc>
                  <a:spcPct val="100000"/>
                </a:lnSpc>
                <a:spcBef>
                  <a:spcPts val="0"/>
                </a:spcBef>
              </a:pPr>
              <a:endParaRPr/>
            </a:p>
          </p:txBody>
        </p:sp>
      </p:grpSp>
      <p:sp>
        <p:nvSpPr>
          <p:cNvPr id="266" name="椭圆形"/>
          <p:cNvSpPr/>
          <p:nvPr/>
        </p:nvSpPr>
        <p:spPr>
          <a:xfrm>
            <a:off x="9590881" y="11099601"/>
            <a:ext cx="1066801" cy="101601"/>
          </a:xfrm>
          <a:prstGeom prst="ellipse">
            <a:avLst/>
          </a:prstGeom>
          <a:solidFill>
            <a:srgbClr val="000000">
              <a:alpha val="6000"/>
            </a:srgbClr>
          </a:solidFill>
          <a:ln w="25400">
            <a:miter lim="400000"/>
          </a:ln>
        </p:spPr>
        <p:txBody>
          <a:bodyPr lIns="50800" tIns="50800" rIns="50800" bIns="50800" anchor="ctr"/>
          <a:lstStyle/>
          <a:p>
            <a:pPr>
              <a:lnSpc>
                <a:spcPct val="100000"/>
              </a:lnSpc>
              <a:spcBef>
                <a:spcPts val="0"/>
              </a:spcBef>
            </a:pPr>
            <a:endParaRPr/>
          </a:p>
        </p:txBody>
      </p:sp>
      <p:sp>
        <p:nvSpPr>
          <p:cNvPr id="267"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268" name="圆形"/>
          <p:cNvSpPr/>
          <p:nvPr/>
        </p:nvSpPr>
        <p:spPr>
          <a:xfrm>
            <a:off x="6502400" y="51435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69" name="圆形"/>
          <p:cNvSpPr/>
          <p:nvPr/>
        </p:nvSpPr>
        <p:spPr>
          <a:xfrm>
            <a:off x="6502400" y="67818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0" name="圆形"/>
          <p:cNvSpPr/>
          <p:nvPr/>
        </p:nvSpPr>
        <p:spPr>
          <a:xfrm>
            <a:off x="6502400" y="84328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1" name="矩形"/>
          <p:cNvSpPr/>
          <p:nvPr/>
        </p:nvSpPr>
        <p:spPr>
          <a:xfrm>
            <a:off x="9524501" y="7327900"/>
            <a:ext cx="1217374" cy="5334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2" name="矩形"/>
          <p:cNvSpPr/>
          <p:nvPr/>
        </p:nvSpPr>
        <p:spPr>
          <a:xfrm>
            <a:off x="9524501" y="9461500"/>
            <a:ext cx="1217374" cy="5334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3" name="矩形"/>
          <p:cNvSpPr/>
          <p:nvPr/>
        </p:nvSpPr>
        <p:spPr>
          <a:xfrm>
            <a:off x="9524501" y="57277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74" name="形状"/>
          <p:cNvSpPr/>
          <p:nvPr/>
        </p:nvSpPr>
        <p:spPr>
          <a:xfrm>
            <a:off x="9522674" y="9982797"/>
            <a:ext cx="1219201" cy="7353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577"/>
                </a:lnTo>
                <a:cubicBezTo>
                  <a:pt x="0" y="13976"/>
                  <a:pt x="4836" y="21600"/>
                  <a:pt x="10800" y="21600"/>
                </a:cubicBezTo>
                <a:cubicBezTo>
                  <a:pt x="16764" y="21600"/>
                  <a:pt x="21600" y="13976"/>
                  <a:pt x="21600" y="4577"/>
                </a:cubicBezTo>
                <a:lnTo>
                  <a:pt x="21600" y="0"/>
                </a:lnTo>
                <a:cubicBezTo>
                  <a:pt x="21600" y="0"/>
                  <a:pt x="0" y="0"/>
                  <a:pt x="0" y="0"/>
                </a:cubicBezTo>
                <a:close/>
              </a:path>
            </a:pathLst>
          </a:cu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5" name="矩形"/>
          <p:cNvSpPr/>
          <p:nvPr/>
        </p:nvSpPr>
        <p:spPr>
          <a:xfrm>
            <a:off x="9524501" y="62611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76" name="矩形"/>
          <p:cNvSpPr/>
          <p:nvPr/>
        </p:nvSpPr>
        <p:spPr>
          <a:xfrm>
            <a:off x="9524501" y="7861300"/>
            <a:ext cx="1217374" cy="5334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7" name="矩形"/>
          <p:cNvSpPr/>
          <p:nvPr/>
        </p:nvSpPr>
        <p:spPr>
          <a:xfrm>
            <a:off x="9524501" y="51943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78" name="矩形"/>
          <p:cNvSpPr/>
          <p:nvPr/>
        </p:nvSpPr>
        <p:spPr>
          <a:xfrm>
            <a:off x="9524501" y="8394700"/>
            <a:ext cx="1217374" cy="5334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79" name="矩形"/>
          <p:cNvSpPr/>
          <p:nvPr/>
        </p:nvSpPr>
        <p:spPr>
          <a:xfrm>
            <a:off x="9524501" y="8928100"/>
            <a:ext cx="1217374" cy="5334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80" name="矩形"/>
          <p:cNvSpPr/>
          <p:nvPr/>
        </p:nvSpPr>
        <p:spPr>
          <a:xfrm>
            <a:off x="9524501" y="67945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81" name="矩形"/>
          <p:cNvSpPr/>
          <p:nvPr/>
        </p:nvSpPr>
        <p:spPr>
          <a:xfrm>
            <a:off x="12382001" y="73279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2" name="矩形"/>
          <p:cNvSpPr/>
          <p:nvPr/>
        </p:nvSpPr>
        <p:spPr>
          <a:xfrm>
            <a:off x="12382001" y="94615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3" name="矩形"/>
          <p:cNvSpPr/>
          <p:nvPr/>
        </p:nvSpPr>
        <p:spPr>
          <a:xfrm>
            <a:off x="12382001" y="57277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4" name="形状"/>
          <p:cNvSpPr/>
          <p:nvPr/>
        </p:nvSpPr>
        <p:spPr>
          <a:xfrm>
            <a:off x="12380174" y="9982797"/>
            <a:ext cx="1219201" cy="7353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577"/>
                </a:lnTo>
                <a:cubicBezTo>
                  <a:pt x="0" y="13976"/>
                  <a:pt x="4836" y="21600"/>
                  <a:pt x="10800" y="21600"/>
                </a:cubicBezTo>
                <a:cubicBezTo>
                  <a:pt x="16764" y="21600"/>
                  <a:pt x="21600" y="13976"/>
                  <a:pt x="21600" y="4577"/>
                </a:cubicBezTo>
                <a:lnTo>
                  <a:pt x="21600" y="0"/>
                </a:lnTo>
                <a:cubicBezTo>
                  <a:pt x="21600" y="0"/>
                  <a:pt x="0" y="0"/>
                  <a:pt x="0" y="0"/>
                </a:cubicBezTo>
                <a:close/>
              </a:path>
            </a:pathLst>
          </a:cu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5" name="矩形"/>
          <p:cNvSpPr/>
          <p:nvPr/>
        </p:nvSpPr>
        <p:spPr>
          <a:xfrm>
            <a:off x="12382001" y="62611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6" name="矩形"/>
          <p:cNvSpPr/>
          <p:nvPr/>
        </p:nvSpPr>
        <p:spPr>
          <a:xfrm>
            <a:off x="12382001" y="78613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7" name="矩形"/>
          <p:cNvSpPr/>
          <p:nvPr/>
        </p:nvSpPr>
        <p:spPr>
          <a:xfrm>
            <a:off x="12382001" y="51943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88" name="矩形"/>
          <p:cNvSpPr/>
          <p:nvPr/>
        </p:nvSpPr>
        <p:spPr>
          <a:xfrm>
            <a:off x="12382001" y="83947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89" name="矩形"/>
          <p:cNvSpPr/>
          <p:nvPr/>
        </p:nvSpPr>
        <p:spPr>
          <a:xfrm>
            <a:off x="12382001" y="89281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90" name="矩形"/>
          <p:cNvSpPr/>
          <p:nvPr/>
        </p:nvSpPr>
        <p:spPr>
          <a:xfrm>
            <a:off x="12382001" y="6794500"/>
            <a:ext cx="1217374" cy="533400"/>
          </a:xfrm>
          <a:prstGeom prst="rect">
            <a:avLst/>
          </a:prstGeom>
          <a:solidFill>
            <a:srgbClr val="CAE469"/>
          </a:solidFill>
          <a:ln w="25400">
            <a:miter lim="400000"/>
          </a:ln>
        </p:spPr>
        <p:txBody>
          <a:bodyPr lIns="50800" tIns="50800" rIns="50800" bIns="50800" anchor="ctr"/>
          <a:lstStyle/>
          <a:p>
            <a:pPr>
              <a:lnSpc>
                <a:spcPct val="100000"/>
              </a:lnSpc>
              <a:spcBef>
                <a:spcPts val="0"/>
              </a:spcBef>
            </a:pPr>
            <a:endParaRPr/>
          </a:p>
        </p:txBody>
      </p:sp>
      <p:sp>
        <p:nvSpPr>
          <p:cNvPr id="291" name="矩形"/>
          <p:cNvSpPr/>
          <p:nvPr/>
        </p:nvSpPr>
        <p:spPr>
          <a:xfrm>
            <a:off x="15239500" y="7327900"/>
            <a:ext cx="1217374" cy="5334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292" name="矩形"/>
          <p:cNvSpPr/>
          <p:nvPr/>
        </p:nvSpPr>
        <p:spPr>
          <a:xfrm>
            <a:off x="15239500" y="9461500"/>
            <a:ext cx="1217374" cy="5334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293" name="矩形"/>
          <p:cNvSpPr/>
          <p:nvPr/>
        </p:nvSpPr>
        <p:spPr>
          <a:xfrm>
            <a:off x="15239500" y="57277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94" name="形状"/>
          <p:cNvSpPr/>
          <p:nvPr/>
        </p:nvSpPr>
        <p:spPr>
          <a:xfrm>
            <a:off x="15237674" y="9982797"/>
            <a:ext cx="1219201" cy="7353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577"/>
                </a:lnTo>
                <a:cubicBezTo>
                  <a:pt x="0" y="13976"/>
                  <a:pt x="4836" y="21600"/>
                  <a:pt x="10800" y="21600"/>
                </a:cubicBezTo>
                <a:cubicBezTo>
                  <a:pt x="16764" y="21600"/>
                  <a:pt x="21600" y="13976"/>
                  <a:pt x="21600" y="4577"/>
                </a:cubicBezTo>
                <a:lnTo>
                  <a:pt x="21600" y="0"/>
                </a:lnTo>
                <a:cubicBezTo>
                  <a:pt x="21600" y="0"/>
                  <a:pt x="0" y="0"/>
                  <a:pt x="0" y="0"/>
                </a:cubicBezTo>
                <a:close/>
              </a:path>
            </a:pathLst>
          </a:cu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295" name="矩形"/>
          <p:cNvSpPr/>
          <p:nvPr/>
        </p:nvSpPr>
        <p:spPr>
          <a:xfrm>
            <a:off x="15239500" y="62611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96" name="矩形"/>
          <p:cNvSpPr/>
          <p:nvPr/>
        </p:nvSpPr>
        <p:spPr>
          <a:xfrm>
            <a:off x="15239500" y="7861300"/>
            <a:ext cx="1217374" cy="5334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297" name="矩形"/>
          <p:cNvSpPr/>
          <p:nvPr/>
        </p:nvSpPr>
        <p:spPr>
          <a:xfrm>
            <a:off x="15239500" y="5194300"/>
            <a:ext cx="1217374" cy="533400"/>
          </a:xfrm>
          <a:prstGeom prst="rect">
            <a:avLst/>
          </a:prstGeom>
          <a:solidFill>
            <a:srgbClr val="C3D4E5"/>
          </a:solidFill>
          <a:ln w="25400">
            <a:miter lim="400000"/>
          </a:ln>
        </p:spPr>
        <p:txBody>
          <a:bodyPr lIns="50800" tIns="50800" rIns="50800" bIns="50800" anchor="ctr"/>
          <a:lstStyle/>
          <a:p>
            <a:pPr>
              <a:lnSpc>
                <a:spcPct val="100000"/>
              </a:lnSpc>
              <a:spcBef>
                <a:spcPts val="0"/>
              </a:spcBef>
            </a:pPr>
            <a:endParaRPr/>
          </a:p>
        </p:txBody>
      </p:sp>
      <p:sp>
        <p:nvSpPr>
          <p:cNvPr id="298" name="矩形"/>
          <p:cNvSpPr/>
          <p:nvPr/>
        </p:nvSpPr>
        <p:spPr>
          <a:xfrm>
            <a:off x="15239500" y="8394700"/>
            <a:ext cx="1217374" cy="5334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299" name="矩形"/>
          <p:cNvSpPr/>
          <p:nvPr/>
        </p:nvSpPr>
        <p:spPr>
          <a:xfrm>
            <a:off x="15239500" y="8928100"/>
            <a:ext cx="1217374" cy="5334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300" name="矩形"/>
          <p:cNvSpPr/>
          <p:nvPr/>
        </p:nvSpPr>
        <p:spPr>
          <a:xfrm>
            <a:off x="15239500" y="6794500"/>
            <a:ext cx="1217374" cy="5334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301" name="Elit Parturient Fusce"/>
          <p:cNvSpPr txBox="1">
            <a:spLocks noGrp="1"/>
          </p:cNvSpPr>
          <p:nvPr>
            <p:ph type="body" sz="quarter" idx="13"/>
          </p:nvPr>
        </p:nvSpPr>
        <p:spPr>
          <a:xfrm>
            <a:off x="1478479" y="4546600"/>
            <a:ext cx="4649811" cy="330200"/>
          </a:xfrm>
          <a:prstGeom prst="rect">
            <a:avLst/>
          </a:prstGeom>
        </p:spPr>
        <p:txBody>
          <a:bodyPr anchor="b"/>
          <a:lstStyle>
            <a:lvl1pPr algn="r" defTabSz="792479">
              <a:spcBef>
                <a:spcPts val="2500"/>
              </a:spcBef>
              <a:buClrTx/>
              <a:defRPr sz="2496" spc="124">
                <a:solidFill>
                  <a:srgbClr val="363636"/>
                </a:solidFill>
              </a:defRPr>
            </a:lvl1pPr>
          </a:lstStyle>
          <a:p>
            <a:r>
              <a:t>Elit Parturient Fusce</a:t>
            </a:r>
          </a:p>
        </p:txBody>
      </p:sp>
      <p:sp>
        <p:nvSpPr>
          <p:cNvPr id="302" name="70%"/>
          <p:cNvSpPr txBox="1">
            <a:spLocks noGrp="1"/>
          </p:cNvSpPr>
          <p:nvPr>
            <p:ph type="body" sz="quarter" idx="14"/>
          </p:nvPr>
        </p:nvSpPr>
        <p:spPr>
          <a:xfrm>
            <a:off x="15142604" y="3187898"/>
            <a:ext cx="1423478" cy="711201"/>
          </a:xfrm>
          <a:prstGeom prst="rect">
            <a:avLst/>
          </a:prstGeom>
        </p:spPr>
        <p:txBody>
          <a:bodyPr anchor="b"/>
          <a:lstStyle>
            <a:lvl1pPr defTabSz="808990">
              <a:spcBef>
                <a:spcPts val="2600"/>
              </a:spcBef>
              <a:buClrTx/>
              <a:defRPr sz="5488" spc="274">
                <a:solidFill>
                  <a:srgbClr val="76A4D2"/>
                </a:solidFill>
              </a:defRPr>
            </a:lvl1pPr>
          </a:lstStyle>
          <a:p>
            <a:r>
              <a:t>70%</a:t>
            </a:r>
          </a:p>
        </p:txBody>
      </p:sp>
      <p:sp>
        <p:nvSpPr>
          <p:cNvPr id="303" name="90%"/>
          <p:cNvSpPr txBox="1">
            <a:spLocks noGrp="1"/>
          </p:cNvSpPr>
          <p:nvPr>
            <p:ph type="body" sz="quarter" idx="15"/>
          </p:nvPr>
        </p:nvSpPr>
        <p:spPr>
          <a:xfrm>
            <a:off x="12274911" y="3187898"/>
            <a:ext cx="1423479" cy="711201"/>
          </a:xfrm>
          <a:prstGeom prst="rect">
            <a:avLst/>
          </a:prstGeom>
        </p:spPr>
        <p:txBody>
          <a:bodyPr anchor="b"/>
          <a:lstStyle>
            <a:lvl1pPr algn="r" defTabSz="808990">
              <a:spcBef>
                <a:spcPts val="2600"/>
              </a:spcBef>
              <a:buClrTx/>
              <a:defRPr sz="5488" spc="274">
                <a:solidFill>
                  <a:srgbClr val="9EBF26"/>
                </a:solidFill>
              </a:defRPr>
            </a:lvl1pPr>
          </a:lstStyle>
          <a:p>
            <a:r>
              <a:t>90%</a:t>
            </a:r>
          </a:p>
        </p:txBody>
      </p:sp>
      <p:sp>
        <p:nvSpPr>
          <p:cNvPr id="304" name="60%"/>
          <p:cNvSpPr txBox="1">
            <a:spLocks noGrp="1"/>
          </p:cNvSpPr>
          <p:nvPr>
            <p:ph type="body" sz="quarter" idx="16"/>
          </p:nvPr>
        </p:nvSpPr>
        <p:spPr>
          <a:xfrm>
            <a:off x="9425624" y="3187898"/>
            <a:ext cx="1423478" cy="711201"/>
          </a:xfrm>
          <a:prstGeom prst="rect">
            <a:avLst/>
          </a:prstGeom>
        </p:spPr>
        <p:txBody>
          <a:bodyPr anchor="b"/>
          <a:lstStyle>
            <a:lvl1pPr defTabSz="808990">
              <a:spcBef>
                <a:spcPts val="2600"/>
              </a:spcBef>
              <a:buClrTx/>
              <a:defRPr sz="5488" spc="274">
                <a:solidFill>
                  <a:srgbClr val="D8796E"/>
                </a:solidFill>
              </a:defRPr>
            </a:lvl1pPr>
          </a:lstStyle>
          <a:p>
            <a:r>
              <a:t>60%</a:t>
            </a:r>
          </a:p>
        </p:txBody>
      </p:sp>
      <p:sp>
        <p:nvSpPr>
          <p:cNvPr id="305" name="dolor sit amet"/>
          <p:cNvSpPr txBox="1">
            <a:spLocks noGrp="1"/>
          </p:cNvSpPr>
          <p:nvPr>
            <p:ph type="body" sz="quarter" idx="17"/>
          </p:nvPr>
        </p:nvSpPr>
        <p:spPr>
          <a:xfrm>
            <a:off x="1478479" y="6197600"/>
            <a:ext cx="4649811" cy="330200"/>
          </a:xfrm>
          <a:prstGeom prst="rect">
            <a:avLst/>
          </a:prstGeom>
        </p:spPr>
        <p:txBody>
          <a:bodyPr anchor="b"/>
          <a:lstStyle>
            <a:lvl1pPr algn="r" defTabSz="792479">
              <a:spcBef>
                <a:spcPts val="2500"/>
              </a:spcBef>
              <a:buClrTx/>
              <a:defRPr sz="2496" spc="124">
                <a:solidFill>
                  <a:srgbClr val="363636"/>
                </a:solidFill>
              </a:defRPr>
            </a:lvl1pPr>
          </a:lstStyle>
          <a:p>
            <a:r>
              <a:t>dolor sit amet</a:t>
            </a:r>
          </a:p>
        </p:txBody>
      </p:sp>
      <p:sp>
        <p:nvSpPr>
          <p:cNvPr id="306" name="Mattis"/>
          <p:cNvSpPr txBox="1">
            <a:spLocks noGrp="1"/>
          </p:cNvSpPr>
          <p:nvPr>
            <p:ph type="body" sz="quarter" idx="18"/>
          </p:nvPr>
        </p:nvSpPr>
        <p:spPr>
          <a:xfrm>
            <a:off x="1478479" y="7835900"/>
            <a:ext cx="4649811" cy="330200"/>
          </a:xfrm>
          <a:prstGeom prst="rect">
            <a:avLst/>
          </a:prstGeom>
        </p:spPr>
        <p:txBody>
          <a:bodyPr anchor="b"/>
          <a:lstStyle>
            <a:lvl1pPr algn="r" defTabSz="792479">
              <a:spcBef>
                <a:spcPts val="2500"/>
              </a:spcBef>
              <a:buClrTx/>
              <a:defRPr sz="2496" spc="124">
                <a:solidFill>
                  <a:srgbClr val="363636"/>
                </a:solidFill>
              </a:defRPr>
            </a:lvl1pPr>
          </a:lstStyle>
          <a:p>
            <a:r>
              <a:t>Mattis</a:t>
            </a:r>
          </a:p>
        </p:txBody>
      </p:sp>
      <p:sp>
        <p:nvSpPr>
          <p:cNvPr id="307"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Resume">
    <p:spTree>
      <p:nvGrpSpPr>
        <p:cNvPr id="1" name=""/>
        <p:cNvGrpSpPr/>
        <p:nvPr/>
      </p:nvGrpSpPr>
      <p:grpSpPr>
        <a:xfrm>
          <a:off x="0" y="0"/>
          <a:ext cx="0" cy="0"/>
          <a:chOff x="0" y="0"/>
          <a:chExt cx="0" cy="0"/>
        </a:xfrm>
      </p:grpSpPr>
      <p:sp>
        <p:nvSpPr>
          <p:cNvPr id="314" name="线条"/>
          <p:cNvSpPr/>
          <p:nvPr/>
        </p:nvSpPr>
        <p:spPr>
          <a:xfrm>
            <a:off x="4686300" y="3594100"/>
            <a:ext cx="5876582"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15"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16"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17"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318"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19" name="圆形"/>
          <p:cNvSpPr/>
          <p:nvPr/>
        </p:nvSpPr>
        <p:spPr>
          <a:xfrm>
            <a:off x="6502400" y="35052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320" name="Name surname"/>
          <p:cNvSpPr txBox="1">
            <a:spLocks noGrp="1"/>
          </p:cNvSpPr>
          <p:nvPr>
            <p:ph type="body" sz="quarter" idx="13"/>
          </p:nvPr>
        </p:nvSpPr>
        <p:spPr>
          <a:xfrm>
            <a:off x="1478479" y="2908300"/>
            <a:ext cx="4648201" cy="330200"/>
          </a:xfrm>
          <a:prstGeom prst="rect">
            <a:avLst/>
          </a:prstGeom>
        </p:spPr>
        <p:txBody>
          <a:bodyPr anchor="b"/>
          <a:lstStyle>
            <a:lvl1pPr algn="r" defTabSz="792479">
              <a:spcBef>
                <a:spcPts val="3500"/>
              </a:spcBef>
              <a:buClrTx/>
              <a:defRPr sz="2496" spc="124">
                <a:solidFill>
                  <a:srgbClr val="363636"/>
                </a:solidFill>
              </a:defRPr>
            </a:lvl1pPr>
          </a:lstStyle>
          <a:p>
            <a:r>
              <a:t>Name surname</a:t>
            </a:r>
          </a:p>
        </p:txBody>
      </p:sp>
      <p:sp>
        <p:nvSpPr>
          <p:cNvPr id="321" name="1997"/>
          <p:cNvSpPr txBox="1">
            <a:spLocks noGrp="1"/>
          </p:cNvSpPr>
          <p:nvPr>
            <p:ph type="body" sz="quarter" idx="14"/>
          </p:nvPr>
        </p:nvSpPr>
        <p:spPr>
          <a:xfrm>
            <a:off x="1478479" y="5829300"/>
            <a:ext cx="4648201" cy="330200"/>
          </a:xfrm>
          <a:prstGeom prst="rect">
            <a:avLst/>
          </a:prstGeom>
        </p:spPr>
        <p:txBody>
          <a:bodyPr/>
          <a:lstStyle>
            <a:lvl1pPr algn="r" defTabSz="792479">
              <a:spcBef>
                <a:spcPts val="3500"/>
              </a:spcBef>
              <a:buClrTx/>
              <a:defRPr sz="2496" spc="124">
                <a:solidFill>
                  <a:srgbClr val="D8796E"/>
                </a:solidFill>
              </a:defRPr>
            </a:lvl1pPr>
          </a:lstStyle>
          <a:p>
            <a:r>
              <a:t>1997</a:t>
            </a:r>
          </a:p>
        </p:txBody>
      </p:sp>
      <p:sp>
        <p:nvSpPr>
          <p:cNvPr id="322" name="2005"/>
          <p:cNvSpPr txBox="1">
            <a:spLocks noGrp="1"/>
          </p:cNvSpPr>
          <p:nvPr>
            <p:ph type="body" sz="quarter" idx="15"/>
          </p:nvPr>
        </p:nvSpPr>
        <p:spPr>
          <a:xfrm>
            <a:off x="1478479" y="8280400"/>
            <a:ext cx="4648201" cy="330200"/>
          </a:xfrm>
          <a:prstGeom prst="rect">
            <a:avLst/>
          </a:prstGeom>
        </p:spPr>
        <p:txBody>
          <a:bodyPr/>
          <a:lstStyle>
            <a:lvl1pPr algn="r" defTabSz="792479">
              <a:spcBef>
                <a:spcPts val="3500"/>
              </a:spcBef>
              <a:buClrTx/>
              <a:defRPr sz="2496" spc="124">
                <a:solidFill>
                  <a:srgbClr val="D8796E"/>
                </a:solidFill>
              </a:defRPr>
            </a:lvl1pPr>
          </a:lstStyle>
          <a:p>
            <a:r>
              <a:t>2005</a:t>
            </a:r>
          </a:p>
        </p:txBody>
      </p:sp>
      <p:sp>
        <p:nvSpPr>
          <p:cNvPr id="323" name="正文级别 1…"/>
          <p:cNvSpPr txBox="1">
            <a:spLocks noGrp="1"/>
          </p:cNvSpPr>
          <p:nvPr>
            <p:ph type="body" sz="half" idx="1"/>
          </p:nvPr>
        </p:nvSpPr>
        <p:spPr>
          <a:xfrm>
            <a:off x="7073900" y="3987800"/>
            <a:ext cx="15836900" cy="8102600"/>
          </a:xfrm>
          <a:prstGeom prst="rect">
            <a:avLst/>
          </a:prstGeom>
        </p:spPr>
        <p:txBody>
          <a:bodyPr/>
          <a:lstStyle>
            <a:lvl1pPr algn="l">
              <a:lnSpc>
                <a:spcPct val="140000"/>
              </a:lnSpc>
              <a:buClrTx/>
              <a:defRPr sz="3600" cap="none" spc="-72"/>
            </a:lvl1pPr>
            <a:lvl2pPr algn="l">
              <a:lnSpc>
                <a:spcPct val="140000"/>
              </a:lnSpc>
              <a:buClrTx/>
              <a:defRPr sz="3600" cap="none" spc="-72"/>
            </a:lvl2pPr>
            <a:lvl3pPr algn="l">
              <a:lnSpc>
                <a:spcPct val="140000"/>
              </a:lnSpc>
              <a:buClrTx/>
              <a:defRPr sz="3600" cap="none" spc="-72"/>
            </a:lvl3pPr>
            <a:lvl4pPr algn="l">
              <a:lnSpc>
                <a:spcPct val="140000"/>
              </a:lnSpc>
              <a:buClrTx/>
              <a:defRPr sz="3600" cap="none" spc="-72"/>
            </a:lvl4pPr>
            <a:lvl5pPr algn="l">
              <a:lnSpc>
                <a:spcPct val="140000"/>
              </a:lnSpc>
              <a:buClrTx/>
              <a:defRPr sz="3600" cap="none" spc="-72"/>
            </a:lvl5pPr>
          </a:lstStyle>
          <a:p>
            <a:r>
              <a:t>正文级别 1</a:t>
            </a:r>
          </a:p>
          <a:p>
            <a:pPr lvl="1"/>
            <a:r>
              <a:t>正文级别 2</a:t>
            </a:r>
          </a:p>
          <a:p>
            <a:pPr lvl="2"/>
            <a:r>
              <a:t>正文级别 3</a:t>
            </a:r>
          </a:p>
          <a:p>
            <a:pPr lvl="3"/>
            <a:r>
              <a:t>正文级别 4</a:t>
            </a:r>
          </a:p>
          <a:p>
            <a:pPr lvl="4"/>
            <a:r>
              <a:t>正文级别 5</a:t>
            </a:r>
          </a:p>
        </p:txBody>
      </p:sp>
      <p:sp>
        <p:nvSpPr>
          <p:cNvPr id="324"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Ring Chart">
    <p:spTree>
      <p:nvGrpSpPr>
        <p:cNvPr id="1" name=""/>
        <p:cNvGrpSpPr/>
        <p:nvPr/>
      </p:nvGrpSpPr>
      <p:grpSpPr>
        <a:xfrm>
          <a:off x="0" y="0"/>
          <a:ext cx="0" cy="0"/>
          <a:chOff x="0" y="0"/>
          <a:chExt cx="0" cy="0"/>
        </a:xfrm>
      </p:grpSpPr>
      <p:sp>
        <p:nvSpPr>
          <p:cNvPr id="331"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32" name="线条"/>
          <p:cNvSpPr/>
          <p:nvPr/>
        </p:nvSpPr>
        <p:spPr>
          <a:xfrm>
            <a:off x="-12700" y="1281726"/>
            <a:ext cx="6606358" cy="71"/>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33"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34"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35" name="矩形"/>
          <p:cNvSpPr/>
          <p:nvPr/>
        </p:nvSpPr>
        <p:spPr>
          <a:xfrm>
            <a:off x="1779270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336"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37"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338" name="线条"/>
          <p:cNvSpPr/>
          <p:nvPr/>
        </p:nvSpPr>
        <p:spPr>
          <a:xfrm>
            <a:off x="17777642" y="12464472"/>
            <a:ext cx="6606358" cy="72"/>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grpSp>
        <p:nvGrpSpPr>
          <p:cNvPr id="341" name="成组"/>
          <p:cNvGrpSpPr/>
          <p:nvPr/>
        </p:nvGrpSpPr>
        <p:grpSpPr>
          <a:xfrm rot="18900000">
            <a:off x="8690900" y="3355775"/>
            <a:ext cx="7010401" cy="7010401"/>
            <a:chOff x="4893601" y="26302"/>
            <a:chExt cx="7010400" cy="7010400"/>
          </a:xfrm>
        </p:grpSpPr>
        <p:graphicFrame>
          <p:nvGraphicFramePr>
            <p:cNvPr id="339" name="二维饼图"/>
            <p:cNvGraphicFramePr/>
            <p:nvPr/>
          </p:nvGraphicFramePr>
          <p:xfrm>
            <a:off x="4893601" y="26302"/>
            <a:ext cx="7010401" cy="7010401"/>
          </p:xfrm>
          <a:graphic>
            <a:graphicData uri="http://schemas.openxmlformats.org/drawingml/2006/chart">
              <c:chart xmlns:c="http://schemas.openxmlformats.org/drawingml/2006/chart" xmlns:r="http://schemas.openxmlformats.org/officeDocument/2006/relationships" r:id="rId2"/>
            </a:graphicData>
          </a:graphic>
        </p:graphicFrame>
        <p:sp>
          <p:nvSpPr>
            <p:cNvPr id="340" name="圆形"/>
            <p:cNvSpPr/>
            <p:nvPr/>
          </p:nvSpPr>
          <p:spPr>
            <a:xfrm>
              <a:off x="5230421" y="371540"/>
              <a:ext cx="6358723" cy="6358723"/>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grpSp>
        <p:nvGrpSpPr>
          <p:cNvPr id="344" name="成组"/>
          <p:cNvGrpSpPr/>
          <p:nvPr/>
        </p:nvGrpSpPr>
        <p:grpSpPr>
          <a:xfrm rot="18900000">
            <a:off x="9279932" y="3945930"/>
            <a:ext cx="5842001" cy="5842001"/>
            <a:chOff x="4067417" y="26302"/>
            <a:chExt cx="5842000" cy="5842000"/>
          </a:xfrm>
        </p:grpSpPr>
        <p:graphicFrame>
          <p:nvGraphicFramePr>
            <p:cNvPr id="342" name="二维饼图"/>
            <p:cNvGraphicFramePr/>
            <p:nvPr/>
          </p:nvGraphicFramePr>
          <p:xfrm>
            <a:off x="4067417" y="26302"/>
            <a:ext cx="5842001" cy="5842001"/>
          </p:xfrm>
          <a:graphic>
            <a:graphicData uri="http://schemas.openxmlformats.org/drawingml/2006/chart">
              <c:chart xmlns:c="http://schemas.openxmlformats.org/drawingml/2006/chart" xmlns:r="http://schemas.openxmlformats.org/officeDocument/2006/relationships" r:id="rId3"/>
            </a:graphicData>
          </a:graphic>
        </p:graphicFrame>
        <p:sp>
          <p:nvSpPr>
            <p:cNvPr id="343" name="圆形"/>
            <p:cNvSpPr/>
            <p:nvPr/>
          </p:nvSpPr>
          <p:spPr>
            <a:xfrm>
              <a:off x="4406930" y="365818"/>
              <a:ext cx="5182164" cy="5182162"/>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grpSp>
        <p:nvGrpSpPr>
          <p:cNvPr id="347" name="成组"/>
          <p:cNvGrpSpPr/>
          <p:nvPr/>
        </p:nvGrpSpPr>
        <p:grpSpPr>
          <a:xfrm rot="18900000">
            <a:off x="9838729" y="4504728"/>
            <a:ext cx="4724401" cy="4724401"/>
            <a:chOff x="3277155" y="26302"/>
            <a:chExt cx="4724400" cy="4724400"/>
          </a:xfrm>
        </p:grpSpPr>
        <p:graphicFrame>
          <p:nvGraphicFramePr>
            <p:cNvPr id="345" name="二维饼图"/>
            <p:cNvGraphicFramePr/>
            <p:nvPr/>
          </p:nvGraphicFramePr>
          <p:xfrm>
            <a:off x="3277155" y="26302"/>
            <a:ext cx="4724401" cy="4724401"/>
          </p:xfrm>
          <a:graphic>
            <a:graphicData uri="http://schemas.openxmlformats.org/drawingml/2006/chart">
              <c:chart xmlns:c="http://schemas.openxmlformats.org/drawingml/2006/chart" xmlns:r="http://schemas.openxmlformats.org/officeDocument/2006/relationships" r:id="rId4"/>
            </a:graphicData>
          </a:graphic>
        </p:graphicFrame>
        <p:sp>
          <p:nvSpPr>
            <p:cNvPr id="346" name="圆形"/>
            <p:cNvSpPr/>
            <p:nvPr/>
          </p:nvSpPr>
          <p:spPr>
            <a:xfrm>
              <a:off x="3633643" y="382792"/>
              <a:ext cx="4026335" cy="4026335"/>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sp>
        <p:nvSpPr>
          <p:cNvPr id="348" name="线条"/>
          <p:cNvSpPr/>
          <p:nvPr/>
        </p:nvSpPr>
        <p:spPr>
          <a:xfrm>
            <a:off x="6594809" y="1274392"/>
            <a:ext cx="11214366" cy="11214605"/>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49" name="Vulputate Condimentum"/>
          <p:cNvSpPr txBox="1">
            <a:spLocks noGrp="1"/>
          </p:cNvSpPr>
          <p:nvPr>
            <p:ph type="body" sz="quarter" idx="13"/>
          </p:nvPr>
        </p:nvSpPr>
        <p:spPr>
          <a:xfrm>
            <a:off x="18288000" y="11557000"/>
            <a:ext cx="4648201" cy="330200"/>
          </a:xfrm>
          <a:prstGeom prst="rect">
            <a:avLst/>
          </a:prstGeom>
        </p:spPr>
        <p:txBody>
          <a:bodyPr/>
          <a:lstStyle>
            <a:lvl1pPr algn="l" defTabSz="792479">
              <a:spcBef>
                <a:spcPts val="2500"/>
              </a:spcBef>
              <a:buClrTx/>
              <a:defRPr sz="2496" spc="124">
                <a:solidFill>
                  <a:srgbClr val="363636"/>
                </a:solidFill>
              </a:defRPr>
            </a:lvl1pPr>
          </a:lstStyle>
          <a:p>
            <a:r>
              <a:t>Vulputate Condimentum</a:t>
            </a:r>
          </a:p>
        </p:txBody>
      </p:sp>
      <p:sp>
        <p:nvSpPr>
          <p:cNvPr id="350" name="Maecenas faucibus"/>
          <p:cNvSpPr txBox="1">
            <a:spLocks noGrp="1"/>
          </p:cNvSpPr>
          <p:nvPr>
            <p:ph type="body" sz="quarter" idx="14"/>
          </p:nvPr>
        </p:nvSpPr>
        <p:spPr>
          <a:xfrm>
            <a:off x="1473200" y="2603500"/>
            <a:ext cx="4648201" cy="330200"/>
          </a:xfrm>
          <a:prstGeom prst="rect">
            <a:avLst/>
          </a:prstGeom>
        </p:spPr>
        <p:txBody>
          <a:bodyPr/>
          <a:lstStyle>
            <a:lvl1pPr algn="r" defTabSz="792479">
              <a:spcBef>
                <a:spcPts val="3500"/>
              </a:spcBef>
              <a:buClrTx/>
              <a:defRPr sz="2496" spc="124">
                <a:solidFill>
                  <a:srgbClr val="363636"/>
                </a:solidFill>
              </a:defRPr>
            </a:lvl1pPr>
          </a:lstStyle>
          <a:p>
            <a:r>
              <a:t>Maecenas faucibus</a:t>
            </a:r>
          </a:p>
        </p:txBody>
      </p:sp>
      <p:sp>
        <p:nvSpPr>
          <p:cNvPr id="351" name="lorem ipsum"/>
          <p:cNvSpPr txBox="1">
            <a:spLocks noGrp="1"/>
          </p:cNvSpPr>
          <p:nvPr>
            <p:ph type="body" sz="quarter" idx="15"/>
          </p:nvPr>
        </p:nvSpPr>
        <p:spPr>
          <a:xfrm>
            <a:off x="1473200" y="4953000"/>
            <a:ext cx="4648201" cy="330200"/>
          </a:xfrm>
          <a:prstGeom prst="rect">
            <a:avLst/>
          </a:prstGeom>
        </p:spPr>
        <p:txBody>
          <a:bodyPr/>
          <a:lstStyle>
            <a:lvl1pPr algn="r" defTabSz="792479">
              <a:spcBef>
                <a:spcPts val="3500"/>
              </a:spcBef>
              <a:buClrTx/>
              <a:defRPr sz="2496" spc="124">
                <a:solidFill>
                  <a:srgbClr val="363636"/>
                </a:solidFill>
              </a:defRPr>
            </a:lvl1pPr>
          </a:lstStyle>
          <a:p>
            <a:r>
              <a:t>lorem ipsum</a:t>
            </a:r>
          </a:p>
        </p:txBody>
      </p:sp>
      <p:sp>
        <p:nvSpPr>
          <p:cNvPr id="352" name="92%"/>
          <p:cNvSpPr txBox="1">
            <a:spLocks noGrp="1"/>
          </p:cNvSpPr>
          <p:nvPr>
            <p:ph type="body" sz="quarter" idx="16"/>
          </p:nvPr>
        </p:nvSpPr>
        <p:spPr>
          <a:xfrm>
            <a:off x="18288000" y="10620176"/>
            <a:ext cx="4648201" cy="711201"/>
          </a:xfrm>
          <a:prstGeom prst="rect">
            <a:avLst/>
          </a:prstGeom>
        </p:spPr>
        <p:txBody>
          <a:bodyPr anchor="b"/>
          <a:lstStyle>
            <a:lvl1pPr algn="l" defTabSz="808990">
              <a:spcBef>
                <a:spcPts val="2600"/>
              </a:spcBef>
              <a:buClrTx/>
              <a:defRPr sz="5488" spc="274">
                <a:solidFill>
                  <a:srgbClr val="76A4D2"/>
                </a:solidFill>
              </a:defRPr>
            </a:lvl1pPr>
          </a:lstStyle>
          <a:p>
            <a:r>
              <a:t>92%</a:t>
            </a:r>
          </a:p>
        </p:txBody>
      </p:sp>
      <p:sp>
        <p:nvSpPr>
          <p:cNvPr id="353" name="86%"/>
          <p:cNvSpPr txBox="1">
            <a:spLocks noGrp="1"/>
          </p:cNvSpPr>
          <p:nvPr>
            <p:ph type="body" sz="quarter" idx="17"/>
          </p:nvPr>
        </p:nvSpPr>
        <p:spPr>
          <a:xfrm>
            <a:off x="1473200" y="1665882"/>
            <a:ext cx="4648201" cy="711201"/>
          </a:xfrm>
          <a:prstGeom prst="rect">
            <a:avLst/>
          </a:prstGeom>
        </p:spPr>
        <p:txBody>
          <a:bodyPr anchor="b"/>
          <a:lstStyle>
            <a:lvl1pPr algn="r" defTabSz="808990">
              <a:spcBef>
                <a:spcPts val="2600"/>
              </a:spcBef>
              <a:buClrTx/>
              <a:defRPr sz="5488" spc="274">
                <a:solidFill>
                  <a:srgbClr val="D8796E"/>
                </a:solidFill>
              </a:defRPr>
            </a:lvl1pPr>
          </a:lstStyle>
          <a:p>
            <a:r>
              <a:t>86%</a:t>
            </a:r>
          </a:p>
        </p:txBody>
      </p:sp>
      <p:sp>
        <p:nvSpPr>
          <p:cNvPr id="354" name="64%"/>
          <p:cNvSpPr txBox="1">
            <a:spLocks noGrp="1"/>
          </p:cNvSpPr>
          <p:nvPr>
            <p:ph type="body" sz="quarter" idx="18"/>
          </p:nvPr>
        </p:nvSpPr>
        <p:spPr>
          <a:xfrm>
            <a:off x="1473200" y="4015382"/>
            <a:ext cx="4648201" cy="711201"/>
          </a:xfrm>
          <a:prstGeom prst="rect">
            <a:avLst/>
          </a:prstGeom>
        </p:spPr>
        <p:txBody>
          <a:bodyPr anchor="b"/>
          <a:lstStyle>
            <a:lvl1pPr algn="r" defTabSz="808990">
              <a:spcBef>
                <a:spcPts val="2600"/>
              </a:spcBef>
              <a:buClrTx/>
              <a:defRPr sz="5488" spc="274">
                <a:solidFill>
                  <a:srgbClr val="9EBF26"/>
                </a:solidFill>
              </a:defRPr>
            </a:lvl1pPr>
          </a:lstStyle>
          <a:p>
            <a:r>
              <a:t>64%</a:t>
            </a:r>
          </a:p>
        </p:txBody>
      </p:sp>
      <p:sp>
        <p:nvSpPr>
          <p:cNvPr id="355"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3 Doughnut Charts ">
    <p:spTree>
      <p:nvGrpSpPr>
        <p:cNvPr id="1" name=""/>
        <p:cNvGrpSpPr/>
        <p:nvPr/>
      </p:nvGrpSpPr>
      <p:grpSpPr>
        <a:xfrm>
          <a:off x="0" y="0"/>
          <a:ext cx="0" cy="0"/>
          <a:chOff x="0" y="0"/>
          <a:chExt cx="0" cy="0"/>
        </a:xfrm>
      </p:grpSpPr>
      <p:sp>
        <p:nvSpPr>
          <p:cNvPr id="362"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63"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64" name="矩形"/>
          <p:cNvSpPr/>
          <p:nvPr/>
        </p:nvSpPr>
        <p:spPr>
          <a:xfrm>
            <a:off x="6591300" y="482600"/>
            <a:ext cx="111887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grpSp>
        <p:nvGrpSpPr>
          <p:cNvPr id="367" name="成组"/>
          <p:cNvGrpSpPr/>
          <p:nvPr/>
        </p:nvGrpSpPr>
        <p:grpSpPr>
          <a:xfrm rot="18900000">
            <a:off x="4661191" y="2408387"/>
            <a:ext cx="2552701" cy="2552701"/>
            <a:chOff x="1741531" y="26302"/>
            <a:chExt cx="2552700" cy="2552700"/>
          </a:xfrm>
        </p:grpSpPr>
        <p:graphicFrame>
          <p:nvGraphicFramePr>
            <p:cNvPr id="365" name="二维饼图"/>
            <p:cNvGraphicFramePr/>
            <p:nvPr/>
          </p:nvGraphicFramePr>
          <p:xfrm>
            <a:off x="1741531" y="26302"/>
            <a:ext cx="2552701" cy="2552701"/>
          </p:xfrm>
          <a:graphic>
            <a:graphicData uri="http://schemas.openxmlformats.org/drawingml/2006/chart">
              <c:chart xmlns:c="http://schemas.openxmlformats.org/drawingml/2006/chart" xmlns:r="http://schemas.openxmlformats.org/officeDocument/2006/relationships" r:id="rId2"/>
            </a:graphicData>
          </a:graphic>
        </p:graphicFrame>
        <p:sp>
          <p:nvSpPr>
            <p:cNvPr id="366" name="圆形"/>
            <p:cNvSpPr/>
            <p:nvPr/>
          </p:nvSpPr>
          <p:spPr>
            <a:xfrm>
              <a:off x="1934290" y="220251"/>
              <a:ext cx="2175237" cy="2175238"/>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grpSp>
        <p:nvGrpSpPr>
          <p:cNvPr id="370" name="成组"/>
          <p:cNvGrpSpPr/>
          <p:nvPr/>
        </p:nvGrpSpPr>
        <p:grpSpPr>
          <a:xfrm rot="18900000">
            <a:off x="10999285" y="2408387"/>
            <a:ext cx="2552701" cy="2552701"/>
            <a:chOff x="1741531" y="26302"/>
            <a:chExt cx="2552700" cy="2552700"/>
          </a:xfrm>
        </p:grpSpPr>
        <p:graphicFrame>
          <p:nvGraphicFramePr>
            <p:cNvPr id="368" name="二维饼图"/>
            <p:cNvGraphicFramePr/>
            <p:nvPr/>
          </p:nvGraphicFramePr>
          <p:xfrm>
            <a:off x="1741531" y="26302"/>
            <a:ext cx="2552701" cy="2552701"/>
          </p:xfrm>
          <a:graphic>
            <a:graphicData uri="http://schemas.openxmlformats.org/drawingml/2006/chart">
              <c:chart xmlns:c="http://schemas.openxmlformats.org/drawingml/2006/chart" xmlns:r="http://schemas.openxmlformats.org/officeDocument/2006/relationships" r:id="rId3"/>
            </a:graphicData>
          </a:graphic>
        </p:graphicFrame>
        <p:sp>
          <p:nvSpPr>
            <p:cNvPr id="369" name="圆形"/>
            <p:cNvSpPr/>
            <p:nvPr/>
          </p:nvSpPr>
          <p:spPr>
            <a:xfrm>
              <a:off x="1934291" y="220252"/>
              <a:ext cx="2175237" cy="2175238"/>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grpSp>
        <p:nvGrpSpPr>
          <p:cNvPr id="373" name="成组"/>
          <p:cNvGrpSpPr/>
          <p:nvPr/>
        </p:nvGrpSpPr>
        <p:grpSpPr>
          <a:xfrm rot="18900000">
            <a:off x="17337380" y="2408387"/>
            <a:ext cx="2552701" cy="2552701"/>
            <a:chOff x="1741531" y="26302"/>
            <a:chExt cx="2552700" cy="2552700"/>
          </a:xfrm>
        </p:grpSpPr>
        <p:graphicFrame>
          <p:nvGraphicFramePr>
            <p:cNvPr id="371" name="二维饼图"/>
            <p:cNvGraphicFramePr/>
            <p:nvPr/>
          </p:nvGraphicFramePr>
          <p:xfrm>
            <a:off x="1741531" y="26302"/>
            <a:ext cx="2552701" cy="2552701"/>
          </p:xfrm>
          <a:graphic>
            <a:graphicData uri="http://schemas.openxmlformats.org/drawingml/2006/chart">
              <c:chart xmlns:c="http://schemas.openxmlformats.org/drawingml/2006/chart" xmlns:r="http://schemas.openxmlformats.org/officeDocument/2006/relationships" r:id="rId4"/>
            </a:graphicData>
          </a:graphic>
        </p:graphicFrame>
        <p:sp>
          <p:nvSpPr>
            <p:cNvPr id="372" name="圆形"/>
            <p:cNvSpPr/>
            <p:nvPr/>
          </p:nvSpPr>
          <p:spPr>
            <a:xfrm>
              <a:off x="1934289" y="220250"/>
              <a:ext cx="2175237" cy="2175237"/>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grpSp>
        <p:nvGrpSpPr>
          <p:cNvPr id="376" name="成组"/>
          <p:cNvGrpSpPr/>
          <p:nvPr/>
        </p:nvGrpSpPr>
        <p:grpSpPr>
          <a:xfrm>
            <a:off x="10471774" y="1883030"/>
            <a:ext cx="3616403" cy="3603403"/>
            <a:chOff x="0" y="0"/>
            <a:chExt cx="3616402" cy="3603401"/>
          </a:xfrm>
        </p:grpSpPr>
        <p:sp>
          <p:nvSpPr>
            <p:cNvPr id="374" name="线条"/>
            <p:cNvSpPr/>
            <p:nvPr/>
          </p:nvSpPr>
          <p:spPr>
            <a:xfrm flipV="1">
              <a:off x="44547" y="3603369"/>
              <a:ext cx="3571856" cy="33"/>
            </a:xfrm>
            <a:prstGeom prst="line">
              <a:avLst/>
            </a:prstGeom>
            <a:noFill/>
            <a:ln w="12700" cap="flat">
              <a:solidFill>
                <a:srgbClr val="C7C8CB"/>
              </a:solidFill>
              <a:prstDash val="solid"/>
              <a:miter lim="400000"/>
            </a:ln>
            <a:effectLst/>
          </p:spPr>
          <p:txBody>
            <a:bodyPr wrap="square" lIns="0" tIns="0" rIns="0" bIns="0" numCol="1" anchor="t">
              <a:noAutofit/>
            </a:bodyPr>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75" name="线条"/>
            <p:cNvSpPr/>
            <p:nvPr/>
          </p:nvSpPr>
          <p:spPr>
            <a:xfrm>
              <a:off x="0" y="0"/>
              <a:ext cx="3600094" cy="3600044"/>
            </a:xfrm>
            <a:prstGeom prst="line">
              <a:avLst/>
            </a:prstGeom>
            <a:noFill/>
            <a:ln w="12700" cap="flat">
              <a:solidFill>
                <a:srgbClr val="C7C8CB"/>
              </a:solidFill>
              <a:prstDash val="solid"/>
              <a:miter lim="400000"/>
            </a:ln>
            <a:effectLst/>
          </p:spPr>
          <p:txBody>
            <a:bodyPr wrap="square" lIns="0" tIns="0" rIns="0" bIns="0" numCol="1" anchor="t">
              <a:noAutofit/>
            </a:bodyPr>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grpSp>
      <p:grpSp>
        <p:nvGrpSpPr>
          <p:cNvPr id="379" name="成组"/>
          <p:cNvGrpSpPr/>
          <p:nvPr/>
        </p:nvGrpSpPr>
        <p:grpSpPr>
          <a:xfrm>
            <a:off x="16809074" y="1883030"/>
            <a:ext cx="3616403" cy="3603403"/>
            <a:chOff x="0" y="0"/>
            <a:chExt cx="3616402" cy="3603401"/>
          </a:xfrm>
        </p:grpSpPr>
        <p:sp>
          <p:nvSpPr>
            <p:cNvPr id="377" name="线条"/>
            <p:cNvSpPr/>
            <p:nvPr/>
          </p:nvSpPr>
          <p:spPr>
            <a:xfrm flipV="1">
              <a:off x="44547" y="3603369"/>
              <a:ext cx="3571856" cy="33"/>
            </a:xfrm>
            <a:prstGeom prst="line">
              <a:avLst/>
            </a:prstGeom>
            <a:noFill/>
            <a:ln w="12700" cap="flat">
              <a:solidFill>
                <a:srgbClr val="C7C8CB"/>
              </a:solidFill>
              <a:prstDash val="solid"/>
              <a:miter lim="400000"/>
            </a:ln>
            <a:effectLst/>
          </p:spPr>
          <p:txBody>
            <a:bodyPr wrap="square" lIns="0" tIns="0" rIns="0" bIns="0" numCol="1" anchor="t">
              <a:noAutofit/>
            </a:bodyPr>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78" name="线条"/>
            <p:cNvSpPr/>
            <p:nvPr/>
          </p:nvSpPr>
          <p:spPr>
            <a:xfrm>
              <a:off x="0" y="0"/>
              <a:ext cx="3600094" cy="3600044"/>
            </a:xfrm>
            <a:prstGeom prst="line">
              <a:avLst/>
            </a:prstGeom>
            <a:noFill/>
            <a:ln w="12700" cap="flat">
              <a:solidFill>
                <a:srgbClr val="C7C8CB"/>
              </a:solidFill>
              <a:prstDash val="solid"/>
              <a:miter lim="400000"/>
            </a:ln>
            <a:effectLst/>
          </p:spPr>
          <p:txBody>
            <a:bodyPr wrap="square" lIns="0" tIns="0" rIns="0" bIns="0" numCol="1" anchor="t">
              <a:noAutofit/>
            </a:bodyPr>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grpSp>
      <p:grpSp>
        <p:nvGrpSpPr>
          <p:cNvPr id="382" name="成组"/>
          <p:cNvGrpSpPr/>
          <p:nvPr/>
        </p:nvGrpSpPr>
        <p:grpSpPr>
          <a:xfrm>
            <a:off x="4134474" y="1883030"/>
            <a:ext cx="3616403" cy="3603403"/>
            <a:chOff x="0" y="0"/>
            <a:chExt cx="3616402" cy="3603401"/>
          </a:xfrm>
        </p:grpSpPr>
        <p:sp>
          <p:nvSpPr>
            <p:cNvPr id="380" name="线条"/>
            <p:cNvSpPr/>
            <p:nvPr/>
          </p:nvSpPr>
          <p:spPr>
            <a:xfrm flipV="1">
              <a:off x="44547" y="3603369"/>
              <a:ext cx="3571856" cy="33"/>
            </a:xfrm>
            <a:prstGeom prst="line">
              <a:avLst/>
            </a:prstGeom>
            <a:noFill/>
            <a:ln w="12700" cap="flat">
              <a:solidFill>
                <a:srgbClr val="C7C8CB"/>
              </a:solidFill>
              <a:prstDash val="solid"/>
              <a:miter lim="400000"/>
            </a:ln>
            <a:effectLst/>
          </p:spPr>
          <p:txBody>
            <a:bodyPr wrap="square" lIns="0" tIns="0" rIns="0" bIns="0" numCol="1" anchor="t">
              <a:noAutofit/>
            </a:bodyPr>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81" name="线条"/>
            <p:cNvSpPr/>
            <p:nvPr/>
          </p:nvSpPr>
          <p:spPr>
            <a:xfrm>
              <a:off x="0" y="0"/>
              <a:ext cx="3600094" cy="3600044"/>
            </a:xfrm>
            <a:prstGeom prst="line">
              <a:avLst/>
            </a:prstGeom>
            <a:noFill/>
            <a:ln w="12700" cap="flat">
              <a:solidFill>
                <a:srgbClr val="C7C8CB"/>
              </a:solidFill>
              <a:prstDash val="solid"/>
              <a:miter lim="400000"/>
            </a:ln>
            <a:effectLst/>
          </p:spPr>
          <p:txBody>
            <a:bodyPr wrap="square" lIns="0" tIns="0" rIns="0" bIns="0" numCol="1" anchor="t">
              <a:noAutofit/>
            </a:bodyPr>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grpSp>
      <p:sp>
        <p:nvSpPr>
          <p:cNvPr id="383" name="78%"/>
          <p:cNvSpPr txBox="1">
            <a:spLocks noGrp="1"/>
          </p:cNvSpPr>
          <p:nvPr>
            <p:ph type="body" sz="quarter" idx="13"/>
          </p:nvPr>
        </p:nvSpPr>
        <p:spPr>
          <a:xfrm>
            <a:off x="16801890" y="5831085"/>
            <a:ext cx="3620229" cy="711201"/>
          </a:xfrm>
          <a:prstGeom prst="rect">
            <a:avLst/>
          </a:prstGeom>
        </p:spPr>
        <p:txBody>
          <a:bodyPr/>
          <a:lstStyle>
            <a:lvl1pPr algn="r" defTabSz="808990">
              <a:spcBef>
                <a:spcPts val="2600"/>
              </a:spcBef>
              <a:buClrTx/>
              <a:defRPr sz="5488" spc="274">
                <a:solidFill>
                  <a:srgbClr val="D8796E"/>
                </a:solidFill>
              </a:defRPr>
            </a:lvl1pPr>
          </a:lstStyle>
          <a:p>
            <a:r>
              <a:t>78%</a:t>
            </a:r>
          </a:p>
        </p:txBody>
      </p:sp>
      <p:sp>
        <p:nvSpPr>
          <p:cNvPr id="384" name="85%"/>
          <p:cNvSpPr txBox="1">
            <a:spLocks noGrp="1"/>
          </p:cNvSpPr>
          <p:nvPr>
            <p:ph type="body" sz="quarter" idx="14"/>
          </p:nvPr>
        </p:nvSpPr>
        <p:spPr>
          <a:xfrm>
            <a:off x="4137442" y="5831085"/>
            <a:ext cx="3607526" cy="711201"/>
          </a:xfrm>
          <a:prstGeom prst="rect">
            <a:avLst/>
          </a:prstGeom>
        </p:spPr>
        <p:txBody>
          <a:bodyPr/>
          <a:lstStyle>
            <a:lvl1pPr algn="r" defTabSz="808990">
              <a:spcBef>
                <a:spcPts val="2600"/>
              </a:spcBef>
              <a:buClrTx/>
              <a:defRPr sz="5488" spc="274">
                <a:solidFill>
                  <a:srgbClr val="76A4D2"/>
                </a:solidFill>
              </a:defRPr>
            </a:lvl1pPr>
          </a:lstStyle>
          <a:p>
            <a:r>
              <a:t>85%</a:t>
            </a:r>
          </a:p>
        </p:txBody>
      </p:sp>
      <p:sp>
        <p:nvSpPr>
          <p:cNvPr id="385" name="lorem ipsum"/>
          <p:cNvSpPr txBox="1">
            <a:spLocks noGrp="1"/>
          </p:cNvSpPr>
          <p:nvPr>
            <p:ph type="body" sz="quarter" idx="15"/>
          </p:nvPr>
        </p:nvSpPr>
        <p:spPr>
          <a:xfrm>
            <a:off x="10379293" y="6756400"/>
            <a:ext cx="3709147" cy="330200"/>
          </a:xfrm>
          <a:prstGeom prst="rect">
            <a:avLst/>
          </a:prstGeom>
        </p:spPr>
        <p:txBody>
          <a:bodyPr/>
          <a:lstStyle>
            <a:lvl1pPr algn="r" defTabSz="792479">
              <a:spcBef>
                <a:spcPts val="3500"/>
              </a:spcBef>
              <a:buClrTx/>
              <a:defRPr sz="2496" spc="124">
                <a:solidFill>
                  <a:srgbClr val="363636"/>
                </a:solidFill>
              </a:defRPr>
            </a:lvl1pPr>
          </a:lstStyle>
          <a:p>
            <a:r>
              <a:t>lorem ipsum</a:t>
            </a:r>
          </a:p>
        </p:txBody>
      </p:sp>
      <p:sp>
        <p:nvSpPr>
          <p:cNvPr id="386" name="Vestibulum Etiam Parturient"/>
          <p:cNvSpPr txBox="1">
            <a:spLocks noGrp="1"/>
          </p:cNvSpPr>
          <p:nvPr>
            <p:ph type="body" sz="quarter" idx="16"/>
          </p:nvPr>
        </p:nvSpPr>
        <p:spPr>
          <a:xfrm>
            <a:off x="16690875" y="6845300"/>
            <a:ext cx="3709147" cy="774700"/>
          </a:xfrm>
          <a:prstGeom prst="rect">
            <a:avLst/>
          </a:prstGeom>
        </p:spPr>
        <p:txBody>
          <a:bodyPr/>
          <a:lstStyle>
            <a:lvl1pPr algn="r" defTabSz="792479">
              <a:spcBef>
                <a:spcPts val="3500"/>
              </a:spcBef>
              <a:buClrTx/>
              <a:defRPr sz="2496" spc="124">
                <a:solidFill>
                  <a:srgbClr val="363636"/>
                </a:solidFill>
              </a:defRPr>
            </a:lvl1pPr>
          </a:lstStyle>
          <a:p>
            <a:r>
              <a:t>Vestibulum Etiam Parturient</a:t>
            </a:r>
          </a:p>
        </p:txBody>
      </p:sp>
      <p:sp>
        <p:nvSpPr>
          <p:cNvPr id="387" name="Maecenas faucibus mollis"/>
          <p:cNvSpPr txBox="1">
            <a:spLocks noGrp="1"/>
          </p:cNvSpPr>
          <p:nvPr>
            <p:ph type="body" sz="quarter" idx="17"/>
          </p:nvPr>
        </p:nvSpPr>
        <p:spPr>
          <a:xfrm>
            <a:off x="3975617" y="6845300"/>
            <a:ext cx="3798065" cy="774700"/>
          </a:xfrm>
          <a:prstGeom prst="rect">
            <a:avLst/>
          </a:prstGeom>
        </p:spPr>
        <p:txBody>
          <a:bodyPr/>
          <a:lstStyle>
            <a:lvl1pPr algn="r" defTabSz="792479">
              <a:spcBef>
                <a:spcPts val="3500"/>
              </a:spcBef>
              <a:buClrTx/>
              <a:defRPr sz="2496" spc="124">
                <a:solidFill>
                  <a:srgbClr val="363636"/>
                </a:solidFill>
              </a:defRPr>
            </a:lvl1pPr>
          </a:lstStyle>
          <a:p>
            <a:r>
              <a:t>Maecenas faucibus mollis</a:t>
            </a:r>
          </a:p>
        </p:txBody>
      </p:sp>
      <p:sp>
        <p:nvSpPr>
          <p:cNvPr id="388" name="78%"/>
          <p:cNvSpPr txBox="1">
            <a:spLocks noGrp="1"/>
          </p:cNvSpPr>
          <p:nvPr>
            <p:ph type="body" sz="quarter" idx="18"/>
          </p:nvPr>
        </p:nvSpPr>
        <p:spPr>
          <a:xfrm>
            <a:off x="10466490" y="5831085"/>
            <a:ext cx="3620229" cy="711201"/>
          </a:xfrm>
          <a:prstGeom prst="rect">
            <a:avLst/>
          </a:prstGeom>
        </p:spPr>
        <p:txBody>
          <a:bodyPr anchor="b"/>
          <a:lstStyle>
            <a:lvl1pPr algn="r" defTabSz="808990">
              <a:spcBef>
                <a:spcPts val="2600"/>
              </a:spcBef>
              <a:buClrTx/>
              <a:defRPr sz="5488" spc="274">
                <a:solidFill>
                  <a:srgbClr val="9EBF26"/>
                </a:solidFill>
              </a:defRPr>
            </a:lvl1pPr>
          </a:lstStyle>
          <a:p>
            <a:r>
              <a:t>78%</a:t>
            </a:r>
          </a:p>
        </p:txBody>
      </p:sp>
      <p:sp>
        <p:nvSpPr>
          <p:cNvPr id="389" name="正文级别 1…"/>
          <p:cNvSpPr txBox="1">
            <a:spLocks noGrp="1"/>
          </p:cNvSpPr>
          <p:nvPr>
            <p:ph type="body" sz="quarter" idx="1"/>
          </p:nvPr>
        </p:nvSpPr>
        <p:spPr>
          <a:xfrm>
            <a:off x="1473200" y="9055100"/>
            <a:ext cx="21437600" cy="3035300"/>
          </a:xfrm>
          <a:prstGeom prst="rect">
            <a:avLst/>
          </a:prstGeom>
        </p:spPr>
        <p:txBody>
          <a:bodyPr/>
          <a:lstStyle>
            <a:lvl1pPr>
              <a:lnSpc>
                <a:spcPct val="140000"/>
              </a:lnSpc>
              <a:buClrTx/>
              <a:defRPr sz="3600" cap="none" spc="-72"/>
            </a:lvl1pPr>
            <a:lvl2pPr>
              <a:lnSpc>
                <a:spcPct val="140000"/>
              </a:lnSpc>
              <a:buClrTx/>
              <a:defRPr sz="3600" cap="none" spc="-72"/>
            </a:lvl2pPr>
            <a:lvl3pPr>
              <a:lnSpc>
                <a:spcPct val="140000"/>
              </a:lnSpc>
              <a:buClrTx/>
              <a:defRPr sz="3600" cap="none" spc="-72"/>
            </a:lvl3pPr>
            <a:lvl4pPr>
              <a:lnSpc>
                <a:spcPct val="140000"/>
              </a:lnSpc>
              <a:buClrTx/>
              <a:defRPr sz="3600" cap="none" spc="-72"/>
            </a:lvl4pPr>
            <a:lvl5pPr>
              <a:lnSpc>
                <a:spcPct val="140000"/>
              </a:lnSpc>
              <a:buClrTx/>
              <a:defRPr sz="3600" cap="none" spc="-72"/>
            </a:lvl5pPr>
          </a:lstStyle>
          <a:p>
            <a:r>
              <a:t>正文级别 1</a:t>
            </a:r>
          </a:p>
          <a:p>
            <a:pPr lvl="1"/>
            <a:r>
              <a:t>正文级别 2</a:t>
            </a:r>
          </a:p>
          <a:p>
            <a:pPr lvl="2"/>
            <a:r>
              <a:t>正文级别 3</a:t>
            </a:r>
          </a:p>
          <a:p>
            <a:pPr lvl="3"/>
            <a:r>
              <a:t>正文级别 4</a:t>
            </a:r>
          </a:p>
          <a:p>
            <a:pPr lvl="4"/>
            <a:r>
              <a:t>正文级别 5</a:t>
            </a:r>
          </a:p>
        </p:txBody>
      </p:sp>
      <p:sp>
        <p:nvSpPr>
          <p:cNvPr id="390"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oughnut Chart">
    <p:spTree>
      <p:nvGrpSpPr>
        <p:cNvPr id="1" name=""/>
        <p:cNvGrpSpPr/>
        <p:nvPr/>
      </p:nvGrpSpPr>
      <p:grpSpPr>
        <a:xfrm>
          <a:off x="0" y="0"/>
          <a:ext cx="0" cy="0"/>
          <a:chOff x="0" y="0"/>
          <a:chExt cx="0" cy="0"/>
        </a:xfrm>
      </p:grpSpPr>
      <p:grpSp>
        <p:nvGrpSpPr>
          <p:cNvPr id="399" name="成组"/>
          <p:cNvGrpSpPr/>
          <p:nvPr/>
        </p:nvGrpSpPr>
        <p:grpSpPr>
          <a:xfrm rot="18900000">
            <a:off x="9370607" y="4036590"/>
            <a:ext cx="5664201" cy="5664201"/>
            <a:chOff x="3941694" y="26302"/>
            <a:chExt cx="5664200" cy="5664200"/>
          </a:xfrm>
        </p:grpSpPr>
        <p:graphicFrame>
          <p:nvGraphicFramePr>
            <p:cNvPr id="397" name="二维饼图"/>
            <p:cNvGraphicFramePr/>
            <p:nvPr/>
          </p:nvGraphicFramePr>
          <p:xfrm>
            <a:off x="3941694" y="26302"/>
            <a:ext cx="5664201" cy="5664201"/>
          </p:xfrm>
          <a:graphic>
            <a:graphicData uri="http://schemas.openxmlformats.org/drawingml/2006/chart">
              <c:chart xmlns:c="http://schemas.openxmlformats.org/drawingml/2006/chart" xmlns:r="http://schemas.openxmlformats.org/officeDocument/2006/relationships" r:id="rId2"/>
            </a:graphicData>
          </a:graphic>
        </p:graphicFrame>
        <p:sp>
          <p:nvSpPr>
            <p:cNvPr id="398" name="圆形"/>
            <p:cNvSpPr/>
            <p:nvPr/>
          </p:nvSpPr>
          <p:spPr>
            <a:xfrm>
              <a:off x="4369716" y="455793"/>
              <a:ext cx="4826001" cy="4826001"/>
            </a:xfrm>
            <a:prstGeom prst="ellipse">
              <a:avLst/>
            </a:prstGeom>
            <a:solidFill>
              <a:srgbClr val="EEEFF3"/>
            </a:solidFill>
            <a:ln w="25400" cap="flat">
              <a:noFill/>
              <a:miter lim="400000"/>
            </a:ln>
            <a:effectLst/>
          </p:spPr>
          <p:txBody>
            <a:bodyPr wrap="square" lIns="50800" tIns="50800" rIns="50800" bIns="50800" numCol="1" anchor="ctr">
              <a:noAutofit/>
            </a:bodyPr>
            <a:lstStyle/>
            <a:p>
              <a:pPr>
                <a:lnSpc>
                  <a:spcPct val="100000"/>
                </a:lnSpc>
                <a:spcBef>
                  <a:spcPts val="0"/>
                </a:spcBef>
                <a:defRPr sz="4200" spc="0">
                  <a:solidFill>
                    <a:srgbClr val="FFFFFF"/>
                  </a:solidFill>
                  <a:latin typeface="Helvetica Neue Light"/>
                  <a:ea typeface="Helvetica Neue Light"/>
                  <a:cs typeface="Helvetica Neue Light"/>
                  <a:sym typeface="Helvetica Neue Light"/>
                </a:defRPr>
              </a:pPr>
              <a:endParaRPr/>
            </a:p>
          </p:txBody>
        </p:sp>
      </p:grpSp>
      <p:sp>
        <p:nvSpPr>
          <p:cNvPr id="400"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01"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402"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03" name="椭圆形"/>
          <p:cNvSpPr/>
          <p:nvPr/>
        </p:nvSpPr>
        <p:spPr>
          <a:xfrm>
            <a:off x="10727531" y="10287000"/>
            <a:ext cx="2921001" cy="177800"/>
          </a:xfrm>
          <a:prstGeom prst="ellipse">
            <a:avLst/>
          </a:prstGeom>
          <a:solidFill>
            <a:srgbClr val="000000">
              <a:alpha val="6000"/>
            </a:srgbClr>
          </a:solidFill>
          <a:ln w="25400">
            <a:miter lim="400000"/>
          </a:ln>
        </p:spPr>
        <p:txBody>
          <a:bodyPr lIns="50800" tIns="50800" rIns="50800" bIns="50800" anchor="ctr"/>
          <a:lstStyle/>
          <a:p>
            <a:pPr>
              <a:lnSpc>
                <a:spcPct val="100000"/>
              </a:lnSpc>
              <a:spcBef>
                <a:spcPts val="0"/>
              </a:spcBef>
            </a:pPr>
            <a:endParaRPr/>
          </a:p>
        </p:txBody>
      </p:sp>
      <p:sp>
        <p:nvSpPr>
          <p:cNvPr id="404"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05"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06" name="Maecenas faucibus"/>
          <p:cNvSpPr txBox="1">
            <a:spLocks noGrp="1"/>
          </p:cNvSpPr>
          <p:nvPr>
            <p:ph type="body" sz="quarter" idx="13"/>
          </p:nvPr>
        </p:nvSpPr>
        <p:spPr>
          <a:xfrm>
            <a:off x="1478479" y="10566400"/>
            <a:ext cx="4649345" cy="330200"/>
          </a:xfrm>
          <a:prstGeom prst="rect">
            <a:avLst/>
          </a:prstGeom>
        </p:spPr>
        <p:txBody>
          <a:bodyPr anchor="b"/>
          <a:lstStyle>
            <a:lvl1pPr algn="r" defTabSz="792479">
              <a:spcBef>
                <a:spcPts val="2500"/>
              </a:spcBef>
              <a:buClrTx/>
              <a:defRPr sz="2496" spc="124">
                <a:solidFill>
                  <a:srgbClr val="363636"/>
                </a:solidFill>
              </a:defRPr>
            </a:lvl1pPr>
          </a:lstStyle>
          <a:p>
            <a:r>
              <a:t>Maecenas faucibus</a:t>
            </a:r>
          </a:p>
        </p:txBody>
      </p:sp>
      <p:sp>
        <p:nvSpPr>
          <p:cNvPr id="407" name="Maecenas faucibus"/>
          <p:cNvSpPr txBox="1">
            <a:spLocks noGrp="1"/>
          </p:cNvSpPr>
          <p:nvPr>
            <p:ph type="body" sz="quarter" idx="14"/>
          </p:nvPr>
        </p:nvSpPr>
        <p:spPr>
          <a:xfrm>
            <a:off x="18292136" y="2895600"/>
            <a:ext cx="4649344" cy="330200"/>
          </a:xfrm>
          <a:prstGeom prst="rect">
            <a:avLst/>
          </a:prstGeom>
        </p:spPr>
        <p:txBody>
          <a:bodyPr anchor="b"/>
          <a:lstStyle>
            <a:lvl1pPr algn="l" defTabSz="792479">
              <a:spcBef>
                <a:spcPts val="2500"/>
              </a:spcBef>
              <a:buClrTx/>
              <a:defRPr sz="2496" spc="124">
                <a:solidFill>
                  <a:srgbClr val="363636"/>
                </a:solidFill>
              </a:defRPr>
            </a:lvl1pPr>
          </a:lstStyle>
          <a:p>
            <a:r>
              <a:t>Maecenas faucibus</a:t>
            </a:r>
          </a:p>
        </p:txBody>
      </p:sp>
      <p:sp>
        <p:nvSpPr>
          <p:cNvPr id="408" name="Maecenas faucibus"/>
          <p:cNvSpPr txBox="1">
            <a:spLocks noGrp="1"/>
          </p:cNvSpPr>
          <p:nvPr>
            <p:ph type="body" sz="quarter" idx="15"/>
          </p:nvPr>
        </p:nvSpPr>
        <p:spPr>
          <a:xfrm>
            <a:off x="1478479" y="2895600"/>
            <a:ext cx="4649345" cy="330200"/>
          </a:xfrm>
          <a:prstGeom prst="rect">
            <a:avLst/>
          </a:prstGeom>
        </p:spPr>
        <p:txBody>
          <a:bodyPr anchor="b"/>
          <a:lstStyle>
            <a:lvl1pPr algn="r" defTabSz="792479">
              <a:spcBef>
                <a:spcPts val="2500"/>
              </a:spcBef>
              <a:buClrTx/>
              <a:defRPr sz="2496" spc="124">
                <a:solidFill>
                  <a:srgbClr val="363636"/>
                </a:solidFill>
              </a:defRPr>
            </a:lvl1pPr>
          </a:lstStyle>
          <a:p>
            <a:r>
              <a:t>Maecenas faucibus</a:t>
            </a:r>
          </a:p>
        </p:txBody>
      </p:sp>
      <p:sp>
        <p:nvSpPr>
          <p:cNvPr id="409" name="Maecenas faucibus"/>
          <p:cNvSpPr txBox="1">
            <a:spLocks noGrp="1"/>
          </p:cNvSpPr>
          <p:nvPr>
            <p:ph type="body" sz="quarter" idx="16"/>
          </p:nvPr>
        </p:nvSpPr>
        <p:spPr>
          <a:xfrm>
            <a:off x="18292136" y="10566400"/>
            <a:ext cx="4649344" cy="330200"/>
          </a:xfrm>
          <a:prstGeom prst="rect">
            <a:avLst/>
          </a:prstGeom>
        </p:spPr>
        <p:txBody>
          <a:bodyPr anchor="b"/>
          <a:lstStyle>
            <a:lvl1pPr algn="l" defTabSz="792479">
              <a:spcBef>
                <a:spcPts val="2500"/>
              </a:spcBef>
              <a:buClrTx/>
              <a:defRPr sz="2496" spc="124">
                <a:solidFill>
                  <a:srgbClr val="363636"/>
                </a:solidFill>
              </a:defRPr>
            </a:lvl1pPr>
          </a:lstStyle>
          <a:p>
            <a:r>
              <a:t>Maecenas faucibus</a:t>
            </a:r>
          </a:p>
        </p:txBody>
      </p:sp>
      <p:sp>
        <p:nvSpPr>
          <p:cNvPr id="410" name="线条"/>
          <p:cNvSpPr>
            <a:spLocks noGrp="1"/>
          </p:cNvSpPr>
          <p:nvPr>
            <p:ph type="body" sz="quarter" idx="17"/>
          </p:nvPr>
        </p:nvSpPr>
        <p:spPr>
          <a:xfrm flipH="1">
            <a:off x="9480152" y="8845458"/>
            <a:ext cx="985787" cy="1278432"/>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11" name="线条"/>
          <p:cNvSpPr>
            <a:spLocks noGrp="1"/>
          </p:cNvSpPr>
          <p:nvPr>
            <p:ph type="body" sz="quarter" idx="18"/>
          </p:nvPr>
        </p:nvSpPr>
        <p:spPr>
          <a:xfrm>
            <a:off x="13925153" y="8845458"/>
            <a:ext cx="985787" cy="1278432"/>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12" name="线条"/>
          <p:cNvSpPr>
            <a:spLocks noGrp="1"/>
          </p:cNvSpPr>
          <p:nvPr>
            <p:ph type="body" sz="quarter" idx="19"/>
          </p:nvPr>
        </p:nvSpPr>
        <p:spPr>
          <a:xfrm flipH="1">
            <a:off x="14898070" y="3594100"/>
            <a:ext cx="47117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13" name="线条"/>
          <p:cNvSpPr>
            <a:spLocks noGrp="1"/>
          </p:cNvSpPr>
          <p:nvPr>
            <p:ph type="body" sz="quarter" idx="20"/>
          </p:nvPr>
        </p:nvSpPr>
        <p:spPr>
          <a:xfrm>
            <a:off x="4733581" y="3594100"/>
            <a:ext cx="47498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14" name="线条"/>
          <p:cNvSpPr>
            <a:spLocks noGrp="1"/>
          </p:cNvSpPr>
          <p:nvPr>
            <p:ph type="body" sz="quarter" idx="21"/>
          </p:nvPr>
        </p:nvSpPr>
        <p:spPr>
          <a:xfrm>
            <a:off x="4733581" y="10109200"/>
            <a:ext cx="47498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15" name="线条"/>
          <p:cNvSpPr>
            <a:spLocks noGrp="1"/>
          </p:cNvSpPr>
          <p:nvPr>
            <p:ph type="body" sz="quarter" idx="22"/>
          </p:nvPr>
        </p:nvSpPr>
        <p:spPr>
          <a:xfrm flipH="1">
            <a:off x="14898070" y="10109200"/>
            <a:ext cx="47117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16" name="圆形"/>
          <p:cNvSpPr>
            <a:spLocks noGrp="1"/>
          </p:cNvSpPr>
          <p:nvPr>
            <p:ph type="body" sz="quarter" idx="23"/>
          </p:nvPr>
        </p:nvSpPr>
        <p:spPr>
          <a:xfrm>
            <a:off x="6502400" y="35052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17" name="圆形"/>
          <p:cNvSpPr>
            <a:spLocks noGrp="1"/>
          </p:cNvSpPr>
          <p:nvPr>
            <p:ph type="body" sz="quarter" idx="24"/>
          </p:nvPr>
        </p:nvSpPr>
        <p:spPr>
          <a:xfrm flipH="1">
            <a:off x="17691569" y="3505200"/>
            <a:ext cx="177801"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18" name="圆形"/>
          <p:cNvSpPr>
            <a:spLocks noGrp="1"/>
          </p:cNvSpPr>
          <p:nvPr>
            <p:ph type="body" sz="quarter" idx="25"/>
          </p:nvPr>
        </p:nvSpPr>
        <p:spPr>
          <a:xfrm flipH="1">
            <a:off x="17691569" y="10020300"/>
            <a:ext cx="177801"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19" name="圆形"/>
          <p:cNvSpPr>
            <a:spLocks noGrp="1"/>
          </p:cNvSpPr>
          <p:nvPr>
            <p:ph type="body" sz="quarter" idx="26"/>
          </p:nvPr>
        </p:nvSpPr>
        <p:spPr>
          <a:xfrm>
            <a:off x="6502400" y="100330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20" name="线条"/>
          <p:cNvSpPr>
            <a:spLocks noGrp="1"/>
          </p:cNvSpPr>
          <p:nvPr>
            <p:ph type="body" sz="quarter" idx="27"/>
          </p:nvPr>
        </p:nvSpPr>
        <p:spPr>
          <a:xfrm flipH="1" flipV="1">
            <a:off x="9480152" y="3587658"/>
            <a:ext cx="985787" cy="1278432"/>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21" name="线条"/>
          <p:cNvSpPr>
            <a:spLocks noGrp="1"/>
          </p:cNvSpPr>
          <p:nvPr>
            <p:ph type="body" sz="quarter" idx="28"/>
          </p:nvPr>
        </p:nvSpPr>
        <p:spPr>
          <a:xfrm flipV="1">
            <a:off x="13925153" y="3587658"/>
            <a:ext cx="985787" cy="1278432"/>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22" name="标题文本"/>
          <p:cNvSpPr txBox="1">
            <a:spLocks noGrp="1"/>
          </p:cNvSpPr>
          <p:nvPr>
            <p:ph type="title"/>
          </p:nvPr>
        </p:nvSpPr>
        <p:spPr>
          <a:xfrm>
            <a:off x="9822656" y="5067300"/>
            <a:ext cx="4762501" cy="3568700"/>
          </a:xfrm>
          <a:prstGeom prst="rect">
            <a:avLst/>
          </a:prstGeom>
        </p:spPr>
        <p:txBody>
          <a:bodyPr anchor="ctr"/>
          <a:lstStyle>
            <a:lvl1pPr>
              <a:defRPr sz="5000" spc="250"/>
            </a:lvl1pPr>
          </a:lstStyle>
          <a:p>
            <a:r>
              <a:t>标题文本</a:t>
            </a:r>
          </a:p>
        </p:txBody>
      </p:sp>
      <p:sp>
        <p:nvSpPr>
          <p:cNvPr id="423"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ubble Diagram">
    <p:spTree>
      <p:nvGrpSpPr>
        <p:cNvPr id="1" name=""/>
        <p:cNvGrpSpPr/>
        <p:nvPr/>
      </p:nvGrpSpPr>
      <p:grpSpPr>
        <a:xfrm>
          <a:off x="0" y="0"/>
          <a:ext cx="0" cy="0"/>
          <a:chOff x="0" y="0"/>
          <a:chExt cx="0" cy="0"/>
        </a:xfrm>
      </p:grpSpPr>
      <p:sp>
        <p:nvSpPr>
          <p:cNvPr id="430"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31"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32" name="矩形"/>
          <p:cNvSpPr/>
          <p:nvPr/>
        </p:nvSpPr>
        <p:spPr>
          <a:xfrm>
            <a:off x="6591300" y="482600"/>
            <a:ext cx="111887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433"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34"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35" name="Maecenas faucibus"/>
          <p:cNvSpPr txBox="1">
            <a:spLocks noGrp="1"/>
          </p:cNvSpPr>
          <p:nvPr>
            <p:ph type="body" sz="quarter" idx="13"/>
          </p:nvPr>
        </p:nvSpPr>
        <p:spPr>
          <a:xfrm>
            <a:off x="18292136" y="3619500"/>
            <a:ext cx="4649344" cy="330200"/>
          </a:xfrm>
          <a:prstGeom prst="rect">
            <a:avLst/>
          </a:prstGeom>
        </p:spPr>
        <p:txBody>
          <a:bodyPr anchor="b"/>
          <a:lstStyle>
            <a:lvl1pPr algn="l" defTabSz="792479">
              <a:spcBef>
                <a:spcPts val="2500"/>
              </a:spcBef>
              <a:buClrTx/>
              <a:defRPr sz="2496" spc="124">
                <a:solidFill>
                  <a:srgbClr val="363636"/>
                </a:solidFill>
              </a:defRPr>
            </a:lvl1pPr>
          </a:lstStyle>
          <a:p>
            <a:r>
              <a:t>Maecenas faucibus</a:t>
            </a:r>
          </a:p>
        </p:txBody>
      </p:sp>
      <p:sp>
        <p:nvSpPr>
          <p:cNvPr id="436" name="Maecenas faucibus"/>
          <p:cNvSpPr txBox="1">
            <a:spLocks noGrp="1"/>
          </p:cNvSpPr>
          <p:nvPr>
            <p:ph type="body" sz="quarter" idx="14"/>
          </p:nvPr>
        </p:nvSpPr>
        <p:spPr>
          <a:xfrm>
            <a:off x="1478479" y="10312400"/>
            <a:ext cx="4649345" cy="330200"/>
          </a:xfrm>
          <a:prstGeom prst="rect">
            <a:avLst/>
          </a:prstGeom>
        </p:spPr>
        <p:txBody>
          <a:bodyPr anchor="b"/>
          <a:lstStyle>
            <a:lvl1pPr algn="r" defTabSz="792479">
              <a:spcBef>
                <a:spcPts val="2500"/>
              </a:spcBef>
              <a:buClrTx/>
              <a:defRPr sz="2496" spc="124">
                <a:solidFill>
                  <a:srgbClr val="363636"/>
                </a:solidFill>
              </a:defRPr>
            </a:lvl1pPr>
          </a:lstStyle>
          <a:p>
            <a:r>
              <a:t>Maecenas faucibus</a:t>
            </a:r>
          </a:p>
        </p:txBody>
      </p:sp>
      <p:sp>
        <p:nvSpPr>
          <p:cNvPr id="437" name="Maecenas faucibus"/>
          <p:cNvSpPr txBox="1">
            <a:spLocks noGrp="1"/>
          </p:cNvSpPr>
          <p:nvPr>
            <p:ph type="body" sz="quarter" idx="15"/>
          </p:nvPr>
        </p:nvSpPr>
        <p:spPr>
          <a:xfrm>
            <a:off x="1478479" y="6375400"/>
            <a:ext cx="4649345" cy="330200"/>
          </a:xfrm>
          <a:prstGeom prst="rect">
            <a:avLst/>
          </a:prstGeom>
        </p:spPr>
        <p:txBody>
          <a:bodyPr anchor="b"/>
          <a:lstStyle>
            <a:lvl1pPr algn="r" defTabSz="792479">
              <a:spcBef>
                <a:spcPts val="2500"/>
              </a:spcBef>
              <a:buClrTx/>
              <a:defRPr sz="2496" spc="124">
                <a:solidFill>
                  <a:srgbClr val="363636"/>
                </a:solidFill>
              </a:defRPr>
            </a:lvl1pPr>
          </a:lstStyle>
          <a:p>
            <a:r>
              <a:t>Maecenas faucibus</a:t>
            </a:r>
          </a:p>
        </p:txBody>
      </p:sp>
      <p:sp>
        <p:nvSpPr>
          <p:cNvPr id="438" name="Maecenas faucibus"/>
          <p:cNvSpPr txBox="1">
            <a:spLocks noGrp="1"/>
          </p:cNvSpPr>
          <p:nvPr>
            <p:ph type="body" sz="quarter" idx="16"/>
          </p:nvPr>
        </p:nvSpPr>
        <p:spPr>
          <a:xfrm>
            <a:off x="18292136" y="8699500"/>
            <a:ext cx="4649344" cy="330200"/>
          </a:xfrm>
          <a:prstGeom prst="rect">
            <a:avLst/>
          </a:prstGeom>
        </p:spPr>
        <p:txBody>
          <a:bodyPr anchor="b"/>
          <a:lstStyle>
            <a:lvl1pPr algn="l" defTabSz="792479">
              <a:spcBef>
                <a:spcPts val="2500"/>
              </a:spcBef>
              <a:buClrTx/>
              <a:defRPr sz="2496" spc="124">
                <a:solidFill>
                  <a:srgbClr val="363636"/>
                </a:solidFill>
              </a:defRPr>
            </a:lvl1pPr>
          </a:lstStyle>
          <a:p>
            <a:r>
              <a:t>Maecenas faucibus</a:t>
            </a:r>
          </a:p>
        </p:txBody>
      </p:sp>
      <p:sp>
        <p:nvSpPr>
          <p:cNvPr id="439" name="Maecenas faucibus"/>
          <p:cNvSpPr txBox="1">
            <a:spLocks noGrp="1"/>
          </p:cNvSpPr>
          <p:nvPr>
            <p:ph type="body" sz="quarter" idx="17"/>
          </p:nvPr>
        </p:nvSpPr>
        <p:spPr>
          <a:xfrm>
            <a:off x="1478479" y="2540000"/>
            <a:ext cx="4649345" cy="330200"/>
          </a:xfrm>
          <a:prstGeom prst="rect">
            <a:avLst/>
          </a:prstGeom>
        </p:spPr>
        <p:txBody>
          <a:bodyPr anchor="b"/>
          <a:lstStyle>
            <a:lvl1pPr algn="r" defTabSz="792479">
              <a:spcBef>
                <a:spcPts val="2500"/>
              </a:spcBef>
              <a:buClrTx/>
              <a:defRPr sz="2496" spc="124">
                <a:solidFill>
                  <a:srgbClr val="363636"/>
                </a:solidFill>
              </a:defRPr>
            </a:lvl1pPr>
          </a:lstStyle>
          <a:p>
            <a:r>
              <a:t>Maecenas faucibus</a:t>
            </a:r>
          </a:p>
        </p:txBody>
      </p:sp>
      <p:sp>
        <p:nvSpPr>
          <p:cNvPr id="440" name="线条"/>
          <p:cNvSpPr>
            <a:spLocks noGrp="1"/>
          </p:cNvSpPr>
          <p:nvPr>
            <p:ph type="body" sz="quarter" idx="18"/>
          </p:nvPr>
        </p:nvSpPr>
        <p:spPr>
          <a:xfrm>
            <a:off x="4733581" y="3238500"/>
            <a:ext cx="75692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41" name="线条"/>
          <p:cNvSpPr>
            <a:spLocks noGrp="1"/>
          </p:cNvSpPr>
          <p:nvPr>
            <p:ph type="body" sz="quarter" idx="19"/>
          </p:nvPr>
        </p:nvSpPr>
        <p:spPr>
          <a:xfrm>
            <a:off x="4733581" y="7073900"/>
            <a:ext cx="54356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42" name="线条"/>
          <p:cNvSpPr>
            <a:spLocks noGrp="1"/>
          </p:cNvSpPr>
          <p:nvPr>
            <p:ph type="body" sz="quarter" idx="20"/>
          </p:nvPr>
        </p:nvSpPr>
        <p:spPr>
          <a:xfrm>
            <a:off x="4733581" y="10998200"/>
            <a:ext cx="57277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43" name="线条"/>
          <p:cNvSpPr>
            <a:spLocks noGrp="1"/>
          </p:cNvSpPr>
          <p:nvPr>
            <p:ph type="body" sz="quarter" idx="21"/>
          </p:nvPr>
        </p:nvSpPr>
        <p:spPr>
          <a:xfrm flipH="1">
            <a:off x="14659945" y="4305300"/>
            <a:ext cx="49530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44" name="线条"/>
          <p:cNvSpPr>
            <a:spLocks noGrp="1"/>
          </p:cNvSpPr>
          <p:nvPr>
            <p:ph type="body" sz="quarter" idx="22"/>
          </p:nvPr>
        </p:nvSpPr>
        <p:spPr>
          <a:xfrm flipH="1">
            <a:off x="14898070" y="9398000"/>
            <a:ext cx="4711701"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445" name="圆形"/>
          <p:cNvSpPr>
            <a:spLocks noGrp="1"/>
          </p:cNvSpPr>
          <p:nvPr>
            <p:ph type="body" sz="quarter" idx="23"/>
          </p:nvPr>
        </p:nvSpPr>
        <p:spPr>
          <a:xfrm flipH="1">
            <a:off x="17704269" y="4216400"/>
            <a:ext cx="177801"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46" name="圆形"/>
          <p:cNvSpPr>
            <a:spLocks noGrp="1"/>
          </p:cNvSpPr>
          <p:nvPr>
            <p:ph type="body" sz="quarter" idx="24"/>
          </p:nvPr>
        </p:nvSpPr>
        <p:spPr>
          <a:xfrm>
            <a:off x="6502400" y="109093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47" name="圆形"/>
          <p:cNvSpPr>
            <a:spLocks noGrp="1"/>
          </p:cNvSpPr>
          <p:nvPr>
            <p:ph type="body" sz="quarter" idx="25"/>
          </p:nvPr>
        </p:nvSpPr>
        <p:spPr>
          <a:xfrm>
            <a:off x="6502400" y="69850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48" name="圆形"/>
          <p:cNvSpPr>
            <a:spLocks noGrp="1"/>
          </p:cNvSpPr>
          <p:nvPr>
            <p:ph type="body" sz="quarter" idx="26"/>
          </p:nvPr>
        </p:nvSpPr>
        <p:spPr>
          <a:xfrm flipH="1">
            <a:off x="17704269" y="9309100"/>
            <a:ext cx="177801"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49" name="圆形"/>
          <p:cNvSpPr>
            <a:spLocks noGrp="1"/>
          </p:cNvSpPr>
          <p:nvPr>
            <p:ph type="body" sz="quarter" idx="27"/>
          </p:nvPr>
        </p:nvSpPr>
        <p:spPr>
          <a:xfrm>
            <a:off x="6502400" y="31496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450" name="37%"/>
          <p:cNvSpPr>
            <a:spLocks noGrp="1"/>
          </p:cNvSpPr>
          <p:nvPr>
            <p:ph type="body" sz="quarter" idx="28"/>
          </p:nvPr>
        </p:nvSpPr>
        <p:spPr>
          <a:xfrm>
            <a:off x="10528300" y="7048500"/>
            <a:ext cx="4673600" cy="4673600"/>
          </a:xfrm>
          <a:prstGeom prst="ellipse">
            <a:avLst/>
          </a:prstGeom>
          <a:solidFill>
            <a:srgbClr val="FC8D81"/>
          </a:solidFill>
          <a:ln w="25400"/>
        </p:spPr>
        <p:txBody>
          <a:bodyPr lIns="50800" tIns="50800" rIns="50800" bIns="50800" anchor="ctr">
            <a:noAutofit/>
          </a:bodyPr>
          <a:lstStyle>
            <a:lvl1pPr>
              <a:lnSpc>
                <a:spcPct val="100000"/>
              </a:lnSpc>
              <a:spcBef>
                <a:spcPts val="0"/>
              </a:spcBef>
              <a:buClrTx/>
              <a:defRPr sz="6600" cap="none" spc="0">
                <a:solidFill>
                  <a:srgbClr val="FFFFFF"/>
                </a:solidFill>
              </a:defRPr>
            </a:lvl1pPr>
          </a:lstStyle>
          <a:p>
            <a:r>
              <a:t>37%</a:t>
            </a:r>
          </a:p>
        </p:txBody>
      </p:sp>
      <p:sp>
        <p:nvSpPr>
          <p:cNvPr id="451" name="21%"/>
          <p:cNvSpPr>
            <a:spLocks noGrp="1"/>
          </p:cNvSpPr>
          <p:nvPr>
            <p:ph type="body" sz="quarter" idx="29"/>
          </p:nvPr>
        </p:nvSpPr>
        <p:spPr>
          <a:xfrm>
            <a:off x="10611445" y="1526976"/>
            <a:ext cx="3416301" cy="3416301"/>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5200" cap="none" spc="0">
                <a:solidFill>
                  <a:srgbClr val="FFFFFF"/>
                </a:solidFill>
              </a:defRPr>
            </a:lvl1pPr>
          </a:lstStyle>
          <a:p>
            <a:r>
              <a:t>21%</a:t>
            </a:r>
          </a:p>
        </p:txBody>
      </p:sp>
      <p:sp>
        <p:nvSpPr>
          <p:cNvPr id="452" name="14%"/>
          <p:cNvSpPr>
            <a:spLocks noGrp="1"/>
          </p:cNvSpPr>
          <p:nvPr>
            <p:ph type="body" sz="quarter" idx="30"/>
          </p:nvPr>
        </p:nvSpPr>
        <p:spPr>
          <a:xfrm>
            <a:off x="9080500" y="5524500"/>
            <a:ext cx="3149600" cy="3149600"/>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5200" cap="none" spc="0">
                <a:solidFill>
                  <a:srgbClr val="FFFFFF"/>
                </a:solidFill>
              </a:defRPr>
            </a:lvl1pPr>
          </a:lstStyle>
          <a:p>
            <a:r>
              <a:t>14%</a:t>
            </a:r>
          </a:p>
        </p:txBody>
      </p:sp>
      <p:sp>
        <p:nvSpPr>
          <p:cNvPr id="453" name="8%"/>
          <p:cNvSpPr>
            <a:spLocks noGrp="1"/>
          </p:cNvSpPr>
          <p:nvPr>
            <p:ph type="body" sz="quarter" idx="31"/>
          </p:nvPr>
        </p:nvSpPr>
        <p:spPr>
          <a:xfrm>
            <a:off x="9944100" y="9842500"/>
            <a:ext cx="2286000" cy="2286000"/>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8%</a:t>
            </a:r>
          </a:p>
        </p:txBody>
      </p:sp>
      <p:sp>
        <p:nvSpPr>
          <p:cNvPr id="454" name="2%"/>
          <p:cNvSpPr>
            <a:spLocks noGrp="1"/>
          </p:cNvSpPr>
          <p:nvPr>
            <p:ph type="body" sz="quarter" idx="32"/>
          </p:nvPr>
        </p:nvSpPr>
        <p:spPr>
          <a:xfrm>
            <a:off x="13068300" y="3390900"/>
            <a:ext cx="1790700" cy="1790700"/>
          </a:xfrm>
          <a:prstGeom prst="ellipse">
            <a:avLst/>
          </a:prstGeom>
          <a:solidFill>
            <a:srgbClr val="FC8D81"/>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2%</a:t>
            </a:r>
          </a:p>
        </p:txBody>
      </p:sp>
      <p:sp>
        <p:nvSpPr>
          <p:cNvPr id="455"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ubble Keywords">
    <p:spTree>
      <p:nvGrpSpPr>
        <p:cNvPr id="1" name=""/>
        <p:cNvGrpSpPr/>
        <p:nvPr/>
      </p:nvGrpSpPr>
      <p:grpSpPr>
        <a:xfrm>
          <a:off x="0" y="0"/>
          <a:ext cx="0" cy="0"/>
          <a:chOff x="0" y="0"/>
          <a:chExt cx="0" cy="0"/>
        </a:xfrm>
      </p:grpSpPr>
      <p:sp>
        <p:nvSpPr>
          <p:cNvPr id="462" name="圆形"/>
          <p:cNvSpPr/>
          <p:nvPr/>
        </p:nvSpPr>
        <p:spPr>
          <a:xfrm>
            <a:off x="18757900" y="3695700"/>
            <a:ext cx="533400" cy="533400"/>
          </a:xfrm>
          <a:prstGeom prst="ellipse">
            <a:avLst/>
          </a:prstGeom>
          <a:solidFill>
            <a:srgbClr val="C4DE66"/>
          </a:solidFill>
          <a:ln w="25400">
            <a:miter lim="400000"/>
          </a:ln>
        </p:spPr>
        <p:txBody>
          <a:bodyPr lIns="50800" tIns="50800" rIns="50800" bIns="50800" anchor="ctr"/>
          <a:lstStyle/>
          <a:p>
            <a:pPr>
              <a:lnSpc>
                <a:spcPct val="100000"/>
              </a:lnSpc>
              <a:spcBef>
                <a:spcPts val="0"/>
              </a:spcBef>
              <a:defRPr spc="0">
                <a:solidFill>
                  <a:srgbClr val="FFFFFF"/>
                </a:solidFill>
              </a:defRPr>
            </a:pPr>
            <a:endParaRPr/>
          </a:p>
        </p:txBody>
      </p:sp>
      <p:sp>
        <p:nvSpPr>
          <p:cNvPr id="463" name="圆形"/>
          <p:cNvSpPr/>
          <p:nvPr/>
        </p:nvSpPr>
        <p:spPr>
          <a:xfrm>
            <a:off x="19189898" y="10545960"/>
            <a:ext cx="838201" cy="838201"/>
          </a:xfrm>
          <a:prstGeom prst="ellipse">
            <a:avLst/>
          </a:prstGeom>
          <a:solidFill>
            <a:srgbClr val="8EC6FD"/>
          </a:solidFill>
          <a:ln w="25400">
            <a:miter lim="400000"/>
          </a:ln>
        </p:spPr>
        <p:txBody>
          <a:bodyPr lIns="50800" tIns="50800" rIns="50800" bIns="50800" anchor="ctr"/>
          <a:lstStyle/>
          <a:p>
            <a:pPr>
              <a:lnSpc>
                <a:spcPct val="100000"/>
              </a:lnSpc>
              <a:spcBef>
                <a:spcPts val="0"/>
              </a:spcBef>
              <a:defRPr spc="0">
                <a:solidFill>
                  <a:srgbClr val="FFFFFF"/>
                </a:solidFill>
              </a:defRPr>
            </a:pPr>
            <a:endParaRPr/>
          </a:p>
        </p:txBody>
      </p:sp>
      <p:sp>
        <p:nvSpPr>
          <p:cNvPr id="464" name="圆形"/>
          <p:cNvSpPr/>
          <p:nvPr/>
        </p:nvSpPr>
        <p:spPr>
          <a:xfrm>
            <a:off x="9029700" y="5930900"/>
            <a:ext cx="533400" cy="533400"/>
          </a:xfrm>
          <a:prstGeom prst="ellipse">
            <a:avLst/>
          </a:prstGeom>
          <a:solidFill>
            <a:srgbClr val="FC8D81"/>
          </a:solidFill>
          <a:ln w="25400">
            <a:miter lim="400000"/>
          </a:ln>
        </p:spPr>
        <p:txBody>
          <a:bodyPr lIns="50800" tIns="50800" rIns="50800" bIns="50800" anchor="ctr"/>
          <a:lstStyle/>
          <a:p>
            <a:pPr>
              <a:lnSpc>
                <a:spcPct val="100000"/>
              </a:lnSpc>
              <a:spcBef>
                <a:spcPts val="0"/>
              </a:spcBef>
              <a:defRPr spc="0">
                <a:solidFill>
                  <a:srgbClr val="FFFFFF"/>
                </a:solidFill>
              </a:defRPr>
            </a:pPr>
            <a:endParaRPr/>
          </a:p>
        </p:txBody>
      </p:sp>
      <p:sp>
        <p:nvSpPr>
          <p:cNvPr id="465" name="圆形"/>
          <p:cNvSpPr/>
          <p:nvPr/>
        </p:nvSpPr>
        <p:spPr>
          <a:xfrm>
            <a:off x="5168900" y="5092700"/>
            <a:ext cx="533400" cy="533400"/>
          </a:xfrm>
          <a:prstGeom prst="ellipse">
            <a:avLst/>
          </a:prstGeom>
          <a:solidFill>
            <a:srgbClr val="C4DE66"/>
          </a:solidFill>
          <a:ln w="25400">
            <a:miter lim="400000"/>
          </a:ln>
        </p:spPr>
        <p:txBody>
          <a:bodyPr lIns="50800" tIns="50800" rIns="50800" bIns="50800" anchor="ctr"/>
          <a:lstStyle/>
          <a:p>
            <a:pPr>
              <a:lnSpc>
                <a:spcPct val="100000"/>
              </a:lnSpc>
              <a:spcBef>
                <a:spcPts val="0"/>
              </a:spcBef>
              <a:defRPr spc="0">
                <a:solidFill>
                  <a:srgbClr val="FFFFFF"/>
                </a:solidFill>
              </a:defRPr>
            </a:pPr>
            <a:endParaRPr/>
          </a:p>
        </p:txBody>
      </p:sp>
      <p:sp>
        <p:nvSpPr>
          <p:cNvPr id="466"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67" name="矩形"/>
          <p:cNvSpPr/>
          <p:nvPr/>
        </p:nvSpPr>
        <p:spPr>
          <a:xfrm>
            <a:off x="6591300" y="482600"/>
            <a:ext cx="111887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468"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69"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70" name="Dolor"/>
          <p:cNvSpPr>
            <a:spLocks noGrp="1"/>
          </p:cNvSpPr>
          <p:nvPr>
            <p:ph type="body" sz="quarter" idx="13"/>
          </p:nvPr>
        </p:nvSpPr>
        <p:spPr>
          <a:xfrm>
            <a:off x="19685000" y="3441700"/>
            <a:ext cx="2578100" cy="2578100"/>
          </a:xfrm>
          <a:prstGeom prst="ellipse">
            <a:avLst/>
          </a:prstGeom>
          <a:solidFill>
            <a:srgbClr val="FC8D81"/>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Dolor</a:t>
            </a:r>
          </a:p>
        </p:txBody>
      </p:sp>
      <p:sp>
        <p:nvSpPr>
          <p:cNvPr id="471" name="Maecenas faucibus mollis interdum."/>
          <p:cNvSpPr>
            <a:spLocks noGrp="1"/>
          </p:cNvSpPr>
          <p:nvPr>
            <p:ph type="body" sz="quarter" idx="14"/>
          </p:nvPr>
        </p:nvSpPr>
        <p:spPr>
          <a:xfrm>
            <a:off x="2070100" y="8099226"/>
            <a:ext cx="4737100" cy="4737101"/>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Maecenas faucibus mollis interdum.</a:t>
            </a:r>
          </a:p>
        </p:txBody>
      </p:sp>
      <p:sp>
        <p:nvSpPr>
          <p:cNvPr id="472" name="Nullam id dolor id nibh ultricies vehicula ut id elit."/>
          <p:cNvSpPr>
            <a:spLocks noGrp="1"/>
          </p:cNvSpPr>
          <p:nvPr>
            <p:ph type="body" sz="quarter" idx="15"/>
          </p:nvPr>
        </p:nvSpPr>
        <p:spPr>
          <a:xfrm>
            <a:off x="8128992" y="5313164"/>
            <a:ext cx="6807201" cy="6807201"/>
          </a:xfrm>
          <a:prstGeom prst="ellipse">
            <a:avLst/>
          </a:prstGeom>
          <a:solidFill>
            <a:srgbClr val="FC8D81"/>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Nullam id dolor id nibh ultricies vehicula ut id elit.</a:t>
            </a:r>
          </a:p>
        </p:txBody>
      </p:sp>
      <p:sp>
        <p:nvSpPr>
          <p:cNvPr id="473" name="Pharetra"/>
          <p:cNvSpPr>
            <a:spLocks noGrp="1"/>
          </p:cNvSpPr>
          <p:nvPr>
            <p:ph type="body" sz="quarter" idx="16"/>
          </p:nvPr>
        </p:nvSpPr>
        <p:spPr>
          <a:xfrm>
            <a:off x="17921882" y="8188523"/>
            <a:ext cx="2730501" cy="2730501"/>
          </a:xfrm>
          <a:prstGeom prst="ellipse">
            <a:avLst/>
          </a:prstGeom>
          <a:solidFill>
            <a:srgbClr val="C4DE66"/>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Pharetra</a:t>
            </a:r>
          </a:p>
        </p:txBody>
      </p:sp>
      <p:sp>
        <p:nvSpPr>
          <p:cNvPr id="474" name="Magna"/>
          <p:cNvSpPr>
            <a:spLocks noGrp="1"/>
          </p:cNvSpPr>
          <p:nvPr>
            <p:ph type="body" sz="quarter" idx="17"/>
          </p:nvPr>
        </p:nvSpPr>
        <p:spPr>
          <a:xfrm>
            <a:off x="11696700" y="9791700"/>
            <a:ext cx="2603500" cy="2603500"/>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Magna</a:t>
            </a:r>
          </a:p>
        </p:txBody>
      </p:sp>
      <p:sp>
        <p:nvSpPr>
          <p:cNvPr id="475" name="圆形"/>
          <p:cNvSpPr>
            <a:spLocks noGrp="1"/>
          </p:cNvSpPr>
          <p:nvPr>
            <p:ph type="body" sz="quarter" idx="18"/>
          </p:nvPr>
        </p:nvSpPr>
        <p:spPr>
          <a:xfrm>
            <a:off x="5585023" y="7492007"/>
            <a:ext cx="838201" cy="838201"/>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0">
                <a:solidFill>
                  <a:srgbClr val="FFFFFF"/>
                </a:solidFill>
              </a:defRPr>
            </a:pPr>
            <a:endParaRPr/>
          </a:p>
        </p:txBody>
      </p:sp>
      <p:sp>
        <p:nvSpPr>
          <p:cNvPr id="476" name="Commodo"/>
          <p:cNvSpPr>
            <a:spLocks noGrp="1"/>
          </p:cNvSpPr>
          <p:nvPr>
            <p:ph type="body" sz="quarter" idx="19"/>
          </p:nvPr>
        </p:nvSpPr>
        <p:spPr>
          <a:xfrm>
            <a:off x="4254500" y="2235200"/>
            <a:ext cx="3149600" cy="3149600"/>
          </a:xfrm>
          <a:prstGeom prst="ellipse">
            <a:avLst/>
          </a:prstGeom>
          <a:solidFill>
            <a:srgbClr val="FC8D81"/>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Commodo</a:t>
            </a:r>
          </a:p>
        </p:txBody>
      </p:sp>
      <p:sp>
        <p:nvSpPr>
          <p:cNvPr id="477" name="Maecenas faucibus mollis interdum."/>
          <p:cNvSpPr>
            <a:spLocks noGrp="1"/>
          </p:cNvSpPr>
          <p:nvPr>
            <p:ph type="body" sz="quarter" idx="20"/>
          </p:nvPr>
        </p:nvSpPr>
        <p:spPr>
          <a:xfrm>
            <a:off x="16028789" y="9956601"/>
            <a:ext cx="3873501" cy="3873501"/>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Maecenas faucibus mollis interdum.</a:t>
            </a:r>
          </a:p>
        </p:txBody>
      </p:sp>
      <p:sp>
        <p:nvSpPr>
          <p:cNvPr id="478" name="Purus"/>
          <p:cNvSpPr>
            <a:spLocks noGrp="1"/>
          </p:cNvSpPr>
          <p:nvPr>
            <p:ph type="body" sz="quarter" idx="21"/>
          </p:nvPr>
        </p:nvSpPr>
        <p:spPr>
          <a:xfrm>
            <a:off x="18770600" y="2324100"/>
            <a:ext cx="2006600" cy="2006600"/>
          </a:xfrm>
          <a:prstGeom prst="ellipse">
            <a:avLst/>
          </a:prstGeom>
          <a:solidFill>
            <a:srgbClr val="C4DE66"/>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Purus</a:t>
            </a:r>
          </a:p>
        </p:txBody>
      </p:sp>
      <p:sp>
        <p:nvSpPr>
          <p:cNvPr id="479" name="Lorem"/>
          <p:cNvSpPr>
            <a:spLocks noGrp="1"/>
          </p:cNvSpPr>
          <p:nvPr>
            <p:ph type="body" sz="quarter" idx="22"/>
          </p:nvPr>
        </p:nvSpPr>
        <p:spPr>
          <a:xfrm>
            <a:off x="9055100" y="4394200"/>
            <a:ext cx="2070100" cy="2070100"/>
          </a:xfrm>
          <a:prstGeom prst="ellipse">
            <a:avLst/>
          </a:prstGeom>
          <a:solidFill>
            <a:srgbClr val="8EC6FD"/>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Lorem</a:t>
            </a:r>
          </a:p>
        </p:txBody>
      </p:sp>
      <p:sp>
        <p:nvSpPr>
          <p:cNvPr id="480" name="Aenean Vestibulum"/>
          <p:cNvSpPr>
            <a:spLocks noGrp="1"/>
          </p:cNvSpPr>
          <p:nvPr>
            <p:ph type="body" sz="quarter" idx="23"/>
          </p:nvPr>
        </p:nvSpPr>
        <p:spPr>
          <a:xfrm>
            <a:off x="12928600" y="3962400"/>
            <a:ext cx="3606800" cy="3606800"/>
          </a:xfrm>
          <a:prstGeom prst="ellipse">
            <a:avLst/>
          </a:prstGeom>
          <a:solidFill>
            <a:srgbClr val="C4DE66"/>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Aenean Vestibulum</a:t>
            </a:r>
          </a:p>
        </p:txBody>
      </p:sp>
      <p:sp>
        <p:nvSpPr>
          <p:cNvPr id="481" name="Dolor"/>
          <p:cNvSpPr>
            <a:spLocks noGrp="1"/>
          </p:cNvSpPr>
          <p:nvPr>
            <p:ph type="body" sz="quarter" idx="24"/>
          </p:nvPr>
        </p:nvSpPr>
        <p:spPr>
          <a:xfrm>
            <a:off x="3454400" y="4165600"/>
            <a:ext cx="2006600" cy="2006600"/>
          </a:xfrm>
          <a:prstGeom prst="ellipse">
            <a:avLst/>
          </a:prstGeom>
          <a:solidFill>
            <a:srgbClr val="C4DE66"/>
          </a:solidFill>
          <a:ln w="25400"/>
        </p:spPr>
        <p:txBody>
          <a:bodyPr lIns="50800" tIns="50800" rIns="50800" bIns="50800" anchor="ctr">
            <a:noAutofit/>
          </a:bodyPr>
          <a:lstStyle>
            <a:lvl1pPr>
              <a:lnSpc>
                <a:spcPct val="100000"/>
              </a:lnSpc>
              <a:spcBef>
                <a:spcPts val="0"/>
              </a:spcBef>
              <a:buClrTx/>
              <a:defRPr sz="3600" cap="none" spc="0">
                <a:solidFill>
                  <a:srgbClr val="FFFFFF"/>
                </a:solidFill>
              </a:defRPr>
            </a:lvl1pPr>
          </a:lstStyle>
          <a:p>
            <a:r>
              <a:t>Dolor</a:t>
            </a:r>
          </a:p>
        </p:txBody>
      </p:sp>
      <p:sp>
        <p:nvSpPr>
          <p:cNvPr id="482" name="矩形"/>
          <p:cNvSpPr>
            <a:spLocks noGrp="1"/>
          </p:cNvSpPr>
          <p:nvPr>
            <p:ph type="body" sz="quarter" idx="25"/>
          </p:nvPr>
        </p:nvSpPr>
        <p:spPr>
          <a:xfrm>
            <a:off x="0" y="13182600"/>
            <a:ext cx="24384000" cy="533400"/>
          </a:xfrm>
          <a:prstGeom prst="rect">
            <a:avLst/>
          </a:prstGeom>
          <a:solidFill>
            <a:srgbClr val="FAFAFC"/>
          </a:solidFill>
          <a:ln>
            <a:solidFill>
              <a:srgbClr val="FDFDFF"/>
            </a:solidFill>
          </a:ln>
          <a:effectLst>
            <a:outerShdw blurRad="63500" dist="25400" dir="16200000" rotWithShape="0">
              <a:srgbClr val="000000">
                <a:alpha val="12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483" name="Cras Etiam Parturient"/>
          <p:cNvSpPr txBox="1">
            <a:spLocks noGrp="1"/>
          </p:cNvSpPr>
          <p:nvPr>
            <p:ph type="body" sz="quarter" idx="26"/>
          </p:nvPr>
        </p:nvSpPr>
        <p:spPr>
          <a:xfrm>
            <a:off x="1478479" y="2679700"/>
            <a:ext cx="21437603" cy="330200"/>
          </a:xfrm>
          <a:prstGeom prst="rect">
            <a:avLst/>
          </a:prstGeom>
        </p:spPr>
        <p:txBody>
          <a:bodyPr/>
          <a:lstStyle>
            <a:lvl1pPr defTabSz="792479">
              <a:spcBef>
                <a:spcPts val="3500"/>
              </a:spcBef>
              <a:buClrTx/>
              <a:defRPr sz="2496" spc="124"/>
            </a:lvl1pPr>
          </a:lstStyle>
          <a:p>
            <a:r>
              <a:t>Cras Etiam Parturient</a:t>
            </a:r>
          </a:p>
        </p:txBody>
      </p:sp>
      <p:sp>
        <p:nvSpPr>
          <p:cNvPr id="484"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485"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492"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93"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94"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95"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96"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497"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98"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99" name="圆形"/>
          <p:cNvSpPr/>
          <p:nvPr/>
        </p:nvSpPr>
        <p:spPr>
          <a:xfrm>
            <a:off x="6502400" y="20193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00" name="圆形"/>
          <p:cNvSpPr/>
          <p:nvPr/>
        </p:nvSpPr>
        <p:spPr>
          <a:xfrm flipH="1">
            <a:off x="17704269" y="2019300"/>
            <a:ext cx="177801"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01" name="shutterstock_52177135.jpg"/>
          <p:cNvSpPr>
            <a:spLocks noGrp="1"/>
          </p:cNvSpPr>
          <p:nvPr>
            <p:ph type="pic" idx="13"/>
          </p:nvPr>
        </p:nvSpPr>
        <p:spPr>
          <a:xfrm>
            <a:off x="3988274" y="2375565"/>
            <a:ext cx="16425315" cy="10795154"/>
          </a:xfrm>
          <a:prstGeom prst="rect">
            <a:avLst/>
          </a:prstGeom>
        </p:spPr>
        <p:txBody>
          <a:bodyPr lIns="91439" tIns="45719" rIns="91439" bIns="45719">
            <a:noAutofit/>
          </a:bodyPr>
          <a:lstStyle/>
          <a:p>
            <a:endParaRPr/>
          </a:p>
        </p:txBody>
      </p:sp>
      <p:sp>
        <p:nvSpPr>
          <p:cNvPr id="502" name="Cras Etiam Parturient"/>
          <p:cNvSpPr txBox="1">
            <a:spLocks noGrp="1"/>
          </p:cNvSpPr>
          <p:nvPr>
            <p:ph type="body" sz="quarter" idx="14"/>
          </p:nvPr>
        </p:nvSpPr>
        <p:spPr>
          <a:xfrm>
            <a:off x="1478479" y="2679700"/>
            <a:ext cx="21437603" cy="330200"/>
          </a:xfrm>
          <a:prstGeom prst="rect">
            <a:avLst/>
          </a:prstGeom>
        </p:spPr>
        <p:txBody>
          <a:bodyPr/>
          <a:lstStyle>
            <a:lvl1pPr defTabSz="792479">
              <a:spcBef>
                <a:spcPts val="3500"/>
              </a:spcBef>
              <a:buClrTx/>
              <a:defRPr sz="2496" spc="124"/>
            </a:lvl1pPr>
          </a:lstStyle>
          <a:p>
            <a:r>
              <a:t>Cras Etiam Parturient</a:t>
            </a:r>
          </a:p>
        </p:txBody>
      </p:sp>
      <p:sp>
        <p:nvSpPr>
          <p:cNvPr id="503"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504"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511"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12"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13"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14"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15"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516"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17"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18" name="圆形"/>
          <p:cNvSpPr/>
          <p:nvPr/>
        </p:nvSpPr>
        <p:spPr>
          <a:xfrm>
            <a:off x="6502400" y="20193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19" name="圆形"/>
          <p:cNvSpPr/>
          <p:nvPr/>
        </p:nvSpPr>
        <p:spPr>
          <a:xfrm flipH="1">
            <a:off x="17704269" y="2019300"/>
            <a:ext cx="177801"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20" name="shutterstock_52177135.jpg"/>
          <p:cNvSpPr>
            <a:spLocks noGrp="1"/>
          </p:cNvSpPr>
          <p:nvPr>
            <p:ph type="pic" sz="half" idx="13"/>
          </p:nvPr>
        </p:nvSpPr>
        <p:spPr>
          <a:xfrm>
            <a:off x="-2044700" y="4788127"/>
            <a:ext cx="12141191" cy="7979515"/>
          </a:xfrm>
          <a:prstGeom prst="rect">
            <a:avLst/>
          </a:prstGeom>
        </p:spPr>
        <p:txBody>
          <a:bodyPr lIns="91439" tIns="45719" rIns="91439" bIns="45719">
            <a:noAutofit/>
          </a:bodyPr>
          <a:lstStyle/>
          <a:p>
            <a:endParaRPr/>
          </a:p>
        </p:txBody>
      </p:sp>
      <p:sp>
        <p:nvSpPr>
          <p:cNvPr id="521" name="shutterstock_52177135.jpg"/>
          <p:cNvSpPr>
            <a:spLocks noGrp="1"/>
          </p:cNvSpPr>
          <p:nvPr>
            <p:ph type="pic" idx="14"/>
          </p:nvPr>
        </p:nvSpPr>
        <p:spPr>
          <a:xfrm>
            <a:off x="9047581" y="-1790700"/>
            <a:ext cx="18346281" cy="12057663"/>
          </a:xfrm>
          <a:prstGeom prst="rect">
            <a:avLst/>
          </a:prstGeom>
        </p:spPr>
        <p:txBody>
          <a:bodyPr lIns="91439" tIns="45719" rIns="91439" bIns="45719">
            <a:noAutofit/>
          </a:bodyPr>
          <a:lstStyle/>
          <a:p>
            <a:endParaRPr/>
          </a:p>
        </p:txBody>
      </p:sp>
      <p:sp>
        <p:nvSpPr>
          <p:cNvPr id="522" name="shutterstock_52177135.jpg"/>
          <p:cNvSpPr>
            <a:spLocks noGrp="1"/>
          </p:cNvSpPr>
          <p:nvPr>
            <p:ph type="pic" idx="15"/>
          </p:nvPr>
        </p:nvSpPr>
        <p:spPr>
          <a:xfrm>
            <a:off x="2362200" y="3099181"/>
            <a:ext cx="16846023" cy="11071654"/>
          </a:xfrm>
          <a:prstGeom prst="rect">
            <a:avLst/>
          </a:prstGeom>
        </p:spPr>
        <p:txBody>
          <a:bodyPr lIns="91439" tIns="45719" rIns="91439" bIns="45719">
            <a:noAutofit/>
          </a:bodyPr>
          <a:lstStyle/>
          <a:p>
            <a:endParaRPr/>
          </a:p>
        </p:txBody>
      </p:sp>
      <p:sp>
        <p:nvSpPr>
          <p:cNvPr id="523" name="shutterstock_52177135.jpg"/>
          <p:cNvSpPr>
            <a:spLocks noGrp="1"/>
          </p:cNvSpPr>
          <p:nvPr>
            <p:ph type="pic" sz="half" idx="16"/>
          </p:nvPr>
        </p:nvSpPr>
        <p:spPr>
          <a:xfrm>
            <a:off x="7085169" y="4505528"/>
            <a:ext cx="11805511" cy="7758897"/>
          </a:xfrm>
          <a:prstGeom prst="rect">
            <a:avLst/>
          </a:prstGeom>
        </p:spPr>
        <p:txBody>
          <a:bodyPr lIns="91439" tIns="45719" rIns="91439" bIns="45719">
            <a:noAutofit/>
          </a:bodyPr>
          <a:lstStyle/>
          <a:p>
            <a:endParaRPr/>
          </a:p>
        </p:txBody>
      </p:sp>
      <p:sp>
        <p:nvSpPr>
          <p:cNvPr id="524" name="shutterstock_52177135.jpg"/>
          <p:cNvSpPr>
            <a:spLocks noGrp="1"/>
          </p:cNvSpPr>
          <p:nvPr>
            <p:ph type="pic" sz="half" idx="17"/>
          </p:nvPr>
        </p:nvSpPr>
        <p:spPr>
          <a:xfrm>
            <a:off x="2565400" y="3114735"/>
            <a:ext cx="11744359" cy="7718705"/>
          </a:xfrm>
          <a:prstGeom prst="rect">
            <a:avLst/>
          </a:prstGeom>
        </p:spPr>
        <p:txBody>
          <a:bodyPr lIns="91439" tIns="45719" rIns="91439" bIns="45719">
            <a:noAutofit/>
          </a:bodyPr>
          <a:lstStyle/>
          <a:p>
            <a:endParaRPr/>
          </a:p>
        </p:txBody>
      </p:sp>
      <p:sp>
        <p:nvSpPr>
          <p:cNvPr id="525" name="shutterstock_52177135.jpg"/>
          <p:cNvSpPr>
            <a:spLocks noGrp="1"/>
          </p:cNvSpPr>
          <p:nvPr>
            <p:ph type="pic" idx="18"/>
          </p:nvPr>
        </p:nvSpPr>
        <p:spPr>
          <a:xfrm>
            <a:off x="6361849" y="3102312"/>
            <a:ext cx="17216933" cy="11315427"/>
          </a:xfrm>
          <a:prstGeom prst="rect">
            <a:avLst/>
          </a:prstGeom>
        </p:spPr>
        <p:txBody>
          <a:bodyPr lIns="91439" tIns="45719" rIns="91439" bIns="45719">
            <a:noAutofit/>
          </a:bodyPr>
          <a:lstStyle/>
          <a:p>
            <a:endParaRPr/>
          </a:p>
        </p:txBody>
      </p:sp>
      <p:sp>
        <p:nvSpPr>
          <p:cNvPr id="526" name="shutterstock_52177135.jpg"/>
          <p:cNvSpPr>
            <a:spLocks noGrp="1"/>
          </p:cNvSpPr>
          <p:nvPr>
            <p:ph type="pic" idx="19"/>
          </p:nvPr>
        </p:nvSpPr>
        <p:spPr>
          <a:xfrm>
            <a:off x="6129172" y="4819569"/>
            <a:ext cx="16610718" cy="10917004"/>
          </a:xfrm>
          <a:prstGeom prst="rect">
            <a:avLst/>
          </a:prstGeom>
        </p:spPr>
        <p:txBody>
          <a:bodyPr lIns="91439" tIns="45719" rIns="91439" bIns="45719">
            <a:noAutofit/>
          </a:bodyPr>
          <a:lstStyle/>
          <a:p>
            <a:endParaRPr/>
          </a:p>
        </p:txBody>
      </p:sp>
      <p:sp>
        <p:nvSpPr>
          <p:cNvPr id="527" name="shutterstock_52177135.jpg"/>
          <p:cNvSpPr>
            <a:spLocks noGrp="1"/>
          </p:cNvSpPr>
          <p:nvPr>
            <p:ph type="pic" idx="20"/>
          </p:nvPr>
        </p:nvSpPr>
        <p:spPr>
          <a:xfrm>
            <a:off x="-1587500" y="-1257300"/>
            <a:ext cx="15752572" cy="10353008"/>
          </a:xfrm>
          <a:prstGeom prst="rect">
            <a:avLst/>
          </a:prstGeom>
        </p:spPr>
        <p:txBody>
          <a:bodyPr lIns="91439" tIns="45719" rIns="91439" bIns="45719">
            <a:noAutofit/>
          </a:bodyPr>
          <a:lstStyle/>
          <a:p>
            <a:endParaRPr/>
          </a:p>
        </p:txBody>
      </p:sp>
      <p:sp>
        <p:nvSpPr>
          <p:cNvPr id="528" name="Cras Etiam Parturient"/>
          <p:cNvSpPr txBox="1">
            <a:spLocks noGrp="1"/>
          </p:cNvSpPr>
          <p:nvPr>
            <p:ph type="body" sz="quarter" idx="21"/>
          </p:nvPr>
        </p:nvSpPr>
        <p:spPr>
          <a:xfrm>
            <a:off x="1478479" y="2679700"/>
            <a:ext cx="21437603" cy="330200"/>
          </a:xfrm>
          <a:prstGeom prst="rect">
            <a:avLst/>
          </a:prstGeom>
        </p:spPr>
        <p:txBody>
          <a:bodyPr/>
          <a:lstStyle>
            <a:lvl1pPr defTabSz="792479">
              <a:spcBef>
                <a:spcPts val="3500"/>
              </a:spcBef>
              <a:buClrTx/>
              <a:defRPr sz="2496" spc="124"/>
            </a:lvl1pPr>
          </a:lstStyle>
          <a:p>
            <a:r>
              <a:t>Cras Etiam Parturient</a:t>
            </a:r>
          </a:p>
        </p:txBody>
      </p:sp>
      <p:sp>
        <p:nvSpPr>
          <p:cNvPr id="529"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530"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reak">
    <p:spTree>
      <p:nvGrpSpPr>
        <p:cNvPr id="1" name=""/>
        <p:cNvGrpSpPr/>
        <p:nvPr/>
      </p:nvGrpSpPr>
      <p:grpSpPr>
        <a:xfrm>
          <a:off x="0" y="0"/>
          <a:ext cx="0" cy="0"/>
          <a:chOff x="0" y="0"/>
          <a:chExt cx="0" cy="0"/>
        </a:xfrm>
      </p:grpSpPr>
      <p:sp>
        <p:nvSpPr>
          <p:cNvPr id="537" name="线条"/>
          <p:cNvSpPr/>
          <p:nvPr/>
        </p:nvSpPr>
        <p:spPr>
          <a:xfrm>
            <a:off x="241300" y="55753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38" name="线条"/>
          <p:cNvSpPr/>
          <p:nvPr/>
        </p:nvSpPr>
        <p:spPr>
          <a:xfrm>
            <a:off x="17145000" y="55753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39"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40"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41"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42"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43"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544" name="圆形"/>
          <p:cNvSpPr/>
          <p:nvPr/>
        </p:nvSpPr>
        <p:spPr>
          <a:xfrm>
            <a:off x="6502400" y="54864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45" name="圆形"/>
          <p:cNvSpPr/>
          <p:nvPr/>
        </p:nvSpPr>
        <p:spPr>
          <a:xfrm flipH="1">
            <a:off x="17704269" y="5486400"/>
            <a:ext cx="177801"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46" name="break"/>
          <p:cNvSpPr txBox="1">
            <a:spLocks noGrp="1"/>
          </p:cNvSpPr>
          <p:nvPr>
            <p:ph type="body" sz="quarter" idx="13"/>
          </p:nvPr>
        </p:nvSpPr>
        <p:spPr>
          <a:xfrm>
            <a:off x="7062510" y="4759523"/>
            <a:ext cx="10236993" cy="1600201"/>
          </a:xfrm>
          <a:prstGeom prst="rect">
            <a:avLst/>
          </a:prstGeom>
        </p:spPr>
        <p:txBody>
          <a:bodyPr/>
          <a:lstStyle>
            <a:lvl1pPr defTabSz="817244">
              <a:lnSpc>
                <a:spcPct val="140000"/>
              </a:lnSpc>
              <a:spcBef>
                <a:spcPts val="5000"/>
              </a:spcBef>
              <a:buClrTx/>
              <a:defRPr sz="12474" spc="623">
                <a:solidFill>
                  <a:srgbClr val="363636"/>
                </a:solidFill>
                <a:latin typeface="+mj-lt"/>
                <a:ea typeface="+mj-ea"/>
                <a:cs typeface="+mj-cs"/>
                <a:sym typeface="Heiti TC Medium"/>
              </a:defRPr>
            </a:lvl1pPr>
          </a:lstStyle>
          <a:p>
            <a:r>
              <a:t>break</a:t>
            </a:r>
          </a:p>
        </p:txBody>
      </p:sp>
      <p:sp>
        <p:nvSpPr>
          <p:cNvPr id="547" name="2pm - 3pm"/>
          <p:cNvSpPr txBox="1">
            <a:spLocks noGrp="1"/>
          </p:cNvSpPr>
          <p:nvPr>
            <p:ph type="body" sz="quarter" idx="14"/>
          </p:nvPr>
        </p:nvSpPr>
        <p:spPr>
          <a:xfrm>
            <a:off x="7074417" y="6578600"/>
            <a:ext cx="10236993" cy="330200"/>
          </a:xfrm>
          <a:prstGeom prst="rect">
            <a:avLst/>
          </a:prstGeom>
        </p:spPr>
        <p:txBody>
          <a:bodyPr/>
          <a:lstStyle>
            <a:lvl1pPr defTabSz="792479">
              <a:spcBef>
                <a:spcPts val="3500"/>
              </a:spcBef>
              <a:buClrTx/>
              <a:defRPr sz="2496" spc="124"/>
            </a:lvl1pPr>
          </a:lstStyle>
          <a:p>
            <a:r>
              <a:t>2pm - 3pm</a:t>
            </a:r>
          </a:p>
        </p:txBody>
      </p:sp>
      <p:sp>
        <p:nvSpPr>
          <p:cNvPr id="548" name="图像"/>
          <p:cNvSpPr>
            <a:spLocks noGrp="1"/>
          </p:cNvSpPr>
          <p:nvPr>
            <p:ph type="pic" sz="quarter" idx="15"/>
          </p:nvPr>
        </p:nvSpPr>
        <p:spPr>
          <a:xfrm>
            <a:off x="11582400" y="7302500"/>
            <a:ext cx="1234358" cy="1663700"/>
          </a:xfrm>
          <a:prstGeom prst="rect">
            <a:avLst/>
          </a:prstGeom>
        </p:spPr>
        <p:txBody>
          <a:bodyPr lIns="91439" tIns="45719" rIns="91439" bIns="45719">
            <a:noAutofit/>
          </a:bodyPr>
          <a:lstStyle/>
          <a:p>
            <a:endParaRPr/>
          </a:p>
        </p:txBody>
      </p:sp>
      <p:sp>
        <p:nvSpPr>
          <p:cNvPr id="549"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ullet Text">
    <p:spTree>
      <p:nvGrpSpPr>
        <p:cNvPr id="1" name=""/>
        <p:cNvGrpSpPr/>
        <p:nvPr/>
      </p:nvGrpSpPr>
      <p:grpSpPr>
        <a:xfrm>
          <a:off x="0" y="0"/>
          <a:ext cx="0" cy="0"/>
          <a:chOff x="0" y="0"/>
          <a:chExt cx="0" cy="0"/>
        </a:xfrm>
      </p:grpSpPr>
      <p:sp>
        <p:nvSpPr>
          <p:cNvPr id="29"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0"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31"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32"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3"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4" name="Cras Etiam Parturient"/>
          <p:cNvSpPr txBox="1">
            <a:spLocks noGrp="1"/>
          </p:cNvSpPr>
          <p:nvPr>
            <p:ph type="body" sz="quarter" idx="13"/>
          </p:nvPr>
        </p:nvSpPr>
        <p:spPr>
          <a:xfrm>
            <a:off x="1478479" y="2679700"/>
            <a:ext cx="21437603" cy="330200"/>
          </a:xfrm>
          <a:prstGeom prst="rect">
            <a:avLst/>
          </a:prstGeom>
        </p:spPr>
        <p:txBody>
          <a:bodyPr/>
          <a:lstStyle>
            <a:lvl1pPr defTabSz="792479">
              <a:spcBef>
                <a:spcPts val="3500"/>
              </a:spcBef>
              <a:buClrTx/>
              <a:defRPr sz="2496" spc="124"/>
            </a:lvl1pPr>
          </a:lstStyle>
          <a:p>
            <a:r>
              <a:t>Cras Etiam Parturient</a:t>
            </a:r>
          </a:p>
        </p:txBody>
      </p:sp>
      <p:sp>
        <p:nvSpPr>
          <p:cNvPr id="35"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36" name="正文级别 1…"/>
          <p:cNvSpPr txBox="1">
            <a:spLocks noGrp="1"/>
          </p:cNvSpPr>
          <p:nvPr>
            <p:ph type="body" idx="1"/>
          </p:nvPr>
        </p:nvSpPr>
        <p:spPr>
          <a:xfrm>
            <a:off x="1473200" y="4178300"/>
            <a:ext cx="21437600" cy="7912100"/>
          </a:xfrm>
          <a:prstGeom prst="rect">
            <a:avLst/>
          </a:prstGeom>
        </p:spPr>
        <p:txBody>
          <a:bodyPr numCol="2" spcCol="1071880"/>
          <a:lstStyle>
            <a:lvl1pPr marL="635000" indent="-635000" algn="l">
              <a:lnSpc>
                <a:spcPct val="140000"/>
              </a:lnSpc>
              <a:buSzPct val="120000"/>
              <a:buChar char="•"/>
              <a:defRPr sz="3600" cap="none" spc="-72"/>
            </a:lvl1pPr>
            <a:lvl2pPr marL="635000" indent="-635000" algn="l">
              <a:lnSpc>
                <a:spcPct val="140000"/>
              </a:lnSpc>
              <a:buSzPct val="120000"/>
              <a:buChar char="•"/>
              <a:defRPr sz="3600" cap="none" spc="-72"/>
            </a:lvl2pPr>
            <a:lvl3pPr marL="635000" indent="-635000" algn="l">
              <a:lnSpc>
                <a:spcPct val="140000"/>
              </a:lnSpc>
              <a:buSzPct val="120000"/>
              <a:buChar char="•"/>
              <a:defRPr sz="3600" cap="none" spc="-72"/>
            </a:lvl3pPr>
            <a:lvl4pPr marL="635000" indent="-635000" algn="l">
              <a:lnSpc>
                <a:spcPct val="140000"/>
              </a:lnSpc>
              <a:buSzPct val="120000"/>
              <a:buChar char="•"/>
              <a:defRPr sz="3600" cap="none" spc="-72"/>
            </a:lvl4pPr>
            <a:lvl5pPr marL="635000" indent="-635000" algn="l">
              <a:lnSpc>
                <a:spcPct val="140000"/>
              </a:lnSpc>
              <a:buSzPct val="120000"/>
              <a:buChar char="•"/>
              <a:defRPr sz="3600" cap="none" spc="-72"/>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act Details">
    <p:spTree>
      <p:nvGrpSpPr>
        <p:cNvPr id="1" name=""/>
        <p:cNvGrpSpPr/>
        <p:nvPr/>
      </p:nvGrpSpPr>
      <p:grpSpPr>
        <a:xfrm>
          <a:off x="0" y="0"/>
          <a:ext cx="0" cy="0"/>
          <a:chOff x="0" y="0"/>
          <a:chExt cx="0" cy="0"/>
        </a:xfrm>
      </p:grpSpPr>
      <p:sp>
        <p:nvSpPr>
          <p:cNvPr id="556"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57"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58"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559"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60" name="+123 456 789"/>
          <p:cNvSpPr txBox="1">
            <a:spLocks noGrp="1"/>
          </p:cNvSpPr>
          <p:nvPr>
            <p:ph type="body" sz="quarter" idx="13"/>
          </p:nvPr>
        </p:nvSpPr>
        <p:spPr>
          <a:xfrm>
            <a:off x="7087778" y="5080992"/>
            <a:ext cx="15815603" cy="457201"/>
          </a:xfrm>
          <a:prstGeom prst="rect">
            <a:avLst/>
          </a:prstGeom>
        </p:spPr>
        <p:txBody>
          <a:bodyPr/>
          <a:lstStyle>
            <a:lvl1pPr algn="l">
              <a:lnSpc>
                <a:spcPct val="140000"/>
              </a:lnSpc>
              <a:spcBef>
                <a:spcPts val="3800"/>
              </a:spcBef>
              <a:buClrTx/>
              <a:defRPr sz="3600" cap="none" spc="-72"/>
            </a:lvl1pPr>
          </a:lstStyle>
          <a:p>
            <a:r>
              <a:t>+123 456 789</a:t>
            </a:r>
          </a:p>
        </p:txBody>
      </p:sp>
      <p:sp>
        <p:nvSpPr>
          <p:cNvPr id="561" name="twitter.com/yourname…"/>
          <p:cNvSpPr txBox="1">
            <a:spLocks noGrp="1"/>
          </p:cNvSpPr>
          <p:nvPr>
            <p:ph type="body" sz="quarter" idx="14"/>
          </p:nvPr>
        </p:nvSpPr>
        <p:spPr>
          <a:xfrm>
            <a:off x="7087778" y="7581304"/>
            <a:ext cx="15815603" cy="2705101"/>
          </a:xfrm>
          <a:prstGeom prst="rect">
            <a:avLst/>
          </a:prstGeom>
        </p:spPr>
        <p:txBody>
          <a:bodyPr/>
          <a:lstStyle/>
          <a:p>
            <a:pPr algn="l">
              <a:lnSpc>
                <a:spcPct val="140000"/>
              </a:lnSpc>
              <a:buClrTx/>
              <a:defRPr sz="3600" cap="none" spc="-72"/>
            </a:pPr>
            <a:r>
              <a:t>twitter.com/yourname</a:t>
            </a:r>
          </a:p>
          <a:p>
            <a:pPr algn="l">
              <a:lnSpc>
                <a:spcPct val="140000"/>
              </a:lnSpc>
              <a:buClrTx/>
              <a:defRPr sz="3600" cap="none" spc="-72"/>
            </a:pPr>
            <a:r>
              <a:t>fb.com/yourname</a:t>
            </a:r>
          </a:p>
          <a:p>
            <a:pPr algn="l">
              <a:lnSpc>
                <a:spcPct val="140000"/>
              </a:lnSpc>
              <a:buClrTx/>
              <a:defRPr sz="3600" cap="none" spc="-72"/>
            </a:pPr>
            <a:r>
              <a:t>linkedin.com/in/yourcorp</a:t>
            </a:r>
          </a:p>
        </p:txBody>
      </p:sp>
      <p:sp>
        <p:nvSpPr>
          <p:cNvPr id="562" name="www.yourdomain.com"/>
          <p:cNvSpPr txBox="1">
            <a:spLocks noGrp="1"/>
          </p:cNvSpPr>
          <p:nvPr>
            <p:ph type="body" sz="quarter" idx="15"/>
          </p:nvPr>
        </p:nvSpPr>
        <p:spPr>
          <a:xfrm>
            <a:off x="7087778" y="6331148"/>
            <a:ext cx="15815603" cy="457201"/>
          </a:xfrm>
          <a:prstGeom prst="rect">
            <a:avLst/>
          </a:prstGeom>
        </p:spPr>
        <p:txBody>
          <a:bodyPr/>
          <a:lstStyle>
            <a:lvl1pPr algn="l">
              <a:lnSpc>
                <a:spcPct val="140000"/>
              </a:lnSpc>
              <a:spcBef>
                <a:spcPts val="3800"/>
              </a:spcBef>
              <a:buClrTx/>
              <a:defRPr sz="3600" cap="none" spc="-72"/>
            </a:lvl1pPr>
          </a:lstStyle>
          <a:p>
            <a:r>
              <a:t>www.yourdomain.com</a:t>
            </a:r>
          </a:p>
        </p:txBody>
      </p:sp>
      <p:sp>
        <p:nvSpPr>
          <p:cNvPr id="563" name="Social"/>
          <p:cNvSpPr txBox="1">
            <a:spLocks noGrp="1"/>
          </p:cNvSpPr>
          <p:nvPr>
            <p:ph type="body" sz="quarter" idx="16"/>
          </p:nvPr>
        </p:nvSpPr>
        <p:spPr>
          <a:xfrm>
            <a:off x="1478479" y="7658100"/>
            <a:ext cx="4649407" cy="330200"/>
          </a:xfrm>
          <a:prstGeom prst="rect">
            <a:avLst/>
          </a:prstGeom>
        </p:spPr>
        <p:txBody>
          <a:bodyPr/>
          <a:lstStyle>
            <a:lvl1pPr algn="r" defTabSz="792479">
              <a:spcBef>
                <a:spcPts val="3500"/>
              </a:spcBef>
              <a:buClrTx/>
              <a:defRPr sz="2496" spc="124">
                <a:solidFill>
                  <a:srgbClr val="D8796E"/>
                </a:solidFill>
              </a:defRPr>
            </a:lvl1pPr>
          </a:lstStyle>
          <a:p>
            <a:r>
              <a:t>Social</a:t>
            </a:r>
          </a:p>
        </p:txBody>
      </p:sp>
      <p:sp>
        <p:nvSpPr>
          <p:cNvPr id="564" name="info@yourdomain.com"/>
          <p:cNvSpPr txBox="1">
            <a:spLocks noGrp="1"/>
          </p:cNvSpPr>
          <p:nvPr>
            <p:ph type="body" sz="quarter" idx="17"/>
          </p:nvPr>
        </p:nvSpPr>
        <p:spPr>
          <a:xfrm>
            <a:off x="7087778" y="3652242"/>
            <a:ext cx="15815603" cy="457201"/>
          </a:xfrm>
          <a:prstGeom prst="rect">
            <a:avLst/>
          </a:prstGeom>
        </p:spPr>
        <p:txBody>
          <a:bodyPr/>
          <a:lstStyle>
            <a:lvl1pPr algn="l">
              <a:lnSpc>
                <a:spcPct val="140000"/>
              </a:lnSpc>
              <a:spcBef>
                <a:spcPts val="3800"/>
              </a:spcBef>
              <a:buClrTx/>
              <a:defRPr sz="3600" cap="none" spc="-72"/>
            </a:lvl1pPr>
          </a:lstStyle>
          <a:p>
            <a:r>
              <a:t>info@yourdomain.com</a:t>
            </a:r>
          </a:p>
        </p:txBody>
      </p:sp>
      <p:sp>
        <p:nvSpPr>
          <p:cNvPr id="565" name="website"/>
          <p:cNvSpPr txBox="1">
            <a:spLocks noGrp="1"/>
          </p:cNvSpPr>
          <p:nvPr>
            <p:ph type="body" sz="quarter" idx="18"/>
          </p:nvPr>
        </p:nvSpPr>
        <p:spPr>
          <a:xfrm>
            <a:off x="1478479" y="6413500"/>
            <a:ext cx="4649407" cy="330200"/>
          </a:xfrm>
          <a:prstGeom prst="rect">
            <a:avLst/>
          </a:prstGeom>
        </p:spPr>
        <p:txBody>
          <a:bodyPr/>
          <a:lstStyle>
            <a:lvl1pPr algn="r" defTabSz="792479">
              <a:spcBef>
                <a:spcPts val="3500"/>
              </a:spcBef>
              <a:buClrTx/>
              <a:defRPr sz="2496" spc="124">
                <a:solidFill>
                  <a:srgbClr val="D8796E"/>
                </a:solidFill>
              </a:defRPr>
            </a:lvl1pPr>
          </a:lstStyle>
          <a:p>
            <a:r>
              <a:t>website</a:t>
            </a:r>
          </a:p>
        </p:txBody>
      </p:sp>
      <p:sp>
        <p:nvSpPr>
          <p:cNvPr id="566" name="Email"/>
          <p:cNvSpPr txBox="1">
            <a:spLocks noGrp="1"/>
          </p:cNvSpPr>
          <p:nvPr>
            <p:ph type="body" sz="quarter" idx="19"/>
          </p:nvPr>
        </p:nvSpPr>
        <p:spPr>
          <a:xfrm>
            <a:off x="1478479" y="3733800"/>
            <a:ext cx="4649407" cy="330200"/>
          </a:xfrm>
          <a:prstGeom prst="rect">
            <a:avLst/>
          </a:prstGeom>
        </p:spPr>
        <p:txBody>
          <a:bodyPr/>
          <a:lstStyle>
            <a:lvl1pPr algn="r" defTabSz="792479">
              <a:spcBef>
                <a:spcPts val="3500"/>
              </a:spcBef>
              <a:buClrTx/>
              <a:defRPr sz="2496" spc="124">
                <a:solidFill>
                  <a:srgbClr val="D8796E"/>
                </a:solidFill>
              </a:defRPr>
            </a:lvl1pPr>
          </a:lstStyle>
          <a:p>
            <a:r>
              <a:t>Email</a:t>
            </a:r>
          </a:p>
        </p:txBody>
      </p:sp>
      <p:sp>
        <p:nvSpPr>
          <p:cNvPr id="567" name="number"/>
          <p:cNvSpPr txBox="1">
            <a:spLocks noGrp="1"/>
          </p:cNvSpPr>
          <p:nvPr>
            <p:ph type="body" sz="quarter" idx="20"/>
          </p:nvPr>
        </p:nvSpPr>
        <p:spPr>
          <a:xfrm>
            <a:off x="1478479" y="5156200"/>
            <a:ext cx="4649407" cy="330200"/>
          </a:xfrm>
          <a:prstGeom prst="rect">
            <a:avLst/>
          </a:prstGeom>
        </p:spPr>
        <p:txBody>
          <a:bodyPr/>
          <a:lstStyle>
            <a:lvl1pPr algn="r" defTabSz="792479">
              <a:spcBef>
                <a:spcPts val="3500"/>
              </a:spcBef>
              <a:buClrTx/>
              <a:defRPr sz="2496" spc="124">
                <a:solidFill>
                  <a:srgbClr val="D8796E"/>
                </a:solidFill>
              </a:defRPr>
            </a:lvl1pPr>
          </a:lstStyle>
          <a:p>
            <a:r>
              <a:t>number</a:t>
            </a:r>
          </a:p>
        </p:txBody>
      </p:sp>
      <p:sp>
        <p:nvSpPr>
          <p:cNvPr id="568"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Key Points">
    <p:spTree>
      <p:nvGrpSpPr>
        <p:cNvPr id="1" name=""/>
        <p:cNvGrpSpPr/>
        <p:nvPr/>
      </p:nvGrpSpPr>
      <p:grpSpPr>
        <a:xfrm>
          <a:off x="0" y="0"/>
          <a:ext cx="0" cy="0"/>
          <a:chOff x="0" y="0"/>
          <a:chExt cx="0" cy="0"/>
        </a:xfrm>
      </p:grpSpPr>
      <p:sp>
        <p:nvSpPr>
          <p:cNvPr id="44"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5"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46"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47" name="线条"/>
          <p:cNvSpPr/>
          <p:nvPr/>
        </p:nvSpPr>
        <p:spPr>
          <a:xfrm flipH="1">
            <a:off x="6591300" y="3501884"/>
            <a:ext cx="1" cy="9392584"/>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8"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9"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50" name="Amet Ipsum"/>
          <p:cNvSpPr txBox="1">
            <a:spLocks noGrp="1"/>
          </p:cNvSpPr>
          <p:nvPr>
            <p:ph type="body" sz="quarter" idx="13"/>
          </p:nvPr>
        </p:nvSpPr>
        <p:spPr>
          <a:xfrm>
            <a:off x="1478479" y="7416800"/>
            <a:ext cx="4648201" cy="330200"/>
          </a:xfrm>
          <a:prstGeom prst="rect">
            <a:avLst/>
          </a:prstGeom>
        </p:spPr>
        <p:txBody>
          <a:bodyPr/>
          <a:lstStyle>
            <a:lvl1pPr algn="r" defTabSz="792479">
              <a:spcBef>
                <a:spcPts val="3500"/>
              </a:spcBef>
              <a:buClrTx/>
              <a:defRPr sz="2496" spc="124">
                <a:solidFill>
                  <a:srgbClr val="D8796E"/>
                </a:solidFill>
              </a:defRPr>
            </a:lvl1pPr>
          </a:lstStyle>
          <a:p>
            <a:r>
              <a:t>Amet Ipsum</a:t>
            </a:r>
          </a:p>
        </p:txBody>
      </p:sp>
      <p:sp>
        <p:nvSpPr>
          <p:cNvPr id="51" name="Maecenas faucibus"/>
          <p:cNvSpPr txBox="1">
            <a:spLocks noGrp="1"/>
          </p:cNvSpPr>
          <p:nvPr>
            <p:ph type="body" sz="quarter" idx="14"/>
          </p:nvPr>
        </p:nvSpPr>
        <p:spPr>
          <a:xfrm>
            <a:off x="1478479" y="4292600"/>
            <a:ext cx="4648201" cy="330200"/>
          </a:xfrm>
          <a:prstGeom prst="rect">
            <a:avLst/>
          </a:prstGeom>
        </p:spPr>
        <p:txBody>
          <a:bodyPr/>
          <a:lstStyle>
            <a:lvl1pPr algn="r" defTabSz="792479">
              <a:spcBef>
                <a:spcPts val="3500"/>
              </a:spcBef>
              <a:buClrTx/>
              <a:defRPr sz="2496" spc="124">
                <a:solidFill>
                  <a:srgbClr val="D8796E"/>
                </a:solidFill>
              </a:defRPr>
            </a:lvl1pPr>
          </a:lstStyle>
          <a:p>
            <a:r>
              <a:t>Maecenas faucibus</a:t>
            </a:r>
          </a:p>
        </p:txBody>
      </p:sp>
      <p:sp>
        <p:nvSpPr>
          <p:cNvPr id="52" name="Cras Etiam Parturient"/>
          <p:cNvSpPr txBox="1">
            <a:spLocks noGrp="1"/>
          </p:cNvSpPr>
          <p:nvPr>
            <p:ph type="body" sz="quarter" idx="15"/>
          </p:nvPr>
        </p:nvSpPr>
        <p:spPr>
          <a:xfrm>
            <a:off x="1478479" y="2679700"/>
            <a:ext cx="21437603" cy="330200"/>
          </a:xfrm>
          <a:prstGeom prst="rect">
            <a:avLst/>
          </a:prstGeom>
        </p:spPr>
        <p:txBody>
          <a:bodyPr/>
          <a:lstStyle>
            <a:lvl1pPr defTabSz="792479">
              <a:spcBef>
                <a:spcPts val="3500"/>
              </a:spcBef>
              <a:buClrTx/>
              <a:defRPr sz="2496" spc="124"/>
            </a:lvl1pPr>
          </a:lstStyle>
          <a:p>
            <a:r>
              <a:t>Cras Etiam Parturient</a:t>
            </a:r>
          </a:p>
        </p:txBody>
      </p:sp>
      <p:sp>
        <p:nvSpPr>
          <p:cNvPr id="53"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54" name="正文级别 1…"/>
          <p:cNvSpPr txBox="1">
            <a:spLocks noGrp="1"/>
          </p:cNvSpPr>
          <p:nvPr>
            <p:ph type="body" sz="half" idx="1"/>
          </p:nvPr>
        </p:nvSpPr>
        <p:spPr>
          <a:xfrm>
            <a:off x="7073900" y="4178300"/>
            <a:ext cx="15836900" cy="7912100"/>
          </a:xfrm>
          <a:prstGeom prst="rect">
            <a:avLst/>
          </a:prstGeom>
        </p:spPr>
        <p:txBody>
          <a:bodyPr/>
          <a:lstStyle>
            <a:lvl1pPr algn="l">
              <a:lnSpc>
                <a:spcPct val="140000"/>
              </a:lnSpc>
              <a:defRPr sz="3600" cap="none" spc="-72"/>
            </a:lvl1pPr>
            <a:lvl2pPr algn="l">
              <a:lnSpc>
                <a:spcPct val="140000"/>
              </a:lnSpc>
              <a:defRPr sz="3600" cap="none" spc="-72"/>
            </a:lvl2pPr>
            <a:lvl3pPr algn="l">
              <a:lnSpc>
                <a:spcPct val="140000"/>
              </a:lnSpc>
              <a:defRPr sz="3600" cap="none" spc="-72"/>
            </a:lvl3pPr>
            <a:lvl4pPr algn="l">
              <a:lnSpc>
                <a:spcPct val="140000"/>
              </a:lnSpc>
              <a:defRPr sz="3600" cap="none" spc="-72"/>
            </a:lvl4pPr>
            <a:lvl5pPr algn="l">
              <a:lnSpc>
                <a:spcPct val="140000"/>
              </a:lnSpc>
              <a:defRPr sz="3600" cap="none" spc="-72"/>
            </a:lvl5pPr>
          </a:lstStyle>
          <a:p>
            <a:r>
              <a:t>正文级别 1</a:t>
            </a:r>
          </a:p>
          <a:p>
            <a:pPr lvl="1"/>
            <a:r>
              <a:t>正文级别 2</a:t>
            </a:r>
          </a:p>
          <a:p>
            <a:pPr lvl="2"/>
            <a:r>
              <a:t>正文级别 3</a:t>
            </a:r>
          </a:p>
          <a:p>
            <a:pPr lvl="3"/>
            <a:r>
              <a:t>正文级别 4</a:t>
            </a:r>
          </a:p>
          <a:p>
            <a:pPr lvl="4"/>
            <a:r>
              <a:t>正文级别 5</a:t>
            </a:r>
          </a:p>
        </p:txBody>
      </p:sp>
      <p:sp>
        <p:nvSpPr>
          <p:cNvPr id="55"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 List">
    <p:spTree>
      <p:nvGrpSpPr>
        <p:cNvPr id="1" name=""/>
        <p:cNvGrpSpPr/>
        <p:nvPr/>
      </p:nvGrpSpPr>
      <p:grpSpPr>
        <a:xfrm>
          <a:off x="0" y="0"/>
          <a:ext cx="0" cy="0"/>
          <a:chOff x="0" y="0"/>
          <a:chExt cx="0" cy="0"/>
        </a:xfrm>
      </p:grpSpPr>
      <p:sp>
        <p:nvSpPr>
          <p:cNvPr id="62"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63"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64"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65" name="线条"/>
          <p:cNvSpPr/>
          <p:nvPr/>
        </p:nvSpPr>
        <p:spPr>
          <a:xfrm flipH="1">
            <a:off x="6591300" y="3501884"/>
            <a:ext cx="1" cy="9392584"/>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66" name="线条"/>
          <p:cNvSpPr/>
          <p:nvPr/>
        </p:nvSpPr>
        <p:spPr>
          <a:xfrm flipH="1">
            <a:off x="17792699" y="3500038"/>
            <a:ext cx="1" cy="9376761"/>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67" name="线条"/>
          <p:cNvSpPr/>
          <p:nvPr/>
        </p:nvSpPr>
        <p:spPr>
          <a:xfrm flipH="1">
            <a:off x="12192000" y="3501884"/>
            <a:ext cx="1" cy="9392584"/>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68"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69"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70" name="Cras Etiam Parturient"/>
          <p:cNvSpPr txBox="1">
            <a:spLocks noGrp="1"/>
          </p:cNvSpPr>
          <p:nvPr>
            <p:ph type="body" sz="quarter" idx="13"/>
          </p:nvPr>
        </p:nvSpPr>
        <p:spPr>
          <a:xfrm>
            <a:off x="1478479" y="2679700"/>
            <a:ext cx="21437603" cy="330200"/>
          </a:xfrm>
          <a:prstGeom prst="rect">
            <a:avLst/>
          </a:prstGeom>
        </p:spPr>
        <p:txBody>
          <a:bodyPr/>
          <a:lstStyle>
            <a:lvl1pPr defTabSz="792479">
              <a:spcBef>
                <a:spcPts val="3500"/>
              </a:spcBef>
              <a:buClrTx/>
              <a:defRPr sz="2496" spc="124"/>
            </a:lvl1pPr>
          </a:lstStyle>
          <a:p>
            <a:r>
              <a:t>Cras Etiam Parturient</a:t>
            </a:r>
          </a:p>
        </p:txBody>
      </p:sp>
      <p:sp>
        <p:nvSpPr>
          <p:cNvPr id="71"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72" name="正文级别 1…"/>
          <p:cNvSpPr txBox="1">
            <a:spLocks noGrp="1"/>
          </p:cNvSpPr>
          <p:nvPr>
            <p:ph type="body" idx="1"/>
          </p:nvPr>
        </p:nvSpPr>
        <p:spPr>
          <a:xfrm>
            <a:off x="1473200" y="4178300"/>
            <a:ext cx="21437600" cy="7912100"/>
          </a:xfrm>
          <a:prstGeom prst="rect">
            <a:avLst/>
          </a:prstGeom>
        </p:spPr>
        <p:txBody>
          <a:bodyPr numCol="4" spcCol="924034"/>
          <a:lstStyle>
            <a:lvl1pPr marL="444500" indent="-444500" algn="l">
              <a:buSzPct val="120000"/>
              <a:buChar char="•"/>
            </a:lvl1pPr>
            <a:lvl2pPr marL="444500" indent="-444500" algn="l">
              <a:buSzPct val="120000"/>
              <a:buChar char="•"/>
            </a:lvl2pPr>
            <a:lvl3pPr marL="444500" indent="-444500" algn="l">
              <a:buSzPct val="120000"/>
              <a:buChar char="•"/>
            </a:lvl3pPr>
            <a:lvl4pPr marL="444500" indent="-444500" algn="l">
              <a:buSzPct val="120000"/>
              <a:buChar char="•"/>
            </a:lvl4pPr>
            <a:lvl5pPr marL="444500" indent="-444500" algn="l">
              <a:buSzPct val="120000"/>
              <a:buChar char="•"/>
            </a:lvl5pPr>
          </a:lstStyle>
          <a:p>
            <a:r>
              <a:t>正文级别 1</a:t>
            </a:r>
          </a:p>
          <a:p>
            <a:pPr lvl="1"/>
            <a:r>
              <a:t>正文级别 2</a:t>
            </a:r>
          </a:p>
          <a:p>
            <a:pPr lvl="2"/>
            <a:r>
              <a:t>正文级别 3</a:t>
            </a:r>
          </a:p>
          <a:p>
            <a:pPr lvl="3"/>
            <a:r>
              <a:t>正文级别 4</a:t>
            </a:r>
          </a:p>
          <a:p>
            <a:pPr lvl="4"/>
            <a:r>
              <a:t>正文级别 5</a:t>
            </a:r>
          </a:p>
        </p:txBody>
      </p:sp>
      <p:sp>
        <p:nvSpPr>
          <p:cNvPr id="73"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ar Chart">
    <p:bg>
      <p:bgPr>
        <a:solidFill>
          <a:srgbClr val="F2F3F7"/>
        </a:solidFill>
        <a:effectLst/>
      </p:bgPr>
    </p:bg>
    <p:spTree>
      <p:nvGrpSpPr>
        <p:cNvPr id="1" name=""/>
        <p:cNvGrpSpPr/>
        <p:nvPr/>
      </p:nvGrpSpPr>
      <p:grpSpPr>
        <a:xfrm>
          <a:off x="0" y="0"/>
          <a:ext cx="0" cy="0"/>
          <a:chOff x="0" y="0"/>
          <a:chExt cx="0" cy="0"/>
        </a:xfrm>
      </p:grpSpPr>
      <p:sp>
        <p:nvSpPr>
          <p:cNvPr id="80" name="线条"/>
          <p:cNvSpPr/>
          <p:nvPr/>
        </p:nvSpPr>
        <p:spPr>
          <a:xfrm>
            <a:off x="4685956" y="3594100"/>
            <a:ext cx="18211801"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1" name="线条"/>
          <p:cNvSpPr/>
          <p:nvPr/>
        </p:nvSpPr>
        <p:spPr>
          <a:xfrm>
            <a:off x="4685956" y="5232400"/>
            <a:ext cx="18211801"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2" name="线条"/>
          <p:cNvSpPr/>
          <p:nvPr/>
        </p:nvSpPr>
        <p:spPr>
          <a:xfrm>
            <a:off x="4685956" y="6870700"/>
            <a:ext cx="18211801"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3" name="线条"/>
          <p:cNvSpPr/>
          <p:nvPr/>
        </p:nvSpPr>
        <p:spPr>
          <a:xfrm>
            <a:off x="4685956" y="8521700"/>
            <a:ext cx="18211801"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4" name="线条"/>
          <p:cNvSpPr/>
          <p:nvPr/>
        </p:nvSpPr>
        <p:spPr>
          <a:xfrm>
            <a:off x="4685956" y="10160000"/>
            <a:ext cx="18211801"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5"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86"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87"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88"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9" name="圆形"/>
          <p:cNvSpPr/>
          <p:nvPr/>
        </p:nvSpPr>
        <p:spPr>
          <a:xfrm>
            <a:off x="6515100" y="35052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90" name="圆形"/>
          <p:cNvSpPr/>
          <p:nvPr/>
        </p:nvSpPr>
        <p:spPr>
          <a:xfrm>
            <a:off x="6515100" y="51435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91" name="圆形"/>
          <p:cNvSpPr/>
          <p:nvPr/>
        </p:nvSpPr>
        <p:spPr>
          <a:xfrm>
            <a:off x="6515100" y="67818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92" name="圆形"/>
          <p:cNvSpPr/>
          <p:nvPr/>
        </p:nvSpPr>
        <p:spPr>
          <a:xfrm>
            <a:off x="6515100" y="100711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93" name="圆形"/>
          <p:cNvSpPr/>
          <p:nvPr/>
        </p:nvSpPr>
        <p:spPr>
          <a:xfrm>
            <a:off x="6515100" y="84328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graphicFrame>
        <p:nvGraphicFramePr>
          <p:cNvPr id="94" name="二维条形图"/>
          <p:cNvGraphicFramePr/>
          <p:nvPr/>
        </p:nvGraphicFramePr>
        <p:xfrm>
          <a:off x="7132637" y="2480667"/>
          <a:ext cx="15765463" cy="8526463"/>
        </p:xfrm>
        <a:graphic>
          <a:graphicData uri="http://schemas.openxmlformats.org/drawingml/2006/chart">
            <c:chart xmlns:c="http://schemas.openxmlformats.org/drawingml/2006/chart" xmlns:r="http://schemas.openxmlformats.org/officeDocument/2006/relationships" r:id="rId2"/>
          </a:graphicData>
        </a:graphic>
      </p:graphicFrame>
      <p:sp>
        <p:nvSpPr>
          <p:cNvPr id="95" name="Aenean Tortor"/>
          <p:cNvSpPr txBox="1">
            <a:spLocks noGrp="1"/>
          </p:cNvSpPr>
          <p:nvPr>
            <p:ph type="body" sz="quarter" idx="13"/>
          </p:nvPr>
        </p:nvSpPr>
        <p:spPr>
          <a:xfrm>
            <a:off x="1473200" y="9474200"/>
            <a:ext cx="4648200" cy="330200"/>
          </a:xfrm>
          <a:prstGeom prst="rect">
            <a:avLst/>
          </a:prstGeom>
        </p:spPr>
        <p:txBody>
          <a:bodyPr anchor="b"/>
          <a:lstStyle>
            <a:lvl1pPr algn="r" defTabSz="792479">
              <a:spcBef>
                <a:spcPts val="3500"/>
              </a:spcBef>
              <a:buClrTx/>
              <a:defRPr sz="2496" spc="124">
                <a:solidFill>
                  <a:srgbClr val="363636"/>
                </a:solidFill>
              </a:defRPr>
            </a:lvl1pPr>
          </a:lstStyle>
          <a:p>
            <a:r>
              <a:t>Aenean Tortor</a:t>
            </a:r>
          </a:p>
        </p:txBody>
      </p:sp>
      <p:sp>
        <p:nvSpPr>
          <p:cNvPr id="96" name="Mattis"/>
          <p:cNvSpPr txBox="1">
            <a:spLocks noGrp="1"/>
          </p:cNvSpPr>
          <p:nvPr>
            <p:ph type="body" sz="quarter" idx="14"/>
          </p:nvPr>
        </p:nvSpPr>
        <p:spPr>
          <a:xfrm>
            <a:off x="1473200" y="7835900"/>
            <a:ext cx="4648200" cy="330200"/>
          </a:xfrm>
          <a:prstGeom prst="rect">
            <a:avLst/>
          </a:prstGeom>
        </p:spPr>
        <p:txBody>
          <a:bodyPr anchor="b"/>
          <a:lstStyle>
            <a:lvl1pPr algn="r" defTabSz="792479">
              <a:spcBef>
                <a:spcPts val="3500"/>
              </a:spcBef>
              <a:buClrTx/>
              <a:defRPr sz="2496" spc="124">
                <a:solidFill>
                  <a:srgbClr val="363636"/>
                </a:solidFill>
              </a:defRPr>
            </a:lvl1pPr>
          </a:lstStyle>
          <a:p>
            <a:r>
              <a:t>Mattis</a:t>
            </a:r>
          </a:p>
        </p:txBody>
      </p:sp>
      <p:sp>
        <p:nvSpPr>
          <p:cNvPr id="97" name="dolor sit amet"/>
          <p:cNvSpPr txBox="1">
            <a:spLocks noGrp="1"/>
          </p:cNvSpPr>
          <p:nvPr>
            <p:ph type="body" sz="quarter" idx="15"/>
          </p:nvPr>
        </p:nvSpPr>
        <p:spPr>
          <a:xfrm>
            <a:off x="1473200" y="6197600"/>
            <a:ext cx="4648200" cy="330200"/>
          </a:xfrm>
          <a:prstGeom prst="rect">
            <a:avLst/>
          </a:prstGeom>
        </p:spPr>
        <p:txBody>
          <a:bodyPr anchor="b"/>
          <a:lstStyle>
            <a:lvl1pPr algn="r" defTabSz="792479">
              <a:spcBef>
                <a:spcPts val="3500"/>
              </a:spcBef>
              <a:buClrTx/>
              <a:defRPr sz="2496" spc="124">
                <a:solidFill>
                  <a:srgbClr val="363636"/>
                </a:solidFill>
              </a:defRPr>
            </a:lvl1pPr>
          </a:lstStyle>
          <a:p>
            <a:r>
              <a:t>dolor sit amet</a:t>
            </a:r>
          </a:p>
        </p:txBody>
      </p:sp>
      <p:sp>
        <p:nvSpPr>
          <p:cNvPr id="98" name="Maecenas faucibus mollis"/>
          <p:cNvSpPr txBox="1">
            <a:spLocks noGrp="1"/>
          </p:cNvSpPr>
          <p:nvPr>
            <p:ph type="body" sz="quarter" idx="16"/>
          </p:nvPr>
        </p:nvSpPr>
        <p:spPr>
          <a:xfrm>
            <a:off x="1473200" y="2451100"/>
            <a:ext cx="4648200" cy="774700"/>
          </a:xfrm>
          <a:prstGeom prst="rect">
            <a:avLst/>
          </a:prstGeom>
        </p:spPr>
        <p:txBody>
          <a:bodyPr anchor="b"/>
          <a:lstStyle>
            <a:lvl1pPr algn="r" defTabSz="792479">
              <a:spcBef>
                <a:spcPts val="3500"/>
              </a:spcBef>
              <a:buClrTx/>
              <a:defRPr sz="2496" spc="124">
                <a:solidFill>
                  <a:srgbClr val="363636"/>
                </a:solidFill>
              </a:defRPr>
            </a:lvl1pPr>
          </a:lstStyle>
          <a:p>
            <a:r>
              <a:t>Maecenas faucibus mollis</a:t>
            </a:r>
          </a:p>
        </p:txBody>
      </p:sp>
      <p:sp>
        <p:nvSpPr>
          <p:cNvPr id="99" name="Elit Parturient Fusce"/>
          <p:cNvSpPr txBox="1">
            <a:spLocks noGrp="1"/>
          </p:cNvSpPr>
          <p:nvPr>
            <p:ph type="body" sz="quarter" idx="17"/>
          </p:nvPr>
        </p:nvSpPr>
        <p:spPr>
          <a:xfrm>
            <a:off x="1473200" y="4546600"/>
            <a:ext cx="4648200" cy="330200"/>
          </a:xfrm>
          <a:prstGeom prst="rect">
            <a:avLst/>
          </a:prstGeom>
        </p:spPr>
        <p:txBody>
          <a:bodyPr anchor="b"/>
          <a:lstStyle>
            <a:lvl1pPr algn="r" defTabSz="792479">
              <a:spcBef>
                <a:spcPts val="3500"/>
              </a:spcBef>
              <a:buClrTx/>
              <a:defRPr sz="2496" spc="124">
                <a:solidFill>
                  <a:srgbClr val="363636"/>
                </a:solidFill>
              </a:defRPr>
            </a:lvl1pPr>
          </a:lstStyle>
          <a:p>
            <a:r>
              <a:t>Elit Parturient Fusce</a:t>
            </a:r>
          </a:p>
        </p:txBody>
      </p:sp>
      <p:sp>
        <p:nvSpPr>
          <p:cNvPr id="100"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ircle List">
    <p:spTree>
      <p:nvGrpSpPr>
        <p:cNvPr id="1" name=""/>
        <p:cNvGrpSpPr/>
        <p:nvPr/>
      </p:nvGrpSpPr>
      <p:grpSpPr>
        <a:xfrm>
          <a:off x="0" y="0"/>
          <a:ext cx="0" cy="0"/>
          <a:chOff x="0" y="0"/>
          <a:chExt cx="0" cy="0"/>
        </a:xfrm>
      </p:grpSpPr>
      <p:sp>
        <p:nvSpPr>
          <p:cNvPr id="107"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108"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109"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110" name="椭圆形"/>
          <p:cNvSpPr/>
          <p:nvPr/>
        </p:nvSpPr>
        <p:spPr>
          <a:xfrm>
            <a:off x="8525174" y="3187539"/>
            <a:ext cx="7333650" cy="7337174"/>
          </a:xfrm>
          <a:prstGeom prst="ellipse">
            <a:avLst/>
          </a:prstGeom>
          <a:ln w="127000">
            <a:solidFill>
              <a:srgbClr val="C7C8CB"/>
            </a:solidFill>
            <a:miter lim="400000"/>
          </a:ln>
        </p:spPr>
        <p:txBody>
          <a:bodyPr lIns="50800" tIns="50800" rIns="50800" bIns="50800" anchor="ctr"/>
          <a:lstStyle/>
          <a:p>
            <a:pPr defTabSz="584200">
              <a:lnSpc>
                <a:spcPct val="100000"/>
              </a:lnSpc>
              <a:spcBef>
                <a:spcPts val="0"/>
              </a:spcBef>
              <a:defRPr sz="2600" spc="-52"/>
            </a:pPr>
            <a:endParaRPr/>
          </a:p>
        </p:txBody>
      </p:sp>
      <p:sp>
        <p:nvSpPr>
          <p:cNvPr id="111" name="圆角矩形"/>
          <p:cNvSpPr>
            <a:spLocks noGrp="1"/>
          </p:cNvSpPr>
          <p:nvPr>
            <p:ph type="body" sz="quarter" idx="13"/>
          </p:nvPr>
        </p:nvSpPr>
        <p:spPr>
          <a:xfrm>
            <a:off x="15798800" y="28067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2" name="圆角矩形"/>
          <p:cNvSpPr>
            <a:spLocks noGrp="1"/>
          </p:cNvSpPr>
          <p:nvPr>
            <p:ph type="body" sz="quarter" idx="14"/>
          </p:nvPr>
        </p:nvSpPr>
        <p:spPr>
          <a:xfrm>
            <a:off x="3251200" y="2679700"/>
            <a:ext cx="5334000" cy="1244600"/>
          </a:xfrm>
          <a:prstGeom prst="roundRect">
            <a:avLst>
              <a:gd name="adj" fmla="val 5720"/>
            </a:avLst>
          </a:prstGeom>
          <a:solidFill>
            <a:srgbClr val="76A4D2"/>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3" name="圆角矩形"/>
          <p:cNvSpPr>
            <a:spLocks noGrp="1"/>
          </p:cNvSpPr>
          <p:nvPr>
            <p:ph type="body" sz="quarter" idx="15"/>
          </p:nvPr>
        </p:nvSpPr>
        <p:spPr>
          <a:xfrm>
            <a:off x="15798800" y="95504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4" name="圆角矩形"/>
          <p:cNvSpPr>
            <a:spLocks noGrp="1"/>
          </p:cNvSpPr>
          <p:nvPr>
            <p:ph type="body" sz="quarter" idx="16"/>
          </p:nvPr>
        </p:nvSpPr>
        <p:spPr>
          <a:xfrm>
            <a:off x="3251200" y="95504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5" name="圆角矩形"/>
          <p:cNvSpPr>
            <a:spLocks noGrp="1"/>
          </p:cNvSpPr>
          <p:nvPr>
            <p:ph type="body" sz="quarter" idx="17"/>
          </p:nvPr>
        </p:nvSpPr>
        <p:spPr>
          <a:xfrm>
            <a:off x="16827500" y="61976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6" name="圆角矩形"/>
          <p:cNvSpPr>
            <a:spLocks noGrp="1"/>
          </p:cNvSpPr>
          <p:nvPr>
            <p:ph type="body" sz="quarter" idx="18"/>
          </p:nvPr>
        </p:nvSpPr>
        <p:spPr>
          <a:xfrm>
            <a:off x="2197100" y="61976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7" name="圆角矩形"/>
          <p:cNvSpPr>
            <a:spLocks noGrp="1"/>
          </p:cNvSpPr>
          <p:nvPr>
            <p:ph type="body" sz="quarter" idx="19"/>
          </p:nvPr>
        </p:nvSpPr>
        <p:spPr>
          <a:xfrm>
            <a:off x="9525000" y="13716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8" name="圆角矩形"/>
          <p:cNvSpPr>
            <a:spLocks noGrp="1"/>
          </p:cNvSpPr>
          <p:nvPr>
            <p:ph type="body" sz="quarter" idx="20"/>
          </p:nvPr>
        </p:nvSpPr>
        <p:spPr>
          <a:xfrm>
            <a:off x="9525000" y="112014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19" name="Elit Cursus"/>
          <p:cNvSpPr>
            <a:spLocks noGrp="1"/>
          </p:cNvSpPr>
          <p:nvPr>
            <p:ph type="body" sz="quarter" idx="21"/>
          </p:nvPr>
        </p:nvSpPr>
        <p:spPr>
          <a:xfrm>
            <a:off x="15813138" y="28369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Elit Cursus</a:t>
            </a:r>
          </a:p>
        </p:txBody>
      </p:sp>
      <p:sp>
        <p:nvSpPr>
          <p:cNvPr id="120" name="Aenean"/>
          <p:cNvSpPr>
            <a:spLocks noGrp="1"/>
          </p:cNvSpPr>
          <p:nvPr>
            <p:ph type="body" sz="quarter" idx="22"/>
          </p:nvPr>
        </p:nvSpPr>
        <p:spPr>
          <a:xfrm>
            <a:off x="3265538" y="2709932"/>
            <a:ext cx="5305323" cy="1075031"/>
          </a:xfrm>
          <a:prstGeom prst="roundRect">
            <a:avLst>
              <a:gd name="adj" fmla="val 5279"/>
            </a:avLst>
          </a:prstGeom>
          <a:solidFill>
            <a:srgbClr val="8FC8FF"/>
          </a:solidFill>
          <a:ln w="25400"/>
          <a:effectLst>
            <a:outerShdw blurRad="12700" dist="12700" dir="16200000" rotWithShape="0">
              <a:srgbClr val="CCE6FF"/>
            </a:outerShdw>
          </a:effectLst>
        </p:spPr>
        <p:txBody>
          <a:bodyPr lIns="127000" tIns="127000" rIns="127000" bIns="127000" anchor="ctr">
            <a:noAutofit/>
          </a:bodyPr>
          <a:lstStyle>
            <a:lvl1pPr>
              <a:lnSpc>
                <a:spcPct val="100000"/>
              </a:lnSpc>
              <a:buClrTx/>
              <a:defRPr>
                <a:solidFill>
                  <a:srgbClr val="FFFFFF"/>
                </a:solidFill>
              </a:defRPr>
            </a:lvl1pPr>
          </a:lstStyle>
          <a:p>
            <a:r>
              <a:t>Aenean</a:t>
            </a:r>
          </a:p>
        </p:txBody>
      </p:sp>
      <p:sp>
        <p:nvSpPr>
          <p:cNvPr id="121" name="Tellus"/>
          <p:cNvSpPr>
            <a:spLocks noGrp="1"/>
          </p:cNvSpPr>
          <p:nvPr>
            <p:ph type="body" sz="quarter" idx="23"/>
          </p:nvPr>
        </p:nvSpPr>
        <p:spPr>
          <a:xfrm>
            <a:off x="15813138" y="95806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Tellus</a:t>
            </a:r>
          </a:p>
        </p:txBody>
      </p:sp>
      <p:sp>
        <p:nvSpPr>
          <p:cNvPr id="122" name="Ipsum Malesuada"/>
          <p:cNvSpPr>
            <a:spLocks noGrp="1"/>
          </p:cNvSpPr>
          <p:nvPr>
            <p:ph type="body" sz="quarter" idx="24"/>
          </p:nvPr>
        </p:nvSpPr>
        <p:spPr>
          <a:xfrm>
            <a:off x="3265538" y="95806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Ipsum Malesuada</a:t>
            </a:r>
          </a:p>
        </p:txBody>
      </p:sp>
      <p:sp>
        <p:nvSpPr>
          <p:cNvPr id="123" name="Fringilla Tellus Risus"/>
          <p:cNvSpPr>
            <a:spLocks noGrp="1"/>
          </p:cNvSpPr>
          <p:nvPr>
            <p:ph type="body" sz="quarter" idx="25"/>
          </p:nvPr>
        </p:nvSpPr>
        <p:spPr>
          <a:xfrm>
            <a:off x="16841838" y="62278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Fringilla Tellus Risus</a:t>
            </a:r>
          </a:p>
        </p:txBody>
      </p:sp>
      <p:sp>
        <p:nvSpPr>
          <p:cNvPr id="124" name="Risus Commodo"/>
          <p:cNvSpPr>
            <a:spLocks noGrp="1"/>
          </p:cNvSpPr>
          <p:nvPr>
            <p:ph type="body" sz="quarter" idx="26"/>
          </p:nvPr>
        </p:nvSpPr>
        <p:spPr>
          <a:xfrm>
            <a:off x="2211438" y="62278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Risus Commodo</a:t>
            </a:r>
          </a:p>
        </p:txBody>
      </p:sp>
      <p:sp>
        <p:nvSpPr>
          <p:cNvPr id="125" name="lorem ipsum"/>
          <p:cNvSpPr>
            <a:spLocks noGrp="1"/>
          </p:cNvSpPr>
          <p:nvPr>
            <p:ph type="body" sz="quarter" idx="27"/>
          </p:nvPr>
        </p:nvSpPr>
        <p:spPr>
          <a:xfrm>
            <a:off x="9539338" y="14018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lorem ipsum</a:t>
            </a:r>
          </a:p>
        </p:txBody>
      </p:sp>
      <p:sp>
        <p:nvSpPr>
          <p:cNvPr id="126" name="Parturient Ridic Consect"/>
          <p:cNvSpPr>
            <a:spLocks noGrp="1"/>
          </p:cNvSpPr>
          <p:nvPr>
            <p:ph type="body" sz="quarter" idx="28"/>
          </p:nvPr>
        </p:nvSpPr>
        <p:spPr>
          <a:xfrm>
            <a:off x="9539338" y="11231632"/>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Parturient Ridic Consect</a:t>
            </a:r>
          </a:p>
        </p:txBody>
      </p:sp>
      <p:sp>
        <p:nvSpPr>
          <p:cNvPr id="127" name="圆形"/>
          <p:cNvSpPr>
            <a:spLocks noGrp="1"/>
          </p:cNvSpPr>
          <p:nvPr>
            <p:ph type="body" sz="quarter" idx="29"/>
          </p:nvPr>
        </p:nvSpPr>
        <p:spPr>
          <a:xfrm>
            <a:off x="8286749" y="6617585"/>
            <a:ext cx="493295" cy="493533"/>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cap="none" spc="-52"/>
            </a:pPr>
            <a:endParaRPr/>
          </a:p>
        </p:txBody>
      </p:sp>
      <p:sp>
        <p:nvSpPr>
          <p:cNvPr id="128" name="圆形"/>
          <p:cNvSpPr>
            <a:spLocks noGrp="1"/>
          </p:cNvSpPr>
          <p:nvPr>
            <p:ph type="body" sz="quarter" idx="30"/>
          </p:nvPr>
        </p:nvSpPr>
        <p:spPr>
          <a:xfrm>
            <a:off x="15603956" y="6617585"/>
            <a:ext cx="493296" cy="493533"/>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sz="1500" spc="75">
                <a:latin typeface="+mj-lt"/>
                <a:ea typeface="+mj-ea"/>
                <a:cs typeface="+mj-cs"/>
                <a:sym typeface="Heiti TC Medium"/>
              </a:defRPr>
            </a:pPr>
            <a:endParaRPr/>
          </a:p>
        </p:txBody>
      </p:sp>
      <p:sp>
        <p:nvSpPr>
          <p:cNvPr id="129" name="圆形"/>
          <p:cNvSpPr>
            <a:spLocks noGrp="1"/>
          </p:cNvSpPr>
          <p:nvPr>
            <p:ph type="body" sz="quarter" idx="31"/>
          </p:nvPr>
        </p:nvSpPr>
        <p:spPr>
          <a:xfrm>
            <a:off x="11953573" y="10269721"/>
            <a:ext cx="493295" cy="493533"/>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cap="none" spc="-52"/>
            </a:pPr>
            <a:endParaRPr/>
          </a:p>
        </p:txBody>
      </p:sp>
      <p:sp>
        <p:nvSpPr>
          <p:cNvPr id="130" name="圆形"/>
          <p:cNvSpPr>
            <a:spLocks noGrp="1"/>
          </p:cNvSpPr>
          <p:nvPr>
            <p:ph type="body" sz="quarter" idx="32"/>
          </p:nvPr>
        </p:nvSpPr>
        <p:spPr>
          <a:xfrm>
            <a:off x="14532374" y="4040952"/>
            <a:ext cx="493296" cy="493532"/>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sz="1500" spc="75">
                <a:latin typeface="+mj-lt"/>
                <a:ea typeface="+mj-ea"/>
                <a:cs typeface="+mj-cs"/>
                <a:sym typeface="Heiti TC Medium"/>
              </a:defRPr>
            </a:pPr>
            <a:endParaRPr/>
          </a:p>
        </p:txBody>
      </p:sp>
      <p:sp>
        <p:nvSpPr>
          <p:cNvPr id="131" name="圆形"/>
          <p:cNvSpPr>
            <a:spLocks noGrp="1"/>
          </p:cNvSpPr>
          <p:nvPr>
            <p:ph type="body" sz="quarter" idx="33"/>
          </p:nvPr>
        </p:nvSpPr>
        <p:spPr>
          <a:xfrm>
            <a:off x="14532371" y="9205850"/>
            <a:ext cx="493296" cy="493532"/>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cap="none" spc="-52"/>
            </a:pPr>
            <a:endParaRPr/>
          </a:p>
        </p:txBody>
      </p:sp>
      <p:sp>
        <p:nvSpPr>
          <p:cNvPr id="132" name="圆形"/>
          <p:cNvSpPr>
            <a:spLocks noGrp="1"/>
          </p:cNvSpPr>
          <p:nvPr>
            <p:ph type="body" sz="quarter" idx="34"/>
          </p:nvPr>
        </p:nvSpPr>
        <p:spPr>
          <a:xfrm>
            <a:off x="11953573" y="2965450"/>
            <a:ext cx="493295" cy="493532"/>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sz="1500" spc="75">
                <a:latin typeface="+mj-lt"/>
                <a:ea typeface="+mj-ea"/>
                <a:cs typeface="+mj-cs"/>
                <a:sym typeface="Heiti TC Medium"/>
              </a:defRPr>
            </a:pPr>
            <a:endParaRPr/>
          </a:p>
        </p:txBody>
      </p:sp>
      <p:sp>
        <p:nvSpPr>
          <p:cNvPr id="133" name="圆形"/>
          <p:cNvSpPr>
            <a:spLocks noGrp="1"/>
          </p:cNvSpPr>
          <p:nvPr>
            <p:ph type="body" sz="quarter" idx="35"/>
          </p:nvPr>
        </p:nvSpPr>
        <p:spPr>
          <a:xfrm>
            <a:off x="9369955" y="9205848"/>
            <a:ext cx="493295" cy="493532"/>
          </a:xfrm>
          <a:prstGeom prst="ellipse">
            <a:avLst/>
          </a:prstGeom>
          <a:solidFill>
            <a:srgbClr val="C7C8CB"/>
          </a:solidFill>
          <a:ln w="25400"/>
        </p:spPr>
        <p:txBody>
          <a:bodyPr lIns="50800" tIns="50800" rIns="50800" bIns="50800" anchor="ctr">
            <a:noAutofit/>
          </a:bodyPr>
          <a:lstStyle/>
          <a:p>
            <a:pPr defTabSz="584200">
              <a:lnSpc>
                <a:spcPct val="100000"/>
              </a:lnSpc>
              <a:spcBef>
                <a:spcPts val="0"/>
              </a:spcBef>
              <a:buClrTx/>
              <a:defRPr cap="none" spc="-52"/>
            </a:pPr>
            <a:endParaRPr/>
          </a:p>
        </p:txBody>
      </p:sp>
      <p:sp>
        <p:nvSpPr>
          <p:cNvPr id="134" name="圆形"/>
          <p:cNvSpPr>
            <a:spLocks noGrp="1"/>
          </p:cNvSpPr>
          <p:nvPr>
            <p:ph type="body" sz="quarter" idx="36"/>
          </p:nvPr>
        </p:nvSpPr>
        <p:spPr>
          <a:xfrm>
            <a:off x="9358328" y="4029318"/>
            <a:ext cx="493296" cy="493532"/>
          </a:xfrm>
          <a:prstGeom prst="ellipse">
            <a:avLst/>
          </a:prstGeom>
          <a:solidFill>
            <a:srgbClr val="76A4D2"/>
          </a:solidFill>
          <a:ln w="25400"/>
        </p:spPr>
        <p:txBody>
          <a:bodyPr lIns="50800" tIns="50800" rIns="50800" bIns="50800" anchor="ctr">
            <a:noAutofit/>
          </a:bodyPr>
          <a:lstStyle/>
          <a:p>
            <a:pPr defTabSz="584200">
              <a:lnSpc>
                <a:spcPct val="100000"/>
              </a:lnSpc>
              <a:spcBef>
                <a:spcPts val="0"/>
              </a:spcBef>
              <a:buClrTx/>
              <a:defRPr sz="1500" spc="75">
                <a:latin typeface="+mj-lt"/>
                <a:ea typeface="+mj-ea"/>
                <a:cs typeface="+mj-cs"/>
                <a:sym typeface="Heiti TC Medium"/>
              </a:defRPr>
            </a:pPr>
            <a:endParaRPr/>
          </a:p>
        </p:txBody>
      </p:sp>
      <p:sp>
        <p:nvSpPr>
          <p:cNvPr id="135" name="标题文本"/>
          <p:cNvSpPr txBox="1">
            <a:spLocks noGrp="1"/>
          </p:cNvSpPr>
          <p:nvPr>
            <p:ph type="title"/>
          </p:nvPr>
        </p:nvSpPr>
        <p:spPr>
          <a:xfrm>
            <a:off x="9227343" y="4978400"/>
            <a:ext cx="5956301" cy="3568700"/>
          </a:xfrm>
          <a:prstGeom prst="rect">
            <a:avLst/>
          </a:prstGeom>
        </p:spPr>
        <p:txBody>
          <a:bodyPr anchor="ctr"/>
          <a:lstStyle>
            <a:lvl1pPr>
              <a:defRPr sz="5000" spc="250"/>
            </a:lvl1pPr>
          </a:lstStyle>
          <a:p>
            <a:r>
              <a:t>标题文本</a:t>
            </a:r>
          </a:p>
        </p:txBody>
      </p:sp>
      <p:sp>
        <p:nvSpPr>
          <p:cNvPr id="136"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ar Diagram">
    <p:spTree>
      <p:nvGrpSpPr>
        <p:cNvPr id="1" name=""/>
        <p:cNvGrpSpPr/>
        <p:nvPr/>
      </p:nvGrpSpPr>
      <p:grpSpPr>
        <a:xfrm>
          <a:off x="0" y="0"/>
          <a:ext cx="0" cy="0"/>
          <a:chOff x="0" y="0"/>
          <a:chExt cx="0" cy="0"/>
        </a:xfrm>
      </p:grpSpPr>
      <p:sp>
        <p:nvSpPr>
          <p:cNvPr id="143"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144"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145"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146" name="线条"/>
          <p:cNvSpPr/>
          <p:nvPr/>
        </p:nvSpPr>
        <p:spPr>
          <a:xfrm flipH="1">
            <a:off x="6591300" y="7430947"/>
            <a:ext cx="1" cy="5463522"/>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47" name="线条"/>
          <p:cNvSpPr/>
          <p:nvPr/>
        </p:nvSpPr>
        <p:spPr>
          <a:xfrm>
            <a:off x="17792699" y="7429100"/>
            <a:ext cx="1" cy="544770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48" name="线条"/>
          <p:cNvSpPr/>
          <p:nvPr/>
        </p:nvSpPr>
        <p:spPr>
          <a:xfrm>
            <a:off x="2413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49" name="线条"/>
          <p:cNvSpPr/>
          <p:nvPr/>
        </p:nvSpPr>
        <p:spPr>
          <a:xfrm>
            <a:off x="17145000" y="20955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50" name="圆角矩形"/>
          <p:cNvSpPr/>
          <p:nvPr/>
        </p:nvSpPr>
        <p:spPr>
          <a:xfrm>
            <a:off x="2413000" y="4229100"/>
            <a:ext cx="19558000" cy="1104900"/>
          </a:xfrm>
          <a:prstGeom prst="roundRect">
            <a:avLst>
              <a:gd name="adj" fmla="val 15022"/>
            </a:avLst>
          </a:prstGeom>
          <a:solidFill>
            <a:srgbClr val="A8A8A8"/>
          </a:solidFill>
          <a:ln w="25400">
            <a:miter lim="400000"/>
          </a:ln>
          <a:effectLst>
            <a:reflection stA="30139" endPos="40000" dir="5400000" sy="-100000" algn="bl" rotWithShape="0"/>
          </a:effectLst>
        </p:spPr>
        <p:txBody>
          <a:bodyPr lIns="50800" tIns="50800" rIns="50800" bIns="50800" anchor="ctr"/>
          <a:lstStyle/>
          <a:p>
            <a:pPr>
              <a:lnSpc>
                <a:spcPct val="100000"/>
              </a:lnSpc>
              <a:spcBef>
                <a:spcPts val="0"/>
              </a:spcBef>
            </a:pPr>
            <a:endParaRPr/>
          </a:p>
        </p:txBody>
      </p:sp>
      <p:sp>
        <p:nvSpPr>
          <p:cNvPr id="151" name="Maecenas lorem"/>
          <p:cNvSpPr txBox="1">
            <a:spLocks noGrp="1"/>
          </p:cNvSpPr>
          <p:nvPr>
            <p:ph type="body" sz="quarter" idx="13"/>
          </p:nvPr>
        </p:nvSpPr>
        <p:spPr>
          <a:xfrm>
            <a:off x="5917129" y="5918200"/>
            <a:ext cx="3430681" cy="330200"/>
          </a:xfrm>
          <a:prstGeom prst="rect">
            <a:avLst/>
          </a:prstGeom>
        </p:spPr>
        <p:txBody>
          <a:bodyPr anchor="b"/>
          <a:lstStyle>
            <a:lvl1pPr algn="l" defTabSz="792479">
              <a:spcBef>
                <a:spcPts val="3500"/>
              </a:spcBef>
              <a:buClrTx/>
              <a:defRPr sz="2496" spc="124"/>
            </a:lvl1pPr>
          </a:lstStyle>
          <a:p>
            <a:r>
              <a:t>Maecenas lorem</a:t>
            </a:r>
          </a:p>
        </p:txBody>
      </p:sp>
      <p:sp>
        <p:nvSpPr>
          <p:cNvPr id="152" name="faucibus mollis"/>
          <p:cNvSpPr txBox="1">
            <a:spLocks noGrp="1"/>
          </p:cNvSpPr>
          <p:nvPr>
            <p:ph type="body" sz="quarter" idx="14"/>
          </p:nvPr>
        </p:nvSpPr>
        <p:spPr>
          <a:xfrm>
            <a:off x="15453149" y="5918200"/>
            <a:ext cx="3430681" cy="330200"/>
          </a:xfrm>
          <a:prstGeom prst="rect">
            <a:avLst/>
          </a:prstGeom>
        </p:spPr>
        <p:txBody>
          <a:bodyPr anchor="b"/>
          <a:lstStyle>
            <a:lvl1pPr algn="l" defTabSz="792479">
              <a:spcBef>
                <a:spcPts val="3500"/>
              </a:spcBef>
              <a:buClrTx/>
              <a:defRPr sz="2496" spc="124"/>
            </a:lvl1pPr>
          </a:lstStyle>
          <a:p>
            <a:r>
              <a:t>faucibus mollis</a:t>
            </a:r>
          </a:p>
        </p:txBody>
      </p:sp>
      <p:sp>
        <p:nvSpPr>
          <p:cNvPr id="153" name="Ultricies Tristique"/>
          <p:cNvSpPr txBox="1">
            <a:spLocks noGrp="1"/>
          </p:cNvSpPr>
          <p:nvPr>
            <p:ph type="body" sz="quarter" idx="15"/>
          </p:nvPr>
        </p:nvSpPr>
        <p:spPr>
          <a:xfrm>
            <a:off x="10704199" y="5905500"/>
            <a:ext cx="3430681" cy="330200"/>
          </a:xfrm>
          <a:prstGeom prst="rect">
            <a:avLst/>
          </a:prstGeom>
        </p:spPr>
        <p:txBody>
          <a:bodyPr/>
          <a:lstStyle>
            <a:lvl1pPr algn="l" defTabSz="792479">
              <a:spcBef>
                <a:spcPts val="3500"/>
              </a:spcBef>
              <a:buClrTx/>
              <a:defRPr sz="2496" spc="124"/>
            </a:lvl1pPr>
          </a:lstStyle>
          <a:p>
            <a:r>
              <a:t>Ultricies Tristique</a:t>
            </a:r>
          </a:p>
        </p:txBody>
      </p:sp>
      <p:sp>
        <p:nvSpPr>
          <p:cNvPr id="154" name="矩形"/>
          <p:cNvSpPr>
            <a:spLocks noGrp="1"/>
          </p:cNvSpPr>
          <p:nvPr>
            <p:ph type="body" sz="quarter" idx="16"/>
          </p:nvPr>
        </p:nvSpPr>
        <p:spPr>
          <a:xfrm>
            <a:off x="16103600" y="4254500"/>
            <a:ext cx="977900" cy="1066800"/>
          </a:xfrm>
          <a:prstGeom prst="rect">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55" name="矩形"/>
          <p:cNvSpPr>
            <a:spLocks noGrp="1"/>
          </p:cNvSpPr>
          <p:nvPr>
            <p:ph type="body" sz="quarter" idx="17"/>
          </p:nvPr>
        </p:nvSpPr>
        <p:spPr>
          <a:xfrm>
            <a:off x="82931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56" name="矩形"/>
          <p:cNvSpPr>
            <a:spLocks noGrp="1"/>
          </p:cNvSpPr>
          <p:nvPr>
            <p:ph type="body" sz="quarter" idx="18"/>
          </p:nvPr>
        </p:nvSpPr>
        <p:spPr>
          <a:xfrm>
            <a:off x="18046700" y="4254500"/>
            <a:ext cx="977900" cy="1066800"/>
          </a:xfrm>
          <a:prstGeom prst="rect">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57" name="矩形"/>
          <p:cNvSpPr>
            <a:spLocks noGrp="1"/>
          </p:cNvSpPr>
          <p:nvPr>
            <p:ph type="body" sz="quarter" idx="19"/>
          </p:nvPr>
        </p:nvSpPr>
        <p:spPr>
          <a:xfrm>
            <a:off x="19024600" y="4254500"/>
            <a:ext cx="977900" cy="1066800"/>
          </a:xfrm>
          <a:prstGeom prst="rect">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58" name="矩形"/>
          <p:cNvSpPr>
            <a:spLocks noGrp="1"/>
          </p:cNvSpPr>
          <p:nvPr>
            <p:ph type="body" sz="quarter" idx="20"/>
          </p:nvPr>
        </p:nvSpPr>
        <p:spPr>
          <a:xfrm>
            <a:off x="20002500" y="4254500"/>
            <a:ext cx="977900" cy="1066800"/>
          </a:xfrm>
          <a:prstGeom prst="rect">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59" name="矩形"/>
          <p:cNvSpPr>
            <a:spLocks noGrp="1"/>
          </p:cNvSpPr>
          <p:nvPr>
            <p:ph type="body" sz="quarter" idx="21"/>
          </p:nvPr>
        </p:nvSpPr>
        <p:spPr>
          <a:xfrm>
            <a:off x="63373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0" name="形状"/>
          <p:cNvSpPr>
            <a:spLocks noGrp="1"/>
          </p:cNvSpPr>
          <p:nvPr>
            <p:ph type="body" sz="quarter" idx="22"/>
          </p:nvPr>
        </p:nvSpPr>
        <p:spPr>
          <a:xfrm>
            <a:off x="20980400" y="4254500"/>
            <a:ext cx="977900" cy="1066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757" y="0"/>
                </a:lnTo>
                <a:cubicBezTo>
                  <a:pt x="19993" y="0"/>
                  <a:pt x="21600" y="1255"/>
                  <a:pt x="21600" y="2782"/>
                </a:cubicBezTo>
                <a:lnTo>
                  <a:pt x="21600" y="18850"/>
                </a:lnTo>
                <a:cubicBezTo>
                  <a:pt x="21600" y="20378"/>
                  <a:pt x="19993" y="21600"/>
                  <a:pt x="17757" y="21600"/>
                </a:cubicBezTo>
                <a:lnTo>
                  <a:pt x="0" y="21600"/>
                </a:lnTo>
                <a:lnTo>
                  <a:pt x="0" y="0"/>
                </a:lnTo>
                <a:close/>
              </a:path>
            </a:pathLst>
          </a:cu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1" name="矩形"/>
          <p:cNvSpPr>
            <a:spLocks noGrp="1"/>
          </p:cNvSpPr>
          <p:nvPr>
            <p:ph type="body" sz="quarter" idx="23"/>
          </p:nvPr>
        </p:nvSpPr>
        <p:spPr>
          <a:xfrm>
            <a:off x="53594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2" name="矩形"/>
          <p:cNvSpPr>
            <a:spLocks noGrp="1"/>
          </p:cNvSpPr>
          <p:nvPr>
            <p:ph type="body" sz="quarter" idx="24"/>
          </p:nvPr>
        </p:nvSpPr>
        <p:spPr>
          <a:xfrm>
            <a:off x="102362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3" name="矩形"/>
          <p:cNvSpPr>
            <a:spLocks noGrp="1"/>
          </p:cNvSpPr>
          <p:nvPr>
            <p:ph type="body" sz="quarter" idx="25"/>
          </p:nvPr>
        </p:nvSpPr>
        <p:spPr>
          <a:xfrm>
            <a:off x="112141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4" name="矩形"/>
          <p:cNvSpPr>
            <a:spLocks noGrp="1"/>
          </p:cNvSpPr>
          <p:nvPr>
            <p:ph type="body" sz="quarter" idx="26"/>
          </p:nvPr>
        </p:nvSpPr>
        <p:spPr>
          <a:xfrm>
            <a:off x="13169900" y="4254500"/>
            <a:ext cx="977900" cy="1066800"/>
          </a:xfrm>
          <a:prstGeom prst="rect">
            <a:avLst/>
          </a:prstGeom>
          <a:solidFill>
            <a:srgbClr val="C4DE66"/>
          </a:solidFill>
          <a:ln w="25400"/>
          <a:effectLst>
            <a:outerShdw blurRad="12700" dist="12700" dir="16200000" rotWithShape="0">
              <a:srgbClr val="E6FF8D"/>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5" name="矩形"/>
          <p:cNvSpPr>
            <a:spLocks noGrp="1"/>
          </p:cNvSpPr>
          <p:nvPr>
            <p:ph type="body" sz="quarter" idx="27"/>
          </p:nvPr>
        </p:nvSpPr>
        <p:spPr>
          <a:xfrm>
            <a:off x="73152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6" name="形状"/>
          <p:cNvSpPr>
            <a:spLocks noGrp="1"/>
          </p:cNvSpPr>
          <p:nvPr>
            <p:ph type="body" sz="quarter" idx="28"/>
          </p:nvPr>
        </p:nvSpPr>
        <p:spPr>
          <a:xfrm>
            <a:off x="2425700" y="4254500"/>
            <a:ext cx="977900" cy="10668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843" y="0"/>
                </a:lnTo>
                <a:cubicBezTo>
                  <a:pt x="1607" y="0"/>
                  <a:pt x="0" y="1255"/>
                  <a:pt x="0" y="2782"/>
                </a:cubicBezTo>
                <a:lnTo>
                  <a:pt x="0" y="18850"/>
                </a:lnTo>
                <a:cubicBezTo>
                  <a:pt x="0" y="20378"/>
                  <a:pt x="1607" y="21600"/>
                  <a:pt x="3843" y="21600"/>
                </a:cubicBezTo>
                <a:lnTo>
                  <a:pt x="21600" y="21600"/>
                </a:lnTo>
                <a:lnTo>
                  <a:pt x="21600" y="0"/>
                </a:lnTo>
                <a:close/>
              </a:path>
            </a:pathLst>
          </a:cu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7" name="矩形"/>
          <p:cNvSpPr>
            <a:spLocks noGrp="1"/>
          </p:cNvSpPr>
          <p:nvPr>
            <p:ph type="body" sz="quarter" idx="29"/>
          </p:nvPr>
        </p:nvSpPr>
        <p:spPr>
          <a:xfrm>
            <a:off x="34036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8" name="矩形"/>
          <p:cNvSpPr>
            <a:spLocks noGrp="1"/>
          </p:cNvSpPr>
          <p:nvPr>
            <p:ph type="body" sz="quarter" idx="30"/>
          </p:nvPr>
        </p:nvSpPr>
        <p:spPr>
          <a:xfrm>
            <a:off x="43815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69" name="矩形"/>
          <p:cNvSpPr>
            <a:spLocks noGrp="1"/>
          </p:cNvSpPr>
          <p:nvPr>
            <p:ph type="body" sz="quarter" idx="31"/>
          </p:nvPr>
        </p:nvSpPr>
        <p:spPr>
          <a:xfrm>
            <a:off x="14147800" y="4254500"/>
            <a:ext cx="977900" cy="1066800"/>
          </a:xfrm>
          <a:prstGeom prst="rect">
            <a:avLst/>
          </a:prstGeom>
          <a:solidFill>
            <a:srgbClr val="C4DE66"/>
          </a:solidFill>
          <a:ln w="25400"/>
          <a:effectLst>
            <a:outerShdw blurRad="12700" dist="12700" dir="16200000" rotWithShape="0">
              <a:srgbClr val="E6FF8D"/>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0" name="矩形"/>
          <p:cNvSpPr>
            <a:spLocks noGrp="1"/>
          </p:cNvSpPr>
          <p:nvPr>
            <p:ph type="body" sz="quarter" idx="32"/>
          </p:nvPr>
        </p:nvSpPr>
        <p:spPr>
          <a:xfrm>
            <a:off x="121920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1" name="矩形"/>
          <p:cNvSpPr>
            <a:spLocks noGrp="1"/>
          </p:cNvSpPr>
          <p:nvPr>
            <p:ph type="body" sz="quarter" idx="33"/>
          </p:nvPr>
        </p:nvSpPr>
        <p:spPr>
          <a:xfrm>
            <a:off x="15125700" y="4254500"/>
            <a:ext cx="977900" cy="1066800"/>
          </a:xfrm>
          <a:prstGeom prst="rect">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2" name="矩形"/>
          <p:cNvSpPr>
            <a:spLocks noGrp="1"/>
          </p:cNvSpPr>
          <p:nvPr>
            <p:ph type="body" sz="quarter" idx="34"/>
          </p:nvPr>
        </p:nvSpPr>
        <p:spPr>
          <a:xfrm>
            <a:off x="17068800" y="4254500"/>
            <a:ext cx="977900" cy="1066800"/>
          </a:xfrm>
          <a:prstGeom prst="rect">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3" name="矩形"/>
          <p:cNvSpPr>
            <a:spLocks noGrp="1"/>
          </p:cNvSpPr>
          <p:nvPr>
            <p:ph type="body" sz="quarter" idx="35"/>
          </p:nvPr>
        </p:nvSpPr>
        <p:spPr>
          <a:xfrm>
            <a:off x="9258300" y="4254500"/>
            <a:ext cx="977900" cy="1066800"/>
          </a:xfrm>
          <a:prstGeom prst="rect">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4" name="圆角矩形"/>
          <p:cNvSpPr>
            <a:spLocks noGrp="1"/>
          </p:cNvSpPr>
          <p:nvPr>
            <p:ph type="body" sz="quarter" idx="36"/>
          </p:nvPr>
        </p:nvSpPr>
        <p:spPr>
          <a:xfrm>
            <a:off x="5346700" y="5880100"/>
            <a:ext cx="393700" cy="393700"/>
          </a:xfrm>
          <a:prstGeom prst="roundRect">
            <a:avLst>
              <a:gd name="adj" fmla="val 11492"/>
            </a:avLst>
          </a:prstGeom>
          <a:solidFill>
            <a:srgbClr val="8FC8FF"/>
          </a:solidFill>
          <a:ln w="25400"/>
          <a:effectLst>
            <a:outerShdw blurRad="12700" dist="12700" dir="16200000" rotWithShape="0">
              <a:srgbClr val="CCE6FF"/>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5" name="圆角矩形"/>
          <p:cNvSpPr>
            <a:spLocks noGrp="1"/>
          </p:cNvSpPr>
          <p:nvPr>
            <p:ph type="body" sz="quarter" idx="37"/>
          </p:nvPr>
        </p:nvSpPr>
        <p:spPr>
          <a:xfrm>
            <a:off x="10096500" y="5880100"/>
            <a:ext cx="393700" cy="393700"/>
          </a:xfrm>
          <a:prstGeom prst="roundRect">
            <a:avLst>
              <a:gd name="adj" fmla="val 11492"/>
            </a:avLst>
          </a:prstGeom>
          <a:solidFill>
            <a:srgbClr val="C4DE66"/>
          </a:solidFill>
          <a:ln w="25400"/>
          <a:effectLst>
            <a:outerShdw blurRad="12700" dist="12700" dir="16200000" rotWithShape="0">
              <a:srgbClr val="E6FF8D"/>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6" name="圆角矩形"/>
          <p:cNvSpPr>
            <a:spLocks noGrp="1"/>
          </p:cNvSpPr>
          <p:nvPr>
            <p:ph type="body" sz="quarter" idx="38"/>
          </p:nvPr>
        </p:nvSpPr>
        <p:spPr>
          <a:xfrm>
            <a:off x="14859000" y="5880100"/>
            <a:ext cx="393700" cy="393700"/>
          </a:xfrm>
          <a:prstGeom prst="roundRect">
            <a:avLst>
              <a:gd name="adj" fmla="val 11492"/>
            </a:avLst>
          </a:prstGeom>
          <a:solidFill>
            <a:srgbClr val="FC8D81"/>
          </a:solidFill>
          <a:ln w="25400"/>
          <a:effectLst>
            <a:outerShdw blurRad="12700" dist="12700" dir="16200000" rotWithShape="0">
              <a:srgbClr val="FCCEC9"/>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77" name="Cras Etiam Parturient"/>
          <p:cNvSpPr txBox="1">
            <a:spLocks noGrp="1"/>
          </p:cNvSpPr>
          <p:nvPr>
            <p:ph type="body" sz="quarter" idx="39"/>
          </p:nvPr>
        </p:nvSpPr>
        <p:spPr>
          <a:xfrm>
            <a:off x="1478479" y="2679700"/>
            <a:ext cx="21437601" cy="332995"/>
          </a:xfrm>
          <a:prstGeom prst="rect">
            <a:avLst/>
          </a:prstGeom>
        </p:spPr>
        <p:txBody>
          <a:bodyPr>
            <a:spAutoFit/>
          </a:bodyPr>
          <a:lstStyle>
            <a:lvl1pPr>
              <a:buClrTx/>
            </a:lvl1pPr>
          </a:lstStyle>
          <a:p>
            <a:r>
              <a:t>Cras Etiam Parturient</a:t>
            </a:r>
          </a:p>
        </p:txBody>
      </p:sp>
      <p:sp>
        <p:nvSpPr>
          <p:cNvPr id="178" name="标题文本"/>
          <p:cNvSpPr txBox="1">
            <a:spLocks noGrp="1"/>
          </p:cNvSpPr>
          <p:nvPr>
            <p:ph type="title"/>
          </p:nvPr>
        </p:nvSpPr>
        <p:spPr>
          <a:xfrm>
            <a:off x="1488281" y="1638300"/>
            <a:ext cx="21437601" cy="800100"/>
          </a:xfrm>
          <a:prstGeom prst="rect">
            <a:avLst/>
          </a:prstGeom>
        </p:spPr>
        <p:txBody>
          <a:bodyPr/>
          <a:lstStyle/>
          <a:p>
            <a:r>
              <a:t>标题文本</a:t>
            </a:r>
          </a:p>
        </p:txBody>
      </p:sp>
      <p:sp>
        <p:nvSpPr>
          <p:cNvPr id="179" name="正文级别 1…"/>
          <p:cNvSpPr txBox="1">
            <a:spLocks noGrp="1"/>
          </p:cNvSpPr>
          <p:nvPr>
            <p:ph type="body" sz="quarter" idx="1"/>
          </p:nvPr>
        </p:nvSpPr>
        <p:spPr>
          <a:xfrm>
            <a:off x="7073900" y="7531100"/>
            <a:ext cx="10236200" cy="4559300"/>
          </a:xfrm>
          <a:prstGeom prst="rect">
            <a:avLst/>
          </a:prstGeom>
        </p:spPr>
        <p:txBody>
          <a:bodyPr/>
          <a:lstStyle>
            <a:lvl1pPr>
              <a:lnSpc>
                <a:spcPct val="140000"/>
              </a:lnSpc>
              <a:defRPr sz="3600" cap="none" spc="-72"/>
            </a:lvl1pPr>
            <a:lvl2pPr>
              <a:lnSpc>
                <a:spcPct val="140000"/>
              </a:lnSpc>
              <a:defRPr sz="3600" cap="none" spc="-72"/>
            </a:lvl2pPr>
            <a:lvl3pPr>
              <a:lnSpc>
                <a:spcPct val="140000"/>
              </a:lnSpc>
              <a:defRPr sz="3600" cap="none" spc="-72"/>
            </a:lvl3pPr>
            <a:lvl4pPr>
              <a:lnSpc>
                <a:spcPct val="140000"/>
              </a:lnSpc>
              <a:defRPr sz="3600" cap="none" spc="-72"/>
            </a:lvl4pPr>
            <a:lvl5pPr>
              <a:lnSpc>
                <a:spcPct val="140000"/>
              </a:lnSpc>
              <a:defRPr sz="3600" cap="none" spc="-72"/>
            </a:lvl5pPr>
          </a:lstStyle>
          <a:p>
            <a:r>
              <a:t>正文级别 1</a:t>
            </a:r>
          </a:p>
          <a:p>
            <a:pPr lvl="1"/>
            <a:r>
              <a:t>正文级别 2</a:t>
            </a:r>
          </a:p>
          <a:p>
            <a:pPr lvl="2"/>
            <a:r>
              <a:t>正文级别 3</a:t>
            </a:r>
          </a:p>
          <a:p>
            <a:pPr lvl="3"/>
            <a:r>
              <a:t>正文级别 4</a:t>
            </a:r>
          </a:p>
          <a:p>
            <a:pPr lvl="4"/>
            <a:r>
              <a:t>正文级别 5</a:t>
            </a:r>
          </a:p>
        </p:txBody>
      </p:sp>
      <p:sp>
        <p:nvSpPr>
          <p:cNvPr id="180"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ge Diagram">
    <p:spTree>
      <p:nvGrpSpPr>
        <p:cNvPr id="1" name=""/>
        <p:cNvGrpSpPr/>
        <p:nvPr/>
      </p:nvGrpSpPr>
      <p:grpSpPr>
        <a:xfrm>
          <a:off x="0" y="0"/>
          <a:ext cx="0" cy="0"/>
          <a:chOff x="0" y="0"/>
          <a:chExt cx="0" cy="0"/>
        </a:xfrm>
      </p:grpSpPr>
      <p:sp>
        <p:nvSpPr>
          <p:cNvPr id="187"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188"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189"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190" name="线条"/>
          <p:cNvSpPr/>
          <p:nvPr/>
        </p:nvSpPr>
        <p:spPr>
          <a:xfrm flipH="1">
            <a:off x="6591300" y="7430947"/>
            <a:ext cx="1" cy="5463522"/>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91" name="线条"/>
          <p:cNvSpPr/>
          <p:nvPr/>
        </p:nvSpPr>
        <p:spPr>
          <a:xfrm>
            <a:off x="17792699" y="7429100"/>
            <a:ext cx="1" cy="544770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92" name="线条"/>
          <p:cNvSpPr/>
          <p:nvPr/>
        </p:nvSpPr>
        <p:spPr>
          <a:xfrm>
            <a:off x="0" y="4013200"/>
            <a:ext cx="24384000" cy="0"/>
          </a:xfrm>
          <a:prstGeom prst="line">
            <a:avLst/>
          </a:prstGeom>
          <a:ln w="889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193" name="圆角矩形"/>
          <p:cNvSpPr>
            <a:spLocks noGrp="1"/>
          </p:cNvSpPr>
          <p:nvPr>
            <p:ph type="body" sz="quarter" idx="13"/>
          </p:nvPr>
        </p:nvSpPr>
        <p:spPr>
          <a:xfrm>
            <a:off x="1257300" y="48006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94" name="圆角矩形"/>
          <p:cNvSpPr>
            <a:spLocks noGrp="1"/>
          </p:cNvSpPr>
          <p:nvPr>
            <p:ph type="body" sz="quarter" idx="14"/>
          </p:nvPr>
        </p:nvSpPr>
        <p:spPr>
          <a:xfrm>
            <a:off x="5410200" y="1854200"/>
            <a:ext cx="5334000" cy="1219200"/>
          </a:xfrm>
          <a:prstGeom prst="roundRect">
            <a:avLst>
              <a:gd name="adj" fmla="val 5839"/>
            </a:avLst>
          </a:prstGeom>
          <a:solidFill>
            <a:srgbClr val="76A4D2"/>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95" name="圆角矩形"/>
          <p:cNvSpPr>
            <a:spLocks noGrp="1"/>
          </p:cNvSpPr>
          <p:nvPr>
            <p:ph type="body" sz="quarter" idx="15"/>
          </p:nvPr>
        </p:nvSpPr>
        <p:spPr>
          <a:xfrm>
            <a:off x="9525000" y="48006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96" name="圆角矩形"/>
          <p:cNvSpPr>
            <a:spLocks noGrp="1"/>
          </p:cNvSpPr>
          <p:nvPr>
            <p:ph type="body" sz="quarter" idx="16"/>
          </p:nvPr>
        </p:nvSpPr>
        <p:spPr>
          <a:xfrm>
            <a:off x="17792700" y="48006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pPr>
            <a:endParaRPr/>
          </a:p>
        </p:txBody>
      </p:sp>
      <p:sp>
        <p:nvSpPr>
          <p:cNvPr id="197" name="圆角矩形"/>
          <p:cNvSpPr>
            <a:spLocks noGrp="1"/>
          </p:cNvSpPr>
          <p:nvPr>
            <p:ph type="body" sz="quarter" idx="17"/>
          </p:nvPr>
        </p:nvSpPr>
        <p:spPr>
          <a:xfrm>
            <a:off x="13665200" y="1943100"/>
            <a:ext cx="5334000" cy="1117600"/>
          </a:xfrm>
          <a:prstGeom prst="roundRect">
            <a:avLst>
              <a:gd name="adj" fmla="val 6370"/>
            </a:avLst>
          </a:prstGeom>
          <a:solidFill>
            <a:srgbClr val="D8796E"/>
          </a:solidFill>
          <a:ln w="25400"/>
          <a:effectLst>
            <a:outerShdw blurRad="38100" dist="25400" dir="5400000" rotWithShape="0">
              <a:srgbClr val="395066">
                <a:alpha val="20000"/>
              </a:srgbClr>
            </a:outerShdw>
          </a:effectLst>
        </p:spPr>
        <p:txBody>
          <a:bodyPr lIns="50800" tIns="50800" rIns="50800" bIns="50800" anchor="ctr">
            <a:noAutofit/>
          </a:bodyPr>
          <a:lstStyle/>
          <a:p>
            <a:pPr>
              <a:lnSpc>
                <a:spcPct val="100000"/>
              </a:lnSpc>
              <a:spcBef>
                <a:spcPts val="0"/>
              </a:spcBef>
              <a:buClrTx/>
              <a:defRPr sz="3600" cap="none" spc="-72">
                <a:solidFill>
                  <a:srgbClr val="FFFFFF"/>
                </a:solidFill>
                <a:latin typeface="Helvetica Neue Light"/>
                <a:ea typeface="Helvetica Neue Light"/>
                <a:cs typeface="Helvetica Neue Light"/>
                <a:sym typeface="Helvetica Neue Light"/>
              </a:defRPr>
            </a:pPr>
            <a:endParaRPr/>
          </a:p>
        </p:txBody>
      </p:sp>
      <p:sp>
        <p:nvSpPr>
          <p:cNvPr id="198" name="Ultricies Ornare Fusce"/>
          <p:cNvSpPr>
            <a:spLocks noGrp="1"/>
          </p:cNvSpPr>
          <p:nvPr>
            <p:ph type="body" sz="quarter" idx="18"/>
          </p:nvPr>
        </p:nvSpPr>
        <p:spPr>
          <a:xfrm>
            <a:off x="17802276" y="4830831"/>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Ultricies Ornare Fusce</a:t>
            </a:r>
          </a:p>
        </p:txBody>
      </p:sp>
      <p:sp>
        <p:nvSpPr>
          <p:cNvPr id="199" name="Aenean Magna"/>
          <p:cNvSpPr>
            <a:spLocks noGrp="1"/>
          </p:cNvSpPr>
          <p:nvPr>
            <p:ph type="body" sz="quarter" idx="19"/>
          </p:nvPr>
        </p:nvSpPr>
        <p:spPr>
          <a:xfrm>
            <a:off x="9539338" y="4830831"/>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Aenean Magna</a:t>
            </a:r>
          </a:p>
        </p:txBody>
      </p:sp>
      <p:sp>
        <p:nvSpPr>
          <p:cNvPr id="200" name="Lorem Amet"/>
          <p:cNvSpPr>
            <a:spLocks noGrp="1"/>
          </p:cNvSpPr>
          <p:nvPr>
            <p:ph type="body" sz="quarter" idx="20"/>
          </p:nvPr>
        </p:nvSpPr>
        <p:spPr>
          <a:xfrm>
            <a:off x="13682713" y="1973331"/>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Lorem Amet</a:t>
            </a:r>
          </a:p>
        </p:txBody>
      </p:sp>
      <p:sp>
        <p:nvSpPr>
          <p:cNvPr id="201" name="Aenean"/>
          <p:cNvSpPr>
            <a:spLocks noGrp="1"/>
          </p:cNvSpPr>
          <p:nvPr>
            <p:ph type="body" sz="quarter" idx="21"/>
          </p:nvPr>
        </p:nvSpPr>
        <p:spPr>
          <a:xfrm>
            <a:off x="5419776" y="1884035"/>
            <a:ext cx="5305323" cy="1075030"/>
          </a:xfrm>
          <a:prstGeom prst="roundRect">
            <a:avLst>
              <a:gd name="adj" fmla="val 5279"/>
            </a:avLst>
          </a:prstGeom>
          <a:solidFill>
            <a:srgbClr val="8FC8FF"/>
          </a:solidFill>
          <a:ln w="25400"/>
          <a:effectLst>
            <a:outerShdw blurRad="12700" dist="12700" dir="16200000" rotWithShape="0">
              <a:srgbClr val="CCE6FF"/>
            </a:outerShdw>
          </a:effectLst>
        </p:spPr>
        <p:txBody>
          <a:bodyPr lIns="127000" tIns="127000" rIns="127000" bIns="127000" anchor="ctr">
            <a:noAutofit/>
          </a:bodyPr>
          <a:lstStyle>
            <a:lvl1pPr>
              <a:lnSpc>
                <a:spcPct val="100000"/>
              </a:lnSpc>
              <a:buClrTx/>
              <a:defRPr>
                <a:solidFill>
                  <a:srgbClr val="FFFFFF"/>
                </a:solidFill>
              </a:defRPr>
            </a:lvl1pPr>
          </a:lstStyle>
          <a:p>
            <a:r>
              <a:t>Aenean</a:t>
            </a:r>
          </a:p>
        </p:txBody>
      </p:sp>
      <p:sp>
        <p:nvSpPr>
          <p:cNvPr id="202" name="Sem"/>
          <p:cNvSpPr>
            <a:spLocks noGrp="1"/>
          </p:cNvSpPr>
          <p:nvPr>
            <p:ph type="body" sz="quarter" idx="22"/>
          </p:nvPr>
        </p:nvSpPr>
        <p:spPr>
          <a:xfrm>
            <a:off x="1276400" y="4830831"/>
            <a:ext cx="5305323" cy="1075031"/>
          </a:xfrm>
          <a:prstGeom prst="roundRect">
            <a:avLst>
              <a:gd name="adj" fmla="val 5279"/>
            </a:avLst>
          </a:prstGeom>
          <a:solidFill>
            <a:srgbClr val="FC8D81"/>
          </a:solidFill>
          <a:ln w="25400"/>
          <a:effectLst>
            <a:outerShdw blurRad="12700" dist="12700" dir="16200000" rotWithShape="0">
              <a:srgbClr val="FCCEC9"/>
            </a:outerShdw>
          </a:effectLst>
        </p:spPr>
        <p:txBody>
          <a:bodyPr lIns="127000" tIns="127000" rIns="127000" bIns="127000" anchor="ctr">
            <a:noAutofit/>
          </a:bodyPr>
          <a:lstStyle>
            <a:lvl1pPr>
              <a:lnSpc>
                <a:spcPct val="100000"/>
              </a:lnSpc>
              <a:buClrTx/>
              <a:defRPr>
                <a:solidFill>
                  <a:srgbClr val="FFFFFF"/>
                </a:solidFill>
              </a:defRPr>
            </a:lvl1pPr>
          </a:lstStyle>
          <a:p>
            <a:r>
              <a:t>Sem</a:t>
            </a:r>
          </a:p>
        </p:txBody>
      </p:sp>
      <p:sp>
        <p:nvSpPr>
          <p:cNvPr id="203" name="2"/>
          <p:cNvSpPr>
            <a:spLocks noGrp="1"/>
          </p:cNvSpPr>
          <p:nvPr>
            <p:ph type="body" sz="quarter" idx="23"/>
          </p:nvPr>
        </p:nvSpPr>
        <p:spPr>
          <a:xfrm>
            <a:off x="7825620" y="3768101"/>
            <a:ext cx="482601" cy="482656"/>
          </a:xfrm>
          <a:prstGeom prst="ellipse">
            <a:avLst/>
          </a:prstGeom>
          <a:solidFill>
            <a:srgbClr val="76A4D2"/>
          </a:solidFill>
          <a:ln w="25400"/>
        </p:spPr>
        <p:txBody>
          <a:bodyPr lIns="50800" tIns="50800" rIns="50800" bIns="50800" anchor="ctr">
            <a:noAutofit/>
          </a:bodyPr>
          <a:lstStyle>
            <a:lvl1pPr>
              <a:lnSpc>
                <a:spcPct val="100000"/>
              </a:lnSpc>
              <a:spcBef>
                <a:spcPts val="0"/>
              </a:spcBef>
              <a:buClrTx/>
              <a:defRPr sz="2000" spc="100">
                <a:solidFill>
                  <a:srgbClr val="FFFFFF"/>
                </a:solidFill>
                <a:latin typeface="+mj-lt"/>
                <a:ea typeface="+mj-ea"/>
                <a:cs typeface="+mj-cs"/>
                <a:sym typeface="Heiti TC Medium"/>
              </a:defRPr>
            </a:lvl1pPr>
          </a:lstStyle>
          <a:p>
            <a:r>
              <a:t>2</a:t>
            </a:r>
          </a:p>
        </p:txBody>
      </p:sp>
      <p:sp>
        <p:nvSpPr>
          <p:cNvPr id="204" name="3"/>
          <p:cNvSpPr>
            <a:spLocks noGrp="1"/>
          </p:cNvSpPr>
          <p:nvPr>
            <p:ph type="body" sz="quarter" idx="24"/>
          </p:nvPr>
        </p:nvSpPr>
        <p:spPr>
          <a:xfrm>
            <a:off x="11945183" y="3768101"/>
            <a:ext cx="482601" cy="482656"/>
          </a:xfrm>
          <a:prstGeom prst="ellipse">
            <a:avLst/>
          </a:prstGeom>
          <a:solidFill>
            <a:srgbClr val="C7C8CB"/>
          </a:solidFill>
          <a:ln w="25400"/>
        </p:spPr>
        <p:txBody>
          <a:bodyPr lIns="50800" tIns="50800" rIns="50800" bIns="50800" anchor="ctr">
            <a:noAutofit/>
          </a:bodyPr>
          <a:lstStyle>
            <a:lvl1pPr>
              <a:lnSpc>
                <a:spcPct val="100000"/>
              </a:lnSpc>
              <a:spcBef>
                <a:spcPts val="0"/>
              </a:spcBef>
              <a:buClrTx/>
              <a:defRPr sz="2000" spc="100">
                <a:solidFill>
                  <a:srgbClr val="FFFFFF"/>
                </a:solidFill>
                <a:latin typeface="+mj-lt"/>
                <a:ea typeface="+mj-ea"/>
                <a:cs typeface="+mj-cs"/>
                <a:sym typeface="Heiti TC Medium"/>
              </a:defRPr>
            </a:lvl1pPr>
          </a:lstStyle>
          <a:p>
            <a:r>
              <a:t>3</a:t>
            </a:r>
          </a:p>
        </p:txBody>
      </p:sp>
      <p:sp>
        <p:nvSpPr>
          <p:cNvPr id="205" name="4"/>
          <p:cNvSpPr>
            <a:spLocks noGrp="1"/>
          </p:cNvSpPr>
          <p:nvPr>
            <p:ph type="body" sz="quarter" idx="25"/>
          </p:nvPr>
        </p:nvSpPr>
        <p:spPr>
          <a:xfrm>
            <a:off x="16088557" y="3768101"/>
            <a:ext cx="482601" cy="482656"/>
          </a:xfrm>
          <a:prstGeom prst="ellipse">
            <a:avLst/>
          </a:prstGeom>
          <a:solidFill>
            <a:srgbClr val="C7C8CB"/>
          </a:solidFill>
          <a:ln w="25400"/>
        </p:spPr>
        <p:txBody>
          <a:bodyPr lIns="50800" tIns="50800" rIns="50800" bIns="50800" anchor="ctr">
            <a:noAutofit/>
          </a:bodyPr>
          <a:lstStyle>
            <a:lvl1pPr>
              <a:lnSpc>
                <a:spcPct val="100000"/>
              </a:lnSpc>
              <a:spcBef>
                <a:spcPts val="0"/>
              </a:spcBef>
              <a:buClrTx/>
              <a:defRPr sz="2000" spc="100">
                <a:solidFill>
                  <a:srgbClr val="FFFFFF"/>
                </a:solidFill>
                <a:latin typeface="+mj-lt"/>
                <a:ea typeface="+mj-ea"/>
                <a:cs typeface="+mj-cs"/>
                <a:sym typeface="Heiti TC Medium"/>
              </a:defRPr>
            </a:lvl1pPr>
          </a:lstStyle>
          <a:p>
            <a:r>
              <a:t>4</a:t>
            </a:r>
          </a:p>
        </p:txBody>
      </p:sp>
      <p:sp>
        <p:nvSpPr>
          <p:cNvPr id="206" name="1"/>
          <p:cNvSpPr>
            <a:spLocks noGrp="1"/>
          </p:cNvSpPr>
          <p:nvPr>
            <p:ph type="body" sz="quarter" idx="26"/>
          </p:nvPr>
        </p:nvSpPr>
        <p:spPr>
          <a:xfrm>
            <a:off x="3683000" y="3768101"/>
            <a:ext cx="482600" cy="482656"/>
          </a:xfrm>
          <a:prstGeom prst="ellipse">
            <a:avLst/>
          </a:prstGeom>
          <a:solidFill>
            <a:srgbClr val="C7C8CB"/>
          </a:solidFill>
          <a:ln w="25400"/>
        </p:spPr>
        <p:txBody>
          <a:bodyPr lIns="50800" tIns="50800" rIns="50800" bIns="50800" anchor="ctr">
            <a:noAutofit/>
          </a:bodyPr>
          <a:lstStyle>
            <a:lvl1pPr>
              <a:lnSpc>
                <a:spcPct val="100000"/>
              </a:lnSpc>
              <a:spcBef>
                <a:spcPts val="0"/>
              </a:spcBef>
              <a:buClrTx/>
              <a:defRPr sz="2000" spc="100">
                <a:solidFill>
                  <a:srgbClr val="FFFFFF"/>
                </a:solidFill>
                <a:latin typeface="+mj-lt"/>
                <a:ea typeface="+mj-ea"/>
                <a:cs typeface="+mj-cs"/>
                <a:sym typeface="Heiti TC Medium"/>
              </a:defRPr>
            </a:lvl1pPr>
          </a:lstStyle>
          <a:p>
            <a:r>
              <a:t>1</a:t>
            </a:r>
          </a:p>
        </p:txBody>
      </p:sp>
      <p:sp>
        <p:nvSpPr>
          <p:cNvPr id="207" name="5"/>
          <p:cNvSpPr>
            <a:spLocks noGrp="1"/>
          </p:cNvSpPr>
          <p:nvPr>
            <p:ph type="body" sz="quarter" idx="27"/>
          </p:nvPr>
        </p:nvSpPr>
        <p:spPr>
          <a:xfrm>
            <a:off x="20208120" y="3768101"/>
            <a:ext cx="482601" cy="482656"/>
          </a:xfrm>
          <a:prstGeom prst="ellipse">
            <a:avLst/>
          </a:prstGeom>
          <a:solidFill>
            <a:srgbClr val="C7C8CB"/>
          </a:solidFill>
          <a:ln w="25400"/>
        </p:spPr>
        <p:txBody>
          <a:bodyPr lIns="50800" tIns="50800" rIns="50800" bIns="50800" anchor="ctr">
            <a:noAutofit/>
          </a:bodyPr>
          <a:lstStyle>
            <a:lvl1pPr>
              <a:lnSpc>
                <a:spcPct val="100000"/>
              </a:lnSpc>
              <a:spcBef>
                <a:spcPts val="0"/>
              </a:spcBef>
              <a:buClrTx/>
              <a:defRPr sz="2000" spc="100">
                <a:solidFill>
                  <a:srgbClr val="FFFFFF"/>
                </a:solidFill>
                <a:latin typeface="+mj-lt"/>
                <a:ea typeface="+mj-ea"/>
                <a:cs typeface="+mj-cs"/>
                <a:sym typeface="Heiti TC Medium"/>
              </a:defRPr>
            </a:lvl1pPr>
          </a:lstStyle>
          <a:p>
            <a:r>
              <a:t>5</a:t>
            </a:r>
          </a:p>
        </p:txBody>
      </p:sp>
      <p:sp>
        <p:nvSpPr>
          <p:cNvPr id="208" name="正文级别 1…"/>
          <p:cNvSpPr txBox="1">
            <a:spLocks noGrp="1"/>
          </p:cNvSpPr>
          <p:nvPr>
            <p:ph type="body" sz="quarter" idx="1"/>
          </p:nvPr>
        </p:nvSpPr>
        <p:spPr>
          <a:xfrm>
            <a:off x="7073900" y="7531100"/>
            <a:ext cx="10236200" cy="4559300"/>
          </a:xfrm>
          <a:prstGeom prst="rect">
            <a:avLst/>
          </a:prstGeom>
        </p:spPr>
        <p:txBody>
          <a:bodyPr/>
          <a:lstStyle>
            <a:lvl1pPr>
              <a:lnSpc>
                <a:spcPct val="140000"/>
              </a:lnSpc>
              <a:defRPr sz="3600" cap="none" spc="-72"/>
            </a:lvl1pPr>
            <a:lvl2pPr>
              <a:lnSpc>
                <a:spcPct val="140000"/>
              </a:lnSpc>
              <a:defRPr sz="3600" cap="none" spc="-72"/>
            </a:lvl2pPr>
            <a:lvl3pPr>
              <a:lnSpc>
                <a:spcPct val="140000"/>
              </a:lnSpc>
              <a:defRPr sz="3600" cap="none" spc="-72"/>
            </a:lvl3pPr>
            <a:lvl4pPr>
              <a:lnSpc>
                <a:spcPct val="140000"/>
              </a:lnSpc>
              <a:defRPr sz="3600" cap="none" spc="-72"/>
            </a:lvl4pPr>
            <a:lvl5pPr>
              <a:lnSpc>
                <a:spcPct val="140000"/>
              </a:lnSpc>
              <a:defRPr sz="3600" cap="none" spc="-72"/>
            </a:lvl5pPr>
          </a:lstStyle>
          <a:p>
            <a:r>
              <a:t>正文级别 1</a:t>
            </a:r>
          </a:p>
          <a:p>
            <a:pPr lvl="1"/>
            <a:r>
              <a:t>正文级别 2</a:t>
            </a:r>
          </a:p>
          <a:p>
            <a:pPr lvl="2"/>
            <a:r>
              <a:t>正文级别 3</a:t>
            </a:r>
          </a:p>
          <a:p>
            <a:pPr lvl="3"/>
            <a:r>
              <a:t>正文级别 4</a:t>
            </a:r>
          </a:p>
          <a:p>
            <a:pPr lvl="4"/>
            <a:r>
              <a:t>正文级别 5</a:t>
            </a:r>
          </a:p>
        </p:txBody>
      </p:sp>
      <p:sp>
        <p:nvSpPr>
          <p:cNvPr id="209"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ircle Diagram">
    <p:spTree>
      <p:nvGrpSpPr>
        <p:cNvPr id="1" name=""/>
        <p:cNvGrpSpPr/>
        <p:nvPr/>
      </p:nvGrpSpPr>
      <p:grpSpPr>
        <a:xfrm>
          <a:off x="0" y="0"/>
          <a:ext cx="0" cy="0"/>
          <a:chOff x="0" y="0"/>
          <a:chExt cx="0" cy="0"/>
        </a:xfrm>
      </p:grpSpPr>
      <p:sp>
        <p:nvSpPr>
          <p:cNvPr id="216"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217"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218" name="椭圆形"/>
          <p:cNvSpPr/>
          <p:nvPr/>
        </p:nvSpPr>
        <p:spPr>
          <a:xfrm>
            <a:off x="10791031" y="10337800"/>
            <a:ext cx="2794001" cy="177800"/>
          </a:xfrm>
          <a:prstGeom prst="ellipse">
            <a:avLst/>
          </a:prstGeom>
          <a:solidFill>
            <a:srgbClr val="000000">
              <a:alpha val="6000"/>
            </a:srgbClr>
          </a:solidFill>
          <a:ln w="25400">
            <a:miter lim="400000"/>
          </a:ln>
        </p:spPr>
        <p:txBody>
          <a:bodyPr lIns="50800" tIns="50800" rIns="50800" bIns="50800" anchor="ctr"/>
          <a:lstStyle/>
          <a:p>
            <a:pPr>
              <a:lnSpc>
                <a:spcPct val="100000"/>
              </a:lnSpc>
              <a:spcBef>
                <a:spcPts val="0"/>
              </a:spcBef>
            </a:pPr>
            <a:endParaRPr/>
          </a:p>
        </p:txBody>
      </p:sp>
      <p:sp>
        <p:nvSpPr>
          <p:cNvPr id="219"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220" name="矩形"/>
          <p:cNvSpPr/>
          <p:nvPr/>
        </p:nvSpPr>
        <p:spPr>
          <a:xfrm>
            <a:off x="1779270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21"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222" name="矩形"/>
          <p:cNvSpPr/>
          <p:nvPr/>
        </p:nvSpPr>
        <p:spPr>
          <a:xfrm>
            <a:off x="0" y="482600"/>
            <a:ext cx="6591300" cy="88900"/>
          </a:xfrm>
          <a:prstGeom prst="rect">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223" name="Maecenas faucibus mollis"/>
          <p:cNvSpPr txBox="1">
            <a:spLocks noGrp="1"/>
          </p:cNvSpPr>
          <p:nvPr>
            <p:ph type="body" sz="quarter" idx="13"/>
          </p:nvPr>
        </p:nvSpPr>
        <p:spPr>
          <a:xfrm>
            <a:off x="1478479" y="2451100"/>
            <a:ext cx="4648201" cy="774700"/>
          </a:xfrm>
          <a:prstGeom prst="rect">
            <a:avLst/>
          </a:prstGeom>
        </p:spPr>
        <p:txBody>
          <a:bodyPr anchor="b"/>
          <a:lstStyle>
            <a:lvl1pPr algn="r" defTabSz="792479">
              <a:spcBef>
                <a:spcPts val="3500"/>
              </a:spcBef>
              <a:buClrTx/>
              <a:defRPr sz="2496" spc="124">
                <a:solidFill>
                  <a:srgbClr val="363636"/>
                </a:solidFill>
              </a:defRPr>
            </a:lvl1pPr>
          </a:lstStyle>
          <a:p>
            <a:r>
              <a:t>Maecenas faucibus mollis</a:t>
            </a:r>
          </a:p>
        </p:txBody>
      </p:sp>
      <p:sp>
        <p:nvSpPr>
          <p:cNvPr id="224" name="dolor sit amet"/>
          <p:cNvSpPr txBox="1">
            <a:spLocks noGrp="1"/>
          </p:cNvSpPr>
          <p:nvPr>
            <p:ph type="body" sz="quarter" idx="14"/>
          </p:nvPr>
        </p:nvSpPr>
        <p:spPr>
          <a:xfrm>
            <a:off x="1478479" y="6197600"/>
            <a:ext cx="4648201" cy="330200"/>
          </a:xfrm>
          <a:prstGeom prst="rect">
            <a:avLst/>
          </a:prstGeom>
        </p:spPr>
        <p:txBody>
          <a:bodyPr anchor="b"/>
          <a:lstStyle>
            <a:lvl1pPr algn="r" defTabSz="792479">
              <a:spcBef>
                <a:spcPts val="3500"/>
              </a:spcBef>
              <a:buClrTx/>
              <a:defRPr sz="2496" spc="124">
                <a:solidFill>
                  <a:srgbClr val="363636"/>
                </a:solidFill>
              </a:defRPr>
            </a:lvl1pPr>
          </a:lstStyle>
          <a:p>
            <a:r>
              <a:t>dolor sit amet</a:t>
            </a:r>
          </a:p>
        </p:txBody>
      </p:sp>
      <p:sp>
        <p:nvSpPr>
          <p:cNvPr id="225" name="Mattis"/>
          <p:cNvSpPr txBox="1">
            <a:spLocks noGrp="1"/>
          </p:cNvSpPr>
          <p:nvPr>
            <p:ph type="body" sz="quarter" idx="15"/>
          </p:nvPr>
        </p:nvSpPr>
        <p:spPr>
          <a:xfrm>
            <a:off x="1478479" y="7835900"/>
            <a:ext cx="4648201" cy="330200"/>
          </a:xfrm>
          <a:prstGeom prst="rect">
            <a:avLst/>
          </a:prstGeom>
        </p:spPr>
        <p:txBody>
          <a:bodyPr anchor="b"/>
          <a:lstStyle>
            <a:lvl1pPr algn="r" defTabSz="792479">
              <a:spcBef>
                <a:spcPts val="3500"/>
              </a:spcBef>
              <a:buClrTx/>
              <a:defRPr sz="2496" spc="124">
                <a:solidFill>
                  <a:srgbClr val="363636"/>
                </a:solidFill>
              </a:defRPr>
            </a:lvl1pPr>
          </a:lstStyle>
          <a:p>
            <a:r>
              <a:t>Mattis</a:t>
            </a:r>
          </a:p>
        </p:txBody>
      </p:sp>
      <p:sp>
        <p:nvSpPr>
          <p:cNvPr id="226" name="Aenean Tortor"/>
          <p:cNvSpPr txBox="1">
            <a:spLocks noGrp="1"/>
          </p:cNvSpPr>
          <p:nvPr>
            <p:ph type="body" sz="quarter" idx="16"/>
          </p:nvPr>
        </p:nvSpPr>
        <p:spPr>
          <a:xfrm>
            <a:off x="1478479" y="9474200"/>
            <a:ext cx="4648201" cy="330200"/>
          </a:xfrm>
          <a:prstGeom prst="rect">
            <a:avLst/>
          </a:prstGeom>
        </p:spPr>
        <p:txBody>
          <a:bodyPr anchor="b"/>
          <a:lstStyle>
            <a:lvl1pPr algn="r" defTabSz="792479">
              <a:spcBef>
                <a:spcPts val="3500"/>
              </a:spcBef>
              <a:buClrTx/>
              <a:defRPr sz="2496" spc="124">
                <a:solidFill>
                  <a:srgbClr val="363636"/>
                </a:solidFill>
              </a:defRPr>
            </a:lvl1pPr>
          </a:lstStyle>
          <a:p>
            <a:r>
              <a:t>Aenean Tortor</a:t>
            </a:r>
          </a:p>
        </p:txBody>
      </p:sp>
      <p:sp>
        <p:nvSpPr>
          <p:cNvPr id="227" name="形状"/>
          <p:cNvSpPr>
            <a:spLocks noGrp="1"/>
          </p:cNvSpPr>
          <p:nvPr>
            <p:ph type="body" sz="quarter" idx="17"/>
          </p:nvPr>
        </p:nvSpPr>
        <p:spPr>
          <a:xfrm>
            <a:off x="9283700" y="4394200"/>
            <a:ext cx="5478878" cy="3527663"/>
          </a:xfrm>
          <a:custGeom>
            <a:avLst/>
            <a:gdLst/>
            <a:ahLst/>
            <a:cxnLst>
              <a:cxn ang="0">
                <a:pos x="wd2" y="hd2"/>
              </a:cxn>
              <a:cxn ang="5400000">
                <a:pos x="wd2" y="hd2"/>
              </a:cxn>
              <a:cxn ang="10800000">
                <a:pos x="wd2" y="hd2"/>
              </a:cxn>
              <a:cxn ang="16200000">
                <a:pos x="wd2" y="hd2"/>
              </a:cxn>
            </a:cxnLst>
            <a:rect l="0" t="0" r="r" b="b"/>
            <a:pathLst>
              <a:path w="21600" h="21600" extrusionOk="0">
                <a:moveTo>
                  <a:pt x="19212" y="9637"/>
                </a:moveTo>
                <a:cubicBezTo>
                  <a:pt x="19973" y="8526"/>
                  <a:pt x="20685" y="7444"/>
                  <a:pt x="21328" y="6420"/>
                </a:cubicBezTo>
                <a:lnTo>
                  <a:pt x="21600" y="5988"/>
                </a:lnTo>
                <a:cubicBezTo>
                  <a:pt x="20779" y="3620"/>
                  <a:pt x="19624" y="1573"/>
                  <a:pt x="18232" y="0"/>
                </a:cubicBezTo>
                <a:lnTo>
                  <a:pt x="17922" y="360"/>
                </a:lnTo>
                <a:cubicBezTo>
                  <a:pt x="12745" y="6361"/>
                  <a:pt x="7169" y="9404"/>
                  <a:pt x="1349" y="9404"/>
                </a:cubicBezTo>
                <a:cubicBezTo>
                  <a:pt x="1149" y="9404"/>
                  <a:pt x="946" y="9401"/>
                  <a:pt x="745" y="9393"/>
                </a:cubicBezTo>
                <a:lnTo>
                  <a:pt x="467" y="9383"/>
                </a:lnTo>
                <a:cubicBezTo>
                  <a:pt x="164" y="10984"/>
                  <a:pt x="0" y="12677"/>
                  <a:pt x="0" y="14430"/>
                </a:cubicBezTo>
                <a:cubicBezTo>
                  <a:pt x="0" y="16959"/>
                  <a:pt x="340" y="19364"/>
                  <a:pt x="950" y="21543"/>
                </a:cubicBezTo>
                <a:lnTo>
                  <a:pt x="1076" y="21553"/>
                </a:lnTo>
                <a:cubicBezTo>
                  <a:pt x="1470" y="21584"/>
                  <a:pt x="1863" y="21600"/>
                  <a:pt x="2246" y="21600"/>
                </a:cubicBezTo>
                <a:cubicBezTo>
                  <a:pt x="4972" y="21600"/>
                  <a:pt x="7535" y="20812"/>
                  <a:pt x="10080" y="19191"/>
                </a:cubicBezTo>
                <a:cubicBezTo>
                  <a:pt x="13126" y="17252"/>
                  <a:pt x="16198" y="14037"/>
                  <a:pt x="19212" y="9637"/>
                </a:cubicBezTo>
                <a:close/>
              </a:path>
            </a:pathLst>
          </a:custGeom>
          <a:solidFill>
            <a:srgbClr val="F6E673"/>
          </a:solidFill>
          <a:ln w="25400"/>
        </p:spPr>
        <p:txBody>
          <a:bodyPr lIns="38100" tIns="38100" rIns="38100" bIns="38100" anchor="ctr">
            <a:noAutofit/>
          </a:bodyPr>
          <a:lstStyle/>
          <a:p>
            <a:pPr defTabSz="647700">
              <a:lnSpc>
                <a:spcPct val="100000"/>
              </a:lnSpc>
              <a:spcBef>
                <a:spcPts val="0"/>
              </a:spcBef>
              <a:buClrTx/>
              <a:defRPr sz="3600" cap="none" spc="-72">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28" name="形状"/>
          <p:cNvSpPr>
            <a:spLocks noGrp="1"/>
          </p:cNvSpPr>
          <p:nvPr>
            <p:ph type="body" sz="quarter" idx="18"/>
          </p:nvPr>
        </p:nvSpPr>
        <p:spPr>
          <a:xfrm>
            <a:off x="9397983" y="5054600"/>
            <a:ext cx="5668022" cy="4341399"/>
          </a:xfrm>
          <a:custGeom>
            <a:avLst/>
            <a:gdLst/>
            <a:ahLst/>
            <a:cxnLst>
              <a:cxn ang="0">
                <a:pos x="wd2" y="hd2"/>
              </a:cxn>
              <a:cxn ang="5400000">
                <a:pos x="wd2" y="hd2"/>
              </a:cxn>
              <a:cxn ang="10800000">
                <a:pos x="wd2" y="hd2"/>
              </a:cxn>
              <a:cxn ang="16200000">
                <a:pos x="wd2" y="hd2"/>
              </a:cxn>
            </a:cxnLst>
            <a:rect l="0" t="0" r="r" b="b"/>
            <a:pathLst>
              <a:path w="21600" h="21600" extrusionOk="0">
                <a:moveTo>
                  <a:pt x="21600" y="5770"/>
                </a:moveTo>
                <a:cubicBezTo>
                  <a:pt x="21299" y="3649"/>
                  <a:pt x="20645" y="1689"/>
                  <a:pt x="19720" y="0"/>
                </a:cubicBezTo>
                <a:lnTo>
                  <a:pt x="19244" y="636"/>
                </a:lnTo>
                <a:cubicBezTo>
                  <a:pt x="18635" y="1450"/>
                  <a:pt x="17961" y="2311"/>
                  <a:pt x="17239" y="3197"/>
                </a:cubicBezTo>
                <a:cubicBezTo>
                  <a:pt x="12105" y="9500"/>
                  <a:pt x="7190" y="12435"/>
                  <a:pt x="1772" y="12435"/>
                </a:cubicBezTo>
                <a:cubicBezTo>
                  <a:pt x="1425" y="12435"/>
                  <a:pt x="1068" y="12423"/>
                  <a:pt x="711" y="12399"/>
                </a:cubicBezTo>
                <a:lnTo>
                  <a:pt x="0" y="12352"/>
                </a:lnTo>
                <a:cubicBezTo>
                  <a:pt x="886" y="16469"/>
                  <a:pt x="3129" y="19843"/>
                  <a:pt x="6059" y="21600"/>
                </a:cubicBezTo>
                <a:cubicBezTo>
                  <a:pt x="8265" y="21283"/>
                  <a:pt x="10393" y="20364"/>
                  <a:pt x="12388" y="18864"/>
                </a:cubicBezTo>
                <a:cubicBezTo>
                  <a:pt x="14763" y="17078"/>
                  <a:pt x="17030" y="14411"/>
                  <a:pt x="19126" y="10936"/>
                </a:cubicBezTo>
                <a:cubicBezTo>
                  <a:pt x="20203" y="9152"/>
                  <a:pt x="21035" y="7414"/>
                  <a:pt x="21600" y="5770"/>
                </a:cubicBezTo>
                <a:close/>
              </a:path>
            </a:pathLst>
          </a:custGeom>
          <a:solidFill>
            <a:srgbClr val="FBC67A"/>
          </a:solidFill>
          <a:ln w="25400"/>
        </p:spPr>
        <p:txBody>
          <a:bodyPr lIns="38100" tIns="38100" rIns="38100" bIns="38100" anchor="ctr">
            <a:noAutofit/>
          </a:bodyPr>
          <a:lstStyle/>
          <a:p>
            <a:pPr defTabSz="647700">
              <a:lnSpc>
                <a:spcPct val="100000"/>
              </a:lnSpc>
              <a:spcBef>
                <a:spcPts val="0"/>
              </a:spcBef>
              <a:buClrTx/>
              <a:defRPr sz="3600" cap="none" spc="-72">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29" name="形状"/>
          <p:cNvSpPr>
            <a:spLocks noGrp="1"/>
          </p:cNvSpPr>
          <p:nvPr>
            <p:ph type="body" sz="quarter" idx="19"/>
          </p:nvPr>
        </p:nvSpPr>
        <p:spPr>
          <a:xfrm>
            <a:off x="9321794" y="3835400"/>
            <a:ext cx="4873638" cy="2454950"/>
          </a:xfrm>
          <a:custGeom>
            <a:avLst/>
            <a:gdLst/>
            <a:ahLst/>
            <a:cxnLst>
              <a:cxn ang="0">
                <a:pos x="wd2" y="hd2"/>
              </a:cxn>
              <a:cxn ang="5400000">
                <a:pos x="wd2" y="hd2"/>
              </a:cxn>
              <a:cxn ang="10800000">
                <a:pos x="wd2" y="hd2"/>
              </a:cxn>
              <a:cxn ang="16200000">
                <a:pos x="wd2" y="hd2"/>
              </a:cxn>
            </a:cxnLst>
            <a:rect l="0" t="0" r="r" b="b"/>
            <a:pathLst>
              <a:path w="21600" h="21600" extrusionOk="0">
                <a:moveTo>
                  <a:pt x="21600" y="6992"/>
                </a:moveTo>
                <a:cubicBezTo>
                  <a:pt x="19288" y="2658"/>
                  <a:pt x="16170" y="0"/>
                  <a:pt x="12740" y="0"/>
                </a:cubicBezTo>
                <a:cubicBezTo>
                  <a:pt x="6321" y="0"/>
                  <a:pt x="998" y="9302"/>
                  <a:pt x="0" y="21487"/>
                </a:cubicBezTo>
                <a:lnTo>
                  <a:pt x="684" y="21551"/>
                </a:lnTo>
                <a:cubicBezTo>
                  <a:pt x="921" y="21562"/>
                  <a:pt x="1162" y="21600"/>
                  <a:pt x="1400" y="21600"/>
                </a:cubicBezTo>
                <a:cubicBezTo>
                  <a:pt x="1400" y="21600"/>
                  <a:pt x="1400" y="21600"/>
                  <a:pt x="1401" y="21600"/>
                </a:cubicBezTo>
                <a:cubicBezTo>
                  <a:pt x="8291" y="21600"/>
                  <a:pt x="14878" y="16985"/>
                  <a:pt x="20977" y="7947"/>
                </a:cubicBezTo>
                <a:cubicBezTo>
                  <a:pt x="20977" y="7947"/>
                  <a:pt x="21600" y="6992"/>
                  <a:pt x="21600" y="6992"/>
                </a:cubicBezTo>
                <a:close/>
              </a:path>
            </a:pathLst>
          </a:custGeom>
          <a:solidFill>
            <a:srgbClr val="C4DE66"/>
          </a:solidFill>
          <a:ln w="25400"/>
        </p:spPr>
        <p:txBody>
          <a:bodyPr lIns="38100" tIns="38100" rIns="38100" bIns="38100" anchor="ctr">
            <a:noAutofit/>
          </a:bodyPr>
          <a:lstStyle/>
          <a:p>
            <a:pPr defTabSz="647700">
              <a:lnSpc>
                <a:spcPct val="100000"/>
              </a:lnSpc>
              <a:spcBef>
                <a:spcPts val="0"/>
              </a:spcBef>
              <a:buClrTx/>
              <a:defRPr sz="3600" cap="none" spc="-72">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0" name="形状"/>
          <p:cNvSpPr>
            <a:spLocks noGrp="1"/>
          </p:cNvSpPr>
          <p:nvPr>
            <p:ph type="body" sz="quarter" idx="20"/>
          </p:nvPr>
        </p:nvSpPr>
        <p:spPr>
          <a:xfrm>
            <a:off x="10464631" y="5702300"/>
            <a:ext cx="4648370" cy="3965314"/>
          </a:xfrm>
          <a:custGeom>
            <a:avLst/>
            <a:gdLst/>
            <a:ahLst/>
            <a:cxnLst>
              <a:cxn ang="0">
                <a:pos x="wd2" y="hd2"/>
              </a:cxn>
              <a:cxn ang="5400000">
                <a:pos x="wd2" y="hd2"/>
              </a:cxn>
              <a:cxn ang="10800000">
                <a:pos x="wd2" y="hd2"/>
              </a:cxn>
              <a:cxn ang="16200000">
                <a:pos x="wd2" y="hd2"/>
              </a:cxn>
            </a:cxnLst>
            <a:rect l="0" t="0" r="r" b="b"/>
            <a:pathLst>
              <a:path w="21600" h="21600" extrusionOk="0">
                <a:moveTo>
                  <a:pt x="0" y="18475"/>
                </a:moveTo>
                <a:cubicBezTo>
                  <a:pt x="2253" y="20438"/>
                  <a:pt x="5043" y="21600"/>
                  <a:pt x="8066" y="21600"/>
                </a:cubicBezTo>
                <a:cubicBezTo>
                  <a:pt x="15541" y="21600"/>
                  <a:pt x="21600" y="14496"/>
                  <a:pt x="21600" y="5732"/>
                </a:cubicBezTo>
                <a:cubicBezTo>
                  <a:pt x="21600" y="3711"/>
                  <a:pt x="21277" y="1778"/>
                  <a:pt x="20689" y="0"/>
                </a:cubicBezTo>
                <a:lnTo>
                  <a:pt x="19944" y="1966"/>
                </a:lnTo>
                <a:cubicBezTo>
                  <a:pt x="19310" y="3637"/>
                  <a:pt x="18358" y="5423"/>
                  <a:pt x="17115" y="7274"/>
                </a:cubicBezTo>
                <a:cubicBezTo>
                  <a:pt x="12561" y="14052"/>
                  <a:pt x="7619" y="17644"/>
                  <a:pt x="2006" y="18256"/>
                </a:cubicBezTo>
                <a:cubicBezTo>
                  <a:pt x="2006" y="18256"/>
                  <a:pt x="0" y="18475"/>
                  <a:pt x="0" y="18475"/>
                </a:cubicBezTo>
                <a:close/>
              </a:path>
            </a:pathLst>
          </a:custGeom>
          <a:solidFill>
            <a:srgbClr val="FC8D81"/>
          </a:solidFill>
          <a:ln w="25400"/>
        </p:spPr>
        <p:txBody>
          <a:bodyPr lIns="38100" tIns="38100" rIns="38100" bIns="38100" anchor="ctr">
            <a:noAutofit/>
          </a:bodyPr>
          <a:lstStyle/>
          <a:p>
            <a:pPr defTabSz="647700">
              <a:lnSpc>
                <a:spcPct val="100000"/>
              </a:lnSpc>
              <a:spcBef>
                <a:spcPts val="0"/>
              </a:spcBef>
              <a:buClrTx/>
              <a:defRPr sz="3600" cap="none" spc="-72">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1" name="线条"/>
          <p:cNvSpPr>
            <a:spLocks noGrp="1"/>
          </p:cNvSpPr>
          <p:nvPr>
            <p:ph type="body" sz="quarter" idx="21"/>
          </p:nvPr>
        </p:nvSpPr>
        <p:spPr>
          <a:xfrm>
            <a:off x="4686300" y="3594100"/>
            <a:ext cx="4900270"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232" name="线条"/>
          <p:cNvSpPr>
            <a:spLocks noGrp="1"/>
          </p:cNvSpPr>
          <p:nvPr>
            <p:ph type="body" sz="quarter" idx="22"/>
          </p:nvPr>
        </p:nvSpPr>
        <p:spPr>
          <a:xfrm flipH="1" flipV="1">
            <a:off x="9576767" y="3623132"/>
            <a:ext cx="1521121" cy="1138562"/>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233" name="线条"/>
          <p:cNvSpPr>
            <a:spLocks noGrp="1"/>
          </p:cNvSpPr>
          <p:nvPr>
            <p:ph type="body" sz="quarter" idx="23"/>
          </p:nvPr>
        </p:nvSpPr>
        <p:spPr>
          <a:xfrm>
            <a:off x="4686300" y="8521700"/>
            <a:ext cx="5638457"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234" name="线条"/>
          <p:cNvSpPr>
            <a:spLocks noGrp="1"/>
          </p:cNvSpPr>
          <p:nvPr>
            <p:ph type="body" sz="quarter" idx="24"/>
          </p:nvPr>
        </p:nvSpPr>
        <p:spPr>
          <a:xfrm>
            <a:off x="4686300" y="10147300"/>
            <a:ext cx="5281270"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235" name="线条"/>
          <p:cNvSpPr>
            <a:spLocks noGrp="1"/>
          </p:cNvSpPr>
          <p:nvPr>
            <p:ph type="body" sz="quarter" idx="25"/>
          </p:nvPr>
        </p:nvSpPr>
        <p:spPr>
          <a:xfrm>
            <a:off x="4686300" y="6870700"/>
            <a:ext cx="4924082" cy="0"/>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236" name="圆形"/>
          <p:cNvSpPr>
            <a:spLocks noGrp="1"/>
          </p:cNvSpPr>
          <p:nvPr>
            <p:ph type="body" sz="quarter" idx="26"/>
          </p:nvPr>
        </p:nvSpPr>
        <p:spPr>
          <a:xfrm>
            <a:off x="6502400" y="100711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237" name="圆形"/>
          <p:cNvSpPr>
            <a:spLocks noGrp="1"/>
          </p:cNvSpPr>
          <p:nvPr>
            <p:ph type="body" sz="quarter" idx="27"/>
          </p:nvPr>
        </p:nvSpPr>
        <p:spPr>
          <a:xfrm>
            <a:off x="6502400" y="35052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238" name="圆形"/>
          <p:cNvSpPr>
            <a:spLocks noGrp="1"/>
          </p:cNvSpPr>
          <p:nvPr>
            <p:ph type="body" sz="quarter" idx="28"/>
          </p:nvPr>
        </p:nvSpPr>
        <p:spPr>
          <a:xfrm>
            <a:off x="6502400" y="67818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239" name="圆形"/>
          <p:cNvSpPr>
            <a:spLocks noGrp="1"/>
          </p:cNvSpPr>
          <p:nvPr>
            <p:ph type="body" sz="quarter" idx="29"/>
          </p:nvPr>
        </p:nvSpPr>
        <p:spPr>
          <a:xfrm>
            <a:off x="6502400" y="8432800"/>
            <a:ext cx="177800" cy="177800"/>
          </a:xfrm>
          <a:prstGeom prst="ellipse">
            <a:avLst/>
          </a:prstGeom>
          <a:solidFill>
            <a:srgbClr val="FC8D81"/>
          </a:solidFill>
          <a:ln w="25400"/>
        </p:spPr>
        <p:txBody>
          <a:bodyPr lIns="50800" tIns="50800" rIns="50800" bIns="50800" anchor="ctr">
            <a:noAutofit/>
          </a:bodyPr>
          <a:lstStyle/>
          <a:p>
            <a:pPr>
              <a:lnSpc>
                <a:spcPct val="100000"/>
              </a:lnSpc>
              <a:spcBef>
                <a:spcPts val="0"/>
              </a:spcBef>
              <a:buClrTx/>
              <a:defRPr sz="3600" cap="none" spc="-72"/>
            </a:pPr>
            <a:endParaRPr/>
          </a:p>
        </p:txBody>
      </p:sp>
      <p:sp>
        <p:nvSpPr>
          <p:cNvPr id="240" name="线条"/>
          <p:cNvSpPr>
            <a:spLocks noGrp="1"/>
          </p:cNvSpPr>
          <p:nvPr>
            <p:ph type="body" sz="quarter" idx="30"/>
          </p:nvPr>
        </p:nvSpPr>
        <p:spPr>
          <a:xfrm flipH="1">
            <a:off x="9957767" y="9334963"/>
            <a:ext cx="1093683" cy="820263"/>
          </a:xfrm>
          <a:prstGeom prst="line">
            <a:avLst/>
          </a:prstGeom>
          <a:ln>
            <a:solidFill>
              <a:srgbClr val="C7C8CB"/>
            </a:solidFill>
          </a:ln>
        </p:spPr>
        <p:txBody>
          <a:bodyPr>
            <a:noAutofit/>
          </a:bodyPr>
          <a:lstStyle/>
          <a:p>
            <a:pPr algn="l" defTabSz="457200">
              <a:lnSpc>
                <a:spcPct val="100000"/>
              </a:lnSpc>
              <a:spcBef>
                <a:spcPts val="0"/>
              </a:spcBef>
              <a:buClrTx/>
              <a:defRPr sz="1200" cap="none" spc="0">
                <a:solidFill>
                  <a:srgbClr val="000000"/>
                </a:solidFill>
                <a:latin typeface="Helvetica"/>
                <a:ea typeface="Helvetica"/>
                <a:cs typeface="Helvetica"/>
                <a:sym typeface="Helvetica"/>
              </a:defRPr>
            </a:pPr>
            <a:endParaRPr/>
          </a:p>
        </p:txBody>
      </p:sp>
      <p:sp>
        <p:nvSpPr>
          <p:cNvPr id="241" name="正文级别 1…"/>
          <p:cNvSpPr txBox="1">
            <a:spLocks noGrp="1"/>
          </p:cNvSpPr>
          <p:nvPr>
            <p:ph type="body" sz="quarter" idx="1"/>
          </p:nvPr>
        </p:nvSpPr>
        <p:spPr>
          <a:xfrm>
            <a:off x="18288000" y="1638300"/>
            <a:ext cx="4648200" cy="10452100"/>
          </a:xfrm>
          <a:prstGeom prst="rect">
            <a:avLst/>
          </a:prstGeom>
        </p:spPr>
        <p:txBody>
          <a:bodyPr anchor="ctr"/>
          <a:lstStyle>
            <a:lvl1pPr algn="l">
              <a:lnSpc>
                <a:spcPct val="140000"/>
              </a:lnSpc>
              <a:buClrTx/>
              <a:defRPr sz="3600" cap="none" spc="-72"/>
            </a:lvl1pPr>
            <a:lvl2pPr algn="l">
              <a:lnSpc>
                <a:spcPct val="140000"/>
              </a:lnSpc>
              <a:buClrTx/>
              <a:defRPr sz="3600" cap="none" spc="-72"/>
            </a:lvl2pPr>
            <a:lvl3pPr algn="l">
              <a:lnSpc>
                <a:spcPct val="140000"/>
              </a:lnSpc>
              <a:buClrTx/>
              <a:defRPr sz="3600" cap="none" spc="-72"/>
            </a:lvl3pPr>
            <a:lvl4pPr algn="l">
              <a:lnSpc>
                <a:spcPct val="140000"/>
              </a:lnSpc>
              <a:buClrTx/>
              <a:defRPr sz="3600" cap="none" spc="-72"/>
            </a:lvl4pPr>
            <a:lvl5pPr algn="l">
              <a:lnSpc>
                <a:spcPct val="140000"/>
              </a:lnSpc>
              <a:buClrTx/>
              <a:defRPr sz="3600" cap="none" spc="-72"/>
            </a:lvl5pPr>
          </a:lstStyle>
          <a:p>
            <a:r>
              <a:t>正文级别 1</a:t>
            </a:r>
          </a:p>
          <a:p>
            <a:pPr lvl="1"/>
            <a:r>
              <a:t>正文级别 2</a:t>
            </a:r>
          </a:p>
          <a:p>
            <a:pPr lvl="2"/>
            <a:r>
              <a:t>正文级别 3</a:t>
            </a:r>
          </a:p>
          <a:p>
            <a:pPr lvl="3"/>
            <a:r>
              <a:t>正文级别 4</a:t>
            </a:r>
          </a:p>
          <a:p>
            <a:pPr lvl="4"/>
            <a:r>
              <a:t>正文级别 5</a:t>
            </a:r>
          </a:p>
        </p:txBody>
      </p:sp>
      <p:sp>
        <p:nvSpPr>
          <p:cNvPr id="242" name="幻灯片编号"/>
          <p:cNvSpPr txBox="1">
            <a:spLocks noGrp="1"/>
          </p:cNvSpPr>
          <p:nvPr>
            <p:ph type="sldNum" sz="quarter" idx="2"/>
          </p:nvPr>
        </p:nvSpPr>
        <p:spPr>
          <a:xfrm>
            <a:off x="11992559" y="12661900"/>
            <a:ext cx="411582" cy="332995"/>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
        <p:nvSpPr>
          <p:cNvPr id="2" name="线条"/>
          <p:cNvSpPr/>
          <p:nvPr/>
        </p:nvSpPr>
        <p:spPr>
          <a:xfrm>
            <a:off x="241300" y="55753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3" name="线条"/>
          <p:cNvSpPr/>
          <p:nvPr/>
        </p:nvSpPr>
        <p:spPr>
          <a:xfrm>
            <a:off x="17145000" y="5575300"/>
            <a:ext cx="6997700" cy="0"/>
          </a:xfrm>
          <a:prstGeom prst="line">
            <a:avLst/>
          </a:prstGeom>
          <a:ln w="12700">
            <a:solidFill>
              <a:srgbClr val="C7C8CB"/>
            </a:solidFill>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4" name="矩形"/>
          <p:cNvSpPr/>
          <p:nvPr/>
        </p:nvSpPr>
        <p:spPr>
          <a:xfrm>
            <a:off x="0" y="12700"/>
            <a:ext cx="24384000" cy="533400"/>
          </a:xfrm>
          <a:prstGeom prst="rect">
            <a:avLst/>
          </a:prstGeom>
          <a:solidFill>
            <a:srgbClr val="FAFAFC"/>
          </a:solidFill>
          <a:ln w="12700">
            <a:solidFill>
              <a:srgbClr val="FDFDFF"/>
            </a:solidFill>
            <a:miter lim="400000"/>
          </a:ln>
          <a:effectLst>
            <a:outerShdw blurRad="63500" dist="25400" dir="54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5" name="矩形"/>
          <p:cNvSpPr/>
          <p:nvPr/>
        </p:nvSpPr>
        <p:spPr>
          <a:xfrm>
            <a:off x="0" y="13182600"/>
            <a:ext cx="24384000" cy="533400"/>
          </a:xfrm>
          <a:prstGeom prst="rect">
            <a:avLst/>
          </a:prstGeom>
          <a:solidFill>
            <a:srgbClr val="FAFAFC"/>
          </a:solidFill>
          <a:ln w="12700">
            <a:solidFill>
              <a:srgbClr val="FDFDFF"/>
            </a:solidFill>
            <a:miter lim="400000"/>
          </a:ln>
          <a:effectLst>
            <a:outerShdw blurRad="63500" dist="25400" dir="16200000" rotWithShape="0">
              <a:srgbClr val="000000">
                <a:alpha val="12000"/>
              </a:srgbClr>
            </a:outerShdw>
          </a:effectLst>
        </p:spPr>
        <p:txBody>
          <a:bodyPr lIns="50800" tIns="50800" rIns="50800" bIns="50800" anchor="ctr"/>
          <a:lstStyle/>
          <a:p>
            <a:pPr>
              <a:lnSpc>
                <a:spcPct val="100000"/>
              </a:lnSpc>
              <a:spcBef>
                <a:spcPts val="0"/>
              </a:spcBef>
            </a:pPr>
            <a:endParaRPr/>
          </a:p>
        </p:txBody>
      </p:sp>
      <p:sp>
        <p:nvSpPr>
          <p:cNvPr id="6" name="矩形"/>
          <p:cNvSpPr/>
          <p:nvPr/>
        </p:nvSpPr>
        <p:spPr>
          <a:xfrm>
            <a:off x="6591300" y="482600"/>
            <a:ext cx="11188700" cy="88900"/>
          </a:xfrm>
          <a:prstGeom prst="rect">
            <a:avLst/>
          </a:prstGeom>
          <a:solidFill>
            <a:srgbClr val="8EC6FD"/>
          </a:solidFill>
          <a:ln w="25400">
            <a:miter lim="400000"/>
          </a:ln>
        </p:spPr>
        <p:txBody>
          <a:bodyPr lIns="50800" tIns="50800" rIns="50800" bIns="50800" anchor="ctr"/>
          <a:lstStyle/>
          <a:p>
            <a:pPr>
              <a:lnSpc>
                <a:spcPct val="100000"/>
              </a:lnSpc>
              <a:spcBef>
                <a:spcPts val="0"/>
              </a:spcBef>
            </a:pPr>
            <a:endParaRPr/>
          </a:p>
        </p:txBody>
      </p:sp>
      <p:sp>
        <p:nvSpPr>
          <p:cNvPr id="7" name="线条"/>
          <p:cNvSpPr/>
          <p:nvPr/>
        </p:nvSpPr>
        <p:spPr>
          <a:xfrm flipH="1">
            <a:off x="6591299" y="822978"/>
            <a:ext cx="2" cy="12071490"/>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8" name="线条"/>
          <p:cNvSpPr/>
          <p:nvPr/>
        </p:nvSpPr>
        <p:spPr>
          <a:xfrm flipH="1">
            <a:off x="17792699" y="821132"/>
            <a:ext cx="1" cy="12055667"/>
          </a:xfrm>
          <a:prstGeom prst="line">
            <a:avLst/>
          </a:prstGeom>
          <a:ln w="12700">
            <a:solidFill>
              <a:srgbClr val="D4D5D8"/>
            </a:solidFill>
            <a:custDash>
              <a:ds d="200000" sp="200000"/>
            </a:custDash>
            <a:miter lim="400000"/>
          </a:ln>
        </p:spPr>
        <p:txBody>
          <a:bodyPr lIns="0" tIns="0" rIns="0" bIns="0"/>
          <a:lstStyle/>
          <a:p>
            <a:pPr algn="l" defTabSz="457200">
              <a:lnSpc>
                <a:spcPct val="100000"/>
              </a:lnSpc>
              <a:spcBef>
                <a:spcPts val="0"/>
              </a:spcBef>
              <a:defRPr sz="1200" spc="0">
                <a:solidFill>
                  <a:srgbClr val="000000"/>
                </a:solidFill>
                <a:latin typeface="Helvetica"/>
                <a:ea typeface="Helvetica"/>
                <a:cs typeface="Helvetica"/>
                <a:sym typeface="Helvetica"/>
              </a:defRPr>
            </a:pPr>
            <a:endParaRPr/>
          </a:p>
        </p:txBody>
      </p:sp>
      <p:sp>
        <p:nvSpPr>
          <p:cNvPr id="9" name="圆形"/>
          <p:cNvSpPr/>
          <p:nvPr/>
        </p:nvSpPr>
        <p:spPr>
          <a:xfrm>
            <a:off x="6502400" y="5486400"/>
            <a:ext cx="177800"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10" name="圆形"/>
          <p:cNvSpPr/>
          <p:nvPr/>
        </p:nvSpPr>
        <p:spPr>
          <a:xfrm flipH="1">
            <a:off x="17704269" y="5486400"/>
            <a:ext cx="177801" cy="177800"/>
          </a:xfrm>
          <a:prstGeom prst="ellipse">
            <a:avLst/>
          </a:prstGeom>
          <a:solidFill>
            <a:srgbClr val="FC8D81"/>
          </a:solidFill>
          <a:ln w="25400">
            <a:miter lim="400000"/>
          </a:ln>
        </p:spPr>
        <p:txBody>
          <a:bodyPr lIns="50800" tIns="50800" rIns="50800" bIns="50800" anchor="ctr"/>
          <a:lstStyle/>
          <a:p>
            <a:pPr>
              <a:lnSpc>
                <a:spcPct val="100000"/>
              </a:lnSpc>
              <a:spcBef>
                <a:spcPts val="0"/>
              </a:spcBef>
            </a:pPr>
            <a:endParaRPr/>
          </a:p>
        </p:txBody>
      </p:sp>
      <p:sp>
        <p:nvSpPr>
          <p:cNvPr id="11" name="标题文本"/>
          <p:cNvSpPr txBox="1">
            <a:spLocks noGrp="1"/>
          </p:cNvSpPr>
          <p:nvPr>
            <p:ph type="title"/>
          </p:nvPr>
        </p:nvSpPr>
        <p:spPr>
          <a:xfrm>
            <a:off x="1488281" y="1638300"/>
            <a:ext cx="21437601" cy="429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p>
            <a:r>
              <a:t>标题文本</a:t>
            </a:r>
          </a:p>
        </p:txBody>
      </p:sp>
      <p:sp>
        <p:nvSpPr>
          <p:cNvPr id="12" name="正文级别 1…"/>
          <p:cNvSpPr txBox="1">
            <a:spLocks noGrp="1"/>
          </p:cNvSpPr>
          <p:nvPr>
            <p:ph type="body" idx="1"/>
          </p:nvPr>
        </p:nvSpPr>
        <p:spPr>
          <a:xfrm>
            <a:off x="1473200" y="6159500"/>
            <a:ext cx="21437600" cy="5930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xfrm>
            <a:off x="11992559" y="12668250"/>
            <a:ext cx="411582" cy="332995"/>
          </a:xfrm>
          <a:prstGeom prst="rect">
            <a:avLst/>
          </a:prstGeom>
          <a:ln w="12700">
            <a:miter lim="400000"/>
          </a:ln>
        </p:spPr>
        <p:txBody>
          <a:bodyPr wrap="none" lIns="0" tIns="0" rIns="0" bIns="0">
            <a:normAutofit/>
          </a:bodyPr>
          <a:lstStyle>
            <a:lvl1pPr>
              <a:lnSpc>
                <a:spcPct val="130000"/>
              </a:lnSpc>
              <a:defRPr sz="2600" cap="all" spc="13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1pPr>
      <a:lvl2pPr marL="0" marR="0" indent="2286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2pPr>
      <a:lvl3pPr marL="0" marR="0" indent="4572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3pPr>
      <a:lvl4pPr marL="0" marR="0" indent="6858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4pPr>
      <a:lvl5pPr marL="0" marR="0" indent="9144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5pPr>
      <a:lvl6pPr marL="0" marR="0" indent="11430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6pPr>
      <a:lvl7pPr marL="0" marR="0" indent="13716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7pPr>
      <a:lvl8pPr marL="0" marR="0" indent="16002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8pPr>
      <a:lvl9pPr marL="0" marR="0" indent="1828800" algn="ctr" defTabSz="825500" latinLnBrk="0">
        <a:lnSpc>
          <a:spcPct val="130000"/>
        </a:lnSpc>
        <a:spcBef>
          <a:spcPts val="5100"/>
        </a:spcBef>
        <a:spcAft>
          <a:spcPts val="0"/>
        </a:spcAft>
        <a:buClrTx/>
        <a:buSzTx/>
        <a:buFontTx/>
        <a:buNone/>
        <a:tabLst/>
        <a:defRPr sz="5200" b="0" i="0" u="none" strike="noStrike" cap="all" spc="260" baseline="0">
          <a:solidFill>
            <a:srgbClr val="363636"/>
          </a:solidFill>
          <a:uFillTx/>
          <a:latin typeface="+mj-lt"/>
          <a:ea typeface="+mj-ea"/>
          <a:cs typeface="+mj-cs"/>
          <a:sym typeface="Heiti TC Medium"/>
        </a:defRPr>
      </a:lvl9pPr>
    </p:titleStyle>
    <p:bodyStyle>
      <a:lvl1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1pPr>
      <a:lvl2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2pPr>
      <a:lvl3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3pPr>
      <a:lvl4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4pPr>
      <a:lvl5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5pPr>
      <a:lvl6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6pPr>
      <a:lvl7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7pPr>
      <a:lvl8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8pPr>
      <a:lvl9pPr marL="0" marR="0" indent="0" algn="ctr" defTabSz="825500" latinLnBrk="0">
        <a:lnSpc>
          <a:spcPct val="130000"/>
        </a:lnSpc>
        <a:spcBef>
          <a:spcPts val="3700"/>
        </a:spcBef>
        <a:spcAft>
          <a:spcPts val="0"/>
        </a:spcAft>
        <a:buClr>
          <a:srgbClr val="FC8D81"/>
        </a:buClr>
        <a:buSzTx/>
        <a:buFontTx/>
        <a:buNone/>
        <a:tabLst/>
        <a:defRPr sz="2600" b="0" i="0" u="none" strike="noStrike" cap="all" spc="130" baseline="0">
          <a:solidFill>
            <a:srgbClr val="555962"/>
          </a:solidFill>
          <a:uFillTx/>
          <a:latin typeface="+mn-lt"/>
          <a:ea typeface="+mn-ea"/>
          <a:cs typeface="+mn-cs"/>
          <a:sym typeface="Heiti TC Light"/>
        </a:defRPr>
      </a:lvl9pPr>
    </p:bodyStyle>
    <p:otherStyle>
      <a:lvl1pPr marL="0" marR="0" indent="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1pPr>
      <a:lvl2pPr marL="0" marR="0" indent="2286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2pPr>
      <a:lvl3pPr marL="0" marR="0" indent="4572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3pPr>
      <a:lvl4pPr marL="0" marR="0" indent="6858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4pPr>
      <a:lvl5pPr marL="0" marR="0" indent="9144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5pPr>
      <a:lvl6pPr marL="0" marR="0" indent="11430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6pPr>
      <a:lvl7pPr marL="0" marR="0" indent="13716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7pPr>
      <a:lvl8pPr marL="0" marR="0" indent="16002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8pPr>
      <a:lvl9pPr marL="0" marR="0" indent="1828800" algn="ctr" defTabSz="825500" latinLnBrk="0">
        <a:lnSpc>
          <a:spcPct val="130000"/>
        </a:lnSpc>
        <a:spcBef>
          <a:spcPts val="3700"/>
        </a:spcBef>
        <a:spcAft>
          <a:spcPts val="0"/>
        </a:spcAft>
        <a:buClrTx/>
        <a:buSzTx/>
        <a:buFontTx/>
        <a:buNone/>
        <a:tabLst/>
        <a:defRPr sz="2600" b="0" i="0" u="none" strike="noStrike" cap="all" spc="130" baseline="0">
          <a:solidFill>
            <a:schemeClr val="tx1"/>
          </a:solidFill>
          <a:uFillTx/>
          <a:latin typeface="+mn-lt"/>
          <a:ea typeface="+mn-ea"/>
          <a:cs typeface="+mn-cs"/>
          <a:sym typeface="Heiti TC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优化程序性能"/>
          <p:cNvSpPr txBox="1">
            <a:spLocks noGrp="1"/>
          </p:cNvSpPr>
          <p:nvPr>
            <p:ph type="ctrTitle"/>
          </p:nvPr>
        </p:nvSpPr>
        <p:spPr>
          <a:prstGeom prst="rect">
            <a:avLst/>
          </a:prstGeom>
        </p:spPr>
        <p:txBody>
          <a:bodyPr/>
          <a:lstStyle>
            <a:lvl1pPr>
              <a:defRPr>
                <a:latin typeface="Heiti SC Medium"/>
                <a:ea typeface="Heiti SC Medium"/>
                <a:cs typeface="Heiti SC Medium"/>
                <a:sym typeface="Heiti SC Medium"/>
              </a:defRPr>
            </a:lvl1pPr>
          </a:lstStyle>
          <a:p>
            <a:r>
              <a:t>优化程序性能</a:t>
            </a:r>
          </a:p>
        </p:txBody>
      </p:sp>
      <p:sp>
        <p:nvSpPr>
          <p:cNvPr id="578" name="宋仕博"/>
          <p:cNvSpPr txBox="1">
            <a:spLocks noGrp="1"/>
          </p:cNvSpPr>
          <p:nvPr>
            <p:ph type="subTitle" sz="half" idx="1"/>
          </p:nvPr>
        </p:nvSpPr>
        <p:spPr>
          <a:prstGeom prst="rect">
            <a:avLst/>
          </a:prstGeom>
        </p:spPr>
        <p:txBody>
          <a:bodyPr/>
          <a:lstStyle>
            <a:lvl1pPr>
              <a:defRPr>
                <a:latin typeface="Heiti SC Light"/>
                <a:ea typeface="Heiti SC Light"/>
                <a:cs typeface="Heiti SC Light"/>
                <a:sym typeface="Heiti SC Light"/>
              </a:defRPr>
            </a:lvl1pPr>
          </a:lstStyle>
          <a:p>
            <a:r>
              <a:t>宋仕博</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Optimize program performance"/>
          <p:cNvSpPr txBox="1">
            <a:spLocks noGrp="1"/>
          </p:cNvSpPr>
          <p:nvPr>
            <p:ph type="body" idx="13"/>
          </p:nvPr>
        </p:nvSpPr>
        <p:spPr>
          <a:prstGeom prst="rect">
            <a:avLst/>
          </a:prstGeom>
        </p:spPr>
        <p:txBody>
          <a:bodyPr/>
          <a:lstStyle/>
          <a:p>
            <a:r>
              <a:t>Optimize program performance</a:t>
            </a:r>
          </a:p>
        </p:txBody>
      </p:sp>
      <p:sp>
        <p:nvSpPr>
          <p:cNvPr id="630"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p:sp>
        <p:nvSpPr>
          <p:cNvPr id="631" name="重新结合变换…"/>
          <p:cNvSpPr txBox="1">
            <a:spLocks noGrp="1"/>
          </p:cNvSpPr>
          <p:nvPr>
            <p:ph type="body" sz="half" idx="1"/>
          </p:nvPr>
        </p:nvSpPr>
        <p:spPr>
          <a:xfrm>
            <a:off x="1473200" y="3251200"/>
            <a:ext cx="13707806" cy="9372551"/>
          </a:xfrm>
          <a:prstGeom prst="rect">
            <a:avLst/>
          </a:prstGeom>
        </p:spPr>
        <p:txBody>
          <a:bodyPr numCol="1" spcCol="38100">
            <a:normAutofit fontScale="92500"/>
          </a:bodyPr>
          <a:lstStyle/>
          <a:p>
            <a:pPr marL="439615" indent="-439615">
              <a:buClrTx/>
              <a:buSzPct val="50000"/>
              <a:buBlip>
                <a:blip r:embed="rId2"/>
              </a:buBlip>
              <a:defRPr>
                <a:latin typeface="Heiti SC Medium"/>
                <a:ea typeface="Heiti SC Medium"/>
                <a:cs typeface="Heiti SC Medium"/>
                <a:sym typeface="Heiti SC Medium"/>
              </a:defRPr>
            </a:pPr>
            <a:r>
              <a:rPr dirty="0" err="1"/>
              <a:t>重新结合变换</a:t>
            </a:r>
            <a:endParaRPr dirty="0"/>
          </a:p>
          <a:p>
            <a:pPr marL="1143000">
              <a:defRPr>
                <a:latin typeface="Heiti SC Light"/>
                <a:ea typeface="Heiti SC Light"/>
                <a:cs typeface="Heiti SC Light"/>
                <a:sym typeface="Heiti SC Light"/>
              </a:defRPr>
            </a:pPr>
            <a:r>
              <a:rPr dirty="0" err="1"/>
              <a:t>这是另一种打破顺序相关从而使性能提高到延迟界限之外的方法</a:t>
            </a:r>
            <a:r>
              <a:rPr dirty="0"/>
              <a:t>。</a:t>
            </a:r>
          </a:p>
          <a:p>
            <a:pPr marL="1143000">
              <a:defRPr>
                <a:latin typeface="Heiti SC Light"/>
                <a:ea typeface="Heiti SC Light"/>
                <a:cs typeface="Heiti SC Light"/>
                <a:sym typeface="Heiti SC Light"/>
              </a:defRPr>
            </a:pPr>
            <a:r>
              <a:rPr dirty="0"/>
              <a:t>在k×1循环展开的combine5没有改变合并向量元素形成和或者乘积中执行的操作。利用重新结合变换，我们可以从根本上改变合并执行的方式，也极大的提高程序的性能。</a:t>
            </a:r>
          </a:p>
          <a:p>
            <a:pPr marL="1143000">
              <a:lnSpc>
                <a:spcPct val="100000"/>
              </a:lnSpc>
              <a:defRPr>
                <a:latin typeface="Heiti SC Light"/>
                <a:ea typeface="Heiti SC Light"/>
                <a:cs typeface="Heiti SC Light"/>
                <a:sym typeface="Heiti SC Light"/>
              </a:defRPr>
            </a:pPr>
            <a:r>
              <a:rPr dirty="0"/>
              <a:t>combine7和combine5的区别就在于</a:t>
            </a:r>
          </a:p>
          <a:p>
            <a:pPr marL="0" indent="1143000">
              <a:lnSpc>
                <a:spcPct val="100000"/>
              </a:lnSpc>
              <a:buClrTx/>
              <a:buSzTx/>
              <a:buNone/>
              <a:defRPr>
                <a:latin typeface="Heiti SC Light"/>
                <a:ea typeface="Heiti SC Light"/>
                <a:cs typeface="Heiti SC Light"/>
                <a:sym typeface="Heiti SC Light"/>
              </a:defRPr>
            </a:pPr>
            <a:r>
              <a:rPr dirty="0"/>
              <a:t>combine5：acc = (acc OP data[</a:t>
            </a:r>
            <a:r>
              <a:rPr dirty="0" err="1"/>
              <a:t>i</a:t>
            </a:r>
            <a:r>
              <a:rPr dirty="0"/>
              <a:t>]) OP data[i+1]</a:t>
            </a:r>
          </a:p>
          <a:p>
            <a:pPr marL="0" indent="1143000">
              <a:lnSpc>
                <a:spcPct val="100000"/>
              </a:lnSpc>
              <a:buClrTx/>
              <a:buSzTx/>
              <a:buNone/>
              <a:defRPr>
                <a:latin typeface="Heiti SC Light"/>
                <a:ea typeface="Heiti SC Light"/>
                <a:cs typeface="Heiti SC Light"/>
                <a:sym typeface="Heiti SC Light"/>
              </a:defRPr>
            </a:pPr>
            <a:r>
              <a:rPr dirty="0"/>
              <a:t>combine7：acc = acc OP (data[</a:t>
            </a:r>
            <a:r>
              <a:rPr dirty="0" err="1"/>
              <a:t>i</a:t>
            </a:r>
            <a:r>
              <a:rPr dirty="0"/>
              <a:t>] OP data[i+1])</a:t>
            </a:r>
          </a:p>
          <a:p>
            <a:pPr marL="0" indent="1143000">
              <a:lnSpc>
                <a:spcPct val="100000"/>
              </a:lnSpc>
              <a:buClrTx/>
              <a:buSzTx/>
              <a:buNone/>
              <a:defRPr>
                <a:latin typeface="Heiti SC Light"/>
                <a:ea typeface="Heiti SC Light"/>
                <a:cs typeface="Heiti SC Light"/>
                <a:sym typeface="Heiti SC Light"/>
              </a:defRPr>
            </a:pPr>
            <a:r>
              <a:rPr dirty="0"/>
              <a:t>括号的放置位置改变了向量元素与累积值acc的合并顺序，称之为重新结合变换，产生了“2×1a”的循环展开形式</a:t>
            </a:r>
          </a:p>
        </p:txBody>
      </p:sp>
      <p:sp>
        <p:nvSpPr>
          <p:cNvPr id="632" name="/* 2 x 1a loop unrolling */…"/>
          <p:cNvSpPr txBox="1"/>
          <p:nvPr/>
        </p:nvSpPr>
        <p:spPr>
          <a:xfrm>
            <a:off x="15686707" y="3378150"/>
            <a:ext cx="7887817" cy="924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100000"/>
              </a:lnSpc>
              <a:spcBef>
                <a:spcPts val="0"/>
              </a:spcBef>
              <a:defRPr sz="2500" spc="0">
                <a:solidFill>
                  <a:srgbClr val="A7A8A7"/>
                </a:solidFill>
                <a:latin typeface="Courier"/>
                <a:ea typeface="Courier"/>
                <a:cs typeface="Courier"/>
                <a:sym typeface="Courier"/>
              </a:defRPr>
            </a:pPr>
            <a:r>
              <a:t>/* 2 x 1a loop unrolling */</a:t>
            </a:r>
            <a:endParaRPr>
              <a:solidFill>
                <a:srgbClr val="000000"/>
              </a:solidFill>
            </a:endParaRPr>
          </a:p>
          <a:p>
            <a:pPr algn="l" defTabSz="457200">
              <a:lnSpc>
                <a:spcPct val="100000"/>
              </a:lnSpc>
              <a:spcBef>
                <a:spcPts val="0"/>
              </a:spcBef>
              <a:defRPr sz="2500" spc="0">
                <a:solidFill>
                  <a:srgbClr val="000000"/>
                </a:solidFill>
                <a:latin typeface="Courier"/>
                <a:ea typeface="Courier"/>
                <a:cs typeface="Courier"/>
                <a:sym typeface="Courier"/>
              </a:defRPr>
            </a:pPr>
            <a:r>
              <a:rPr>
                <a:solidFill>
                  <a:srgbClr val="0098C0"/>
                </a:solidFill>
              </a:rPr>
              <a:t>void</a:t>
            </a:r>
            <a:r>
              <a:t> </a:t>
            </a:r>
            <a:r>
              <a:rPr>
                <a:solidFill>
                  <a:srgbClr val="0098C0"/>
                </a:solidFill>
              </a:rPr>
              <a:t>combine7</a:t>
            </a:r>
            <a:r>
              <a:t>(vec_ptr v, data_t *dest)</a:t>
            </a:r>
          </a:p>
          <a:p>
            <a:pPr algn="l" defTabSz="457200">
              <a:lnSpc>
                <a:spcPct val="100000"/>
              </a:lnSpc>
              <a:spcBef>
                <a:spcPts val="0"/>
              </a:spcBef>
              <a:defRPr sz="2500" spc="0">
                <a:solidFill>
                  <a:srgbClr val="000000"/>
                </a:solidFill>
                <a:latin typeface="Courier"/>
                <a:ea typeface="Courier"/>
                <a:cs typeface="Courier"/>
                <a:sym typeface="Courier"/>
              </a:defRPr>
            </a:pPr>
            <a:r>
              <a:t>{</a:t>
            </a:r>
          </a:p>
          <a:p>
            <a:pPr algn="l" defTabSz="457200">
              <a:lnSpc>
                <a:spcPct val="100000"/>
              </a:lnSpc>
              <a:spcBef>
                <a:spcPts val="0"/>
              </a:spcBef>
              <a:defRPr sz="2500" spc="0">
                <a:solidFill>
                  <a:srgbClr val="0098C0"/>
                </a:solidFill>
                <a:latin typeface="Courier"/>
                <a:ea typeface="Courier"/>
                <a:cs typeface="Courier"/>
                <a:sym typeface="Courier"/>
              </a:defRPr>
            </a:pPr>
            <a:r>
              <a:rPr>
                <a:solidFill>
                  <a:srgbClr val="000000"/>
                </a:solidFill>
              </a:rPr>
              <a:t>	</a:t>
            </a:r>
            <a:r>
              <a:t>long</a:t>
            </a:r>
            <a:r>
              <a:rPr>
                <a:solidFill>
                  <a:srgbClr val="000000"/>
                </a:solidFill>
              </a:rPr>
              <a:t> i;</a:t>
            </a: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0098C0"/>
                </a:solidFill>
              </a:rPr>
              <a:t>long</a:t>
            </a:r>
            <a:r>
              <a:t> length = </a:t>
            </a:r>
            <a:r>
              <a:rPr>
                <a:solidFill>
                  <a:srgbClr val="0098C0"/>
                </a:solidFill>
              </a:rPr>
              <a:t>vec_length</a:t>
            </a:r>
            <a:r>
              <a:t>(v);</a:t>
            </a: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0098C0"/>
                </a:solidFill>
              </a:rPr>
              <a:t>long</a:t>
            </a:r>
            <a:r>
              <a:t> limit = length - </a:t>
            </a:r>
            <a:r>
              <a:rPr>
                <a:solidFill>
                  <a:srgbClr val="0098C0"/>
                </a:solidFill>
              </a:rPr>
              <a:t>1</a:t>
            </a:r>
            <a:r>
              <a:t>;</a:t>
            </a:r>
          </a:p>
          <a:p>
            <a:pPr algn="l" defTabSz="457200">
              <a:lnSpc>
                <a:spcPct val="100000"/>
              </a:lnSpc>
              <a:spcBef>
                <a:spcPts val="0"/>
              </a:spcBef>
              <a:defRPr sz="2500" spc="0">
                <a:solidFill>
                  <a:srgbClr val="000000"/>
                </a:solidFill>
                <a:latin typeface="Courier"/>
                <a:ea typeface="Courier"/>
                <a:cs typeface="Courier"/>
                <a:sym typeface="Courier"/>
              </a:defRPr>
            </a:pPr>
            <a:r>
              <a:t>	data_t *data = </a:t>
            </a:r>
            <a:r>
              <a:rPr>
                <a:solidFill>
                  <a:srgbClr val="0098C0"/>
                </a:solidFill>
              </a:rPr>
              <a:t>get_vec_start</a:t>
            </a:r>
            <a:r>
              <a:t>(v);</a:t>
            </a:r>
          </a:p>
          <a:p>
            <a:pPr algn="l" defTabSz="457200">
              <a:lnSpc>
                <a:spcPct val="100000"/>
              </a:lnSpc>
              <a:spcBef>
                <a:spcPts val="0"/>
              </a:spcBef>
              <a:defRPr sz="2500" spc="0">
                <a:solidFill>
                  <a:srgbClr val="000000"/>
                </a:solidFill>
                <a:latin typeface="Courier"/>
                <a:ea typeface="Courier"/>
                <a:cs typeface="Courier"/>
                <a:sym typeface="Courier"/>
              </a:defRPr>
            </a:pPr>
            <a:r>
              <a:t>	data_t acc = IDENT;</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A7A8A7"/>
                </a:solidFill>
                <a:latin typeface="Courier"/>
                <a:ea typeface="Courier"/>
                <a:cs typeface="Courier"/>
                <a:sym typeface="Courier"/>
              </a:defRPr>
            </a:pPr>
            <a:r>
              <a:rPr>
                <a:solidFill>
                  <a:srgbClr val="000000"/>
                </a:solidFill>
              </a:rPr>
              <a:t>	</a:t>
            </a:r>
            <a:r>
              <a:t>/* combine 2 elements at a time */</a:t>
            </a:r>
            <a:endParaRPr>
              <a:solidFill>
                <a:srgbClr val="000000"/>
              </a:solidFill>
            </a:endParaRP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B83370"/>
                </a:solidFill>
              </a:rPr>
              <a:t>for</a:t>
            </a:r>
            <a:r>
              <a:t> (i = </a:t>
            </a:r>
            <a:r>
              <a:rPr>
                <a:solidFill>
                  <a:srgbClr val="0098C0"/>
                </a:solidFill>
              </a:rPr>
              <a:t>0</a:t>
            </a:r>
            <a:r>
              <a:t>; i &lt; limit; i+=</a:t>
            </a:r>
            <a:r>
              <a:rPr>
                <a:solidFill>
                  <a:srgbClr val="0098C0"/>
                </a:solidFill>
              </a:rPr>
              <a:t>2</a:t>
            </a:r>
            <a:r>
              <a:t>)</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acc = acc </a:t>
            </a:r>
            <a:r>
              <a:rPr>
                <a:solidFill>
                  <a:srgbClr val="0098C0"/>
                </a:solidFill>
              </a:rPr>
              <a:t>OP</a:t>
            </a:r>
            <a:r>
              <a:t> (data[i] OP data[i+</a:t>
            </a:r>
            <a:r>
              <a:rPr>
                <a:solidFill>
                  <a:srgbClr val="0098C0"/>
                </a:solidFill>
              </a:rPr>
              <a:t>1</a:t>
            </a:r>
            <a:r>
              <a:t>]);</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A7A8A7"/>
                </a:solidFill>
                <a:latin typeface="Courier"/>
                <a:ea typeface="Courier"/>
                <a:cs typeface="Courier"/>
                <a:sym typeface="Courier"/>
              </a:defRPr>
            </a:pPr>
            <a:r>
              <a:rPr>
                <a:solidFill>
                  <a:srgbClr val="000000"/>
                </a:solidFill>
              </a:rPr>
              <a:t>	</a:t>
            </a:r>
            <a:r>
              <a:t>/* Finish any remaining elements */</a:t>
            </a:r>
            <a:endParaRPr>
              <a:solidFill>
                <a:srgbClr val="000000"/>
              </a:solidFill>
            </a:endParaRP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B83370"/>
                </a:solidFill>
              </a:rPr>
              <a:t>for</a:t>
            </a:r>
            <a:r>
              <a:t> (; i &lt; length; i++)</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acc = acc OP data[i];</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*dest = acc;</a:t>
            </a:r>
          </a:p>
          <a:p>
            <a:pPr algn="l" defTabSz="457200">
              <a:lnSpc>
                <a:spcPct val="100000"/>
              </a:lnSpc>
              <a:spcBef>
                <a:spcPts val="0"/>
              </a:spcBef>
              <a:defRPr sz="2500" spc="0">
                <a:solidFill>
                  <a:srgbClr val="000000"/>
                </a:solidFill>
                <a:latin typeface="Courier"/>
                <a:ea typeface="Courier"/>
                <a:cs typeface="Courier"/>
                <a:sym typeface="Courier"/>
              </a:defRPr>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Optimize program performance"/>
          <p:cNvSpPr txBox="1">
            <a:spLocks noGrp="1"/>
          </p:cNvSpPr>
          <p:nvPr>
            <p:ph type="body" idx="13"/>
          </p:nvPr>
        </p:nvSpPr>
        <p:spPr>
          <a:prstGeom prst="rect">
            <a:avLst/>
          </a:prstGeom>
        </p:spPr>
        <p:txBody>
          <a:bodyPr/>
          <a:lstStyle/>
          <a:p>
            <a:r>
              <a:t>Optimize program performance</a:t>
            </a:r>
          </a:p>
        </p:txBody>
      </p:sp>
      <p:sp>
        <p:nvSpPr>
          <p:cNvPr id="635"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p:sp>
        <p:nvSpPr>
          <p:cNvPr id="636" name="对重新结合变换后的代码的性能分析"/>
          <p:cNvSpPr txBox="1">
            <a:spLocks noGrp="1"/>
          </p:cNvSpPr>
          <p:nvPr>
            <p:ph type="body" sz="quarter" idx="1"/>
          </p:nvPr>
        </p:nvSpPr>
        <p:spPr>
          <a:xfrm>
            <a:off x="1473200" y="3251200"/>
            <a:ext cx="21437600" cy="777875"/>
          </a:xfrm>
          <a:prstGeom prst="rect">
            <a:avLst/>
          </a:prstGeom>
        </p:spPr>
        <p:txBody>
          <a:bodyPr numCol="1" spcCol="38100"/>
          <a:lstStyle>
            <a:lvl1pPr marL="705555" indent="-705555">
              <a:defRPr sz="3500" spc="-70">
                <a:latin typeface="Heiti SC Light"/>
                <a:ea typeface="Heiti SC Light"/>
                <a:cs typeface="Heiti SC Light"/>
                <a:sym typeface="Heiti SC Light"/>
              </a:defRPr>
            </a:lvl1pPr>
          </a:lstStyle>
          <a:p>
            <a:r>
              <a:t>对重新结合变换后的代码的性能分析</a:t>
            </a:r>
          </a:p>
        </p:txBody>
      </p:sp>
      <p:sp>
        <p:nvSpPr>
          <p:cNvPr id="637" name="整数加的性能几乎与使用k×1展开的版本(combine5)的性能相同，而其他三种情况则与使用并行累积变量的版本(combine6)相同，是k×1扩展的性能的2倍，并已突破了延迟界限造成的限制"/>
          <p:cNvSpPr txBox="1"/>
          <p:nvPr/>
        </p:nvSpPr>
        <p:spPr>
          <a:xfrm>
            <a:off x="1473199" y="9022789"/>
            <a:ext cx="21437601" cy="39121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705555" indent="-705555" algn="l">
              <a:buClr>
                <a:srgbClr val="FC8D81"/>
              </a:buClr>
              <a:buSzPct val="120000"/>
              <a:buChar char="•"/>
              <a:defRPr sz="3500" spc="-70">
                <a:latin typeface="Heiti SC Light"/>
                <a:ea typeface="Heiti SC Light"/>
                <a:cs typeface="Heiti SC Light"/>
                <a:sym typeface="Heiti SC Light"/>
              </a:defRPr>
            </a:lvl1pPr>
          </a:lstStyle>
          <a:p>
            <a:r>
              <a:t>整数加的性能几乎与使用k×1展开的版本(combine5)的性能相同，而其他三种情况则与使用并行累积变量的版本(combine6)相同，是k×1扩展的性能的2倍，并已突破了延迟界限造成的限制</a:t>
            </a:r>
          </a:p>
        </p:txBody>
      </p:sp>
      <p:pic>
        <p:nvPicPr>
          <p:cNvPr id="638" name="图像" descr="图像"/>
          <p:cNvPicPr>
            <a:picLocks noChangeAspect="1"/>
          </p:cNvPicPr>
          <p:nvPr/>
        </p:nvPicPr>
        <p:blipFill>
          <a:blip r:embed="rId2"/>
          <a:stretch>
            <a:fillRect/>
          </a:stretch>
        </p:blipFill>
        <p:spPr>
          <a:xfrm>
            <a:off x="2071615" y="4270374"/>
            <a:ext cx="14971149" cy="451111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Optimize program performance"/>
          <p:cNvSpPr txBox="1">
            <a:spLocks noGrp="1"/>
          </p:cNvSpPr>
          <p:nvPr>
            <p:ph type="body" idx="13"/>
          </p:nvPr>
        </p:nvSpPr>
        <p:spPr>
          <a:prstGeom prst="rect">
            <a:avLst/>
          </a:prstGeom>
        </p:spPr>
        <p:txBody>
          <a:bodyPr/>
          <a:lstStyle/>
          <a:p>
            <a:r>
              <a:t>Optimize program performance</a:t>
            </a:r>
          </a:p>
        </p:txBody>
      </p:sp>
      <p:sp>
        <p:nvSpPr>
          <p:cNvPr id="641"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p:sp>
        <p:nvSpPr>
          <p:cNvPr id="642" name="combine7内循环代码的图形化表示。每次迭代被译码成与combine5或combine6类似的操作，但是其数据相关度不同"/>
          <p:cNvSpPr txBox="1"/>
          <p:nvPr/>
        </p:nvSpPr>
        <p:spPr>
          <a:xfrm>
            <a:off x="549532" y="9940449"/>
            <a:ext cx="12213699" cy="2204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617361" indent="-617361" algn="l">
              <a:buClr>
                <a:srgbClr val="FC8D81"/>
              </a:buClr>
              <a:buSzPct val="120000"/>
              <a:buChar char="•"/>
              <a:defRPr sz="3500" spc="-70">
                <a:latin typeface="Heiti SC Light"/>
                <a:ea typeface="Heiti SC Light"/>
                <a:cs typeface="Heiti SC Light"/>
                <a:sym typeface="Heiti SC Light"/>
              </a:defRPr>
            </a:lvl1pPr>
          </a:lstStyle>
          <a:p>
            <a:r>
              <a:t>combine7内循环代码的图形化表示。每次迭代被译码成与combine5或combine6类似的操作，但是其数据相关度不同</a:t>
            </a:r>
          </a:p>
        </p:txBody>
      </p:sp>
      <p:sp>
        <p:nvSpPr>
          <p:cNvPr id="643" name="线条"/>
          <p:cNvSpPr/>
          <p:nvPr/>
        </p:nvSpPr>
        <p:spPr>
          <a:xfrm flipV="1">
            <a:off x="19994018" y="3250697"/>
            <a:ext cx="1" cy="9684756"/>
          </a:xfrm>
          <a:prstGeom prst="line">
            <a:avLst/>
          </a:prstGeom>
          <a:ln w="12700">
            <a:solidFill>
              <a:srgbClr val="555962"/>
            </a:solidFill>
            <a:miter lim="400000"/>
          </a:ln>
        </p:spPr>
        <p:txBody>
          <a:bodyPr lIns="0" tIns="0" rIns="0" bIns="0"/>
          <a:lstStyle/>
          <a:p>
            <a:endParaRPr/>
          </a:p>
        </p:txBody>
      </p:sp>
      <p:pic>
        <p:nvPicPr>
          <p:cNvPr id="644" name="图像" descr="图像"/>
          <p:cNvPicPr>
            <a:picLocks noChangeAspect="1"/>
          </p:cNvPicPr>
          <p:nvPr/>
        </p:nvPicPr>
        <p:blipFill>
          <a:blip r:embed="rId2"/>
          <a:stretch>
            <a:fillRect/>
          </a:stretch>
        </p:blipFill>
        <p:spPr>
          <a:xfrm>
            <a:off x="624480" y="3621352"/>
            <a:ext cx="12063803" cy="6078300"/>
          </a:xfrm>
          <a:prstGeom prst="rect">
            <a:avLst/>
          </a:prstGeom>
          <a:ln w="12700">
            <a:solidFill>
              <a:srgbClr val="555962"/>
            </a:solidFill>
            <a:miter lim="400000"/>
          </a:ln>
        </p:spPr>
      </p:pic>
      <p:sp>
        <p:nvSpPr>
          <p:cNvPr id="645" name="对于合并操作为乘法，数据类型为double的情况，我们看到，来自于vmovsd和第一个vmulsd指令的load操作从内存中加载向量元素 i 和 i+1 ，第一个mul操作把它们乘起来。然后第二个mul操作把这个结果乘以累计值acc。…"/>
          <p:cNvSpPr txBox="1"/>
          <p:nvPr/>
        </p:nvSpPr>
        <p:spPr>
          <a:xfrm>
            <a:off x="12876397" y="3250697"/>
            <a:ext cx="6998104" cy="9684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lnSpcReduction="10000"/>
          </a:bodyPr>
          <a:lstStyle/>
          <a:p>
            <a:pPr marL="598840" indent="-598840" algn="l" defTabSz="800735">
              <a:spcBef>
                <a:spcPts val="3500"/>
              </a:spcBef>
              <a:buClr>
                <a:srgbClr val="FC8D81"/>
              </a:buClr>
              <a:buSzPct val="120000"/>
              <a:buChar char="•"/>
              <a:defRPr sz="3395" spc="-67">
                <a:latin typeface="Heiti SC Light"/>
                <a:ea typeface="Heiti SC Light"/>
                <a:cs typeface="Heiti SC Light"/>
                <a:sym typeface="Heiti SC Light"/>
              </a:defRPr>
            </a:pPr>
            <a:r>
              <a:rPr dirty="0"/>
              <a:t>对于合并操作为乘法，数据类型为double的情况，我们看到，来自于vmovsd和第一个vmulsd指令的load操作从内存中加载向量元素 </a:t>
            </a:r>
            <a:r>
              <a:rPr dirty="0" err="1"/>
              <a:t>i</a:t>
            </a:r>
            <a:r>
              <a:rPr dirty="0"/>
              <a:t> </a:t>
            </a:r>
            <a:r>
              <a:rPr dirty="0" err="1"/>
              <a:t>和</a:t>
            </a:r>
            <a:r>
              <a:rPr dirty="0"/>
              <a:t> i+1 ，</a:t>
            </a:r>
            <a:r>
              <a:rPr dirty="0" err="1"/>
              <a:t>第一个mul操作把它们乘起来。然后第二个mul操作把这个结果乘以累计值acc</a:t>
            </a:r>
            <a:r>
              <a:rPr dirty="0"/>
              <a:t>。</a:t>
            </a:r>
          </a:p>
          <a:p>
            <a:pPr marL="598840" indent="-598840" algn="l" defTabSz="800735">
              <a:spcBef>
                <a:spcPts val="3500"/>
              </a:spcBef>
              <a:buClr>
                <a:srgbClr val="FC8D81"/>
              </a:buClr>
              <a:buSzPct val="120000"/>
              <a:buChar char="•"/>
              <a:defRPr sz="3395" spc="-67">
                <a:latin typeface="Heiti SC Light"/>
                <a:ea typeface="Heiti SC Light"/>
                <a:cs typeface="Heiti SC Light"/>
                <a:sym typeface="Heiti SC Light"/>
              </a:defRPr>
            </a:pPr>
            <a:r>
              <a:rPr dirty="0"/>
              <a:t>对于combine5和combine7，有2个load和2个mul操作，但是只有一个mul操作形成了循环寄存器间的数据相关链。然后，把这个模板复制n/2次，则关键路径上只有n/2个操作。</a:t>
            </a:r>
            <a:r>
              <a:rPr dirty="0">
                <a:latin typeface="Heiti SC Medium"/>
                <a:ea typeface="Heiti SC Medium"/>
                <a:cs typeface="Heiti SC Medium"/>
                <a:sym typeface="Heiti SC Medium"/>
              </a:rPr>
              <a:t>每次迭代内第一个乘法都不需要等待前一次迭代的累积值就可以执行</a:t>
            </a:r>
            <a:r>
              <a:rPr dirty="0"/>
              <a:t>，则CPE减少了2倍</a:t>
            </a:r>
          </a:p>
        </p:txBody>
      </p:sp>
      <p:pic>
        <p:nvPicPr>
          <p:cNvPr id="646" name="图像" descr="图像"/>
          <p:cNvPicPr>
            <a:picLocks noChangeAspect="1"/>
          </p:cNvPicPr>
          <p:nvPr/>
        </p:nvPicPr>
        <p:blipFill>
          <a:blip r:embed="rId3"/>
          <a:stretch>
            <a:fillRect/>
          </a:stretch>
        </p:blipFill>
        <p:spPr>
          <a:xfrm>
            <a:off x="20119885" y="3250697"/>
            <a:ext cx="3975101" cy="9258301"/>
          </a:xfrm>
          <a:prstGeom prst="rect">
            <a:avLst/>
          </a:prstGeom>
          <a:ln w="12700">
            <a:solidFill>
              <a:srgbClr val="555962"/>
            </a:solidFill>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Optimize program performance"/>
          <p:cNvSpPr txBox="1">
            <a:spLocks noGrp="1"/>
          </p:cNvSpPr>
          <p:nvPr>
            <p:ph type="body" idx="13"/>
          </p:nvPr>
        </p:nvSpPr>
        <p:spPr>
          <a:prstGeom prst="rect">
            <a:avLst/>
          </a:prstGeom>
        </p:spPr>
        <p:txBody>
          <a:bodyPr/>
          <a:lstStyle/>
          <a:p>
            <a:r>
              <a:t>Optimize program performance</a:t>
            </a:r>
          </a:p>
        </p:txBody>
      </p:sp>
      <p:sp>
        <p:nvSpPr>
          <p:cNvPr id="649"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mc:AlternateContent xmlns:mc="http://schemas.openxmlformats.org/markup-compatibility/2006" xmlns:a14="http://schemas.microsoft.com/office/drawing/2010/main">
        <mc:Choice Requires="a14">
          <p:sp>
            <p:nvSpPr>
              <p:cNvPr id="650" name="用向量指令达到更高的并行度…"/>
              <p:cNvSpPr txBox="1"/>
              <p:nvPr/>
            </p:nvSpPr>
            <p:spPr>
              <a:xfrm>
                <a:off x="964723" y="3251200"/>
                <a:ext cx="22484717" cy="96127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0" tIns="0" rIns="0" bIns="0">
                <a:normAutofit fontScale="92500"/>
              </a:bodyPr>
              <a:lstStyle/>
              <a:p>
                <a:pPr marL="423129" indent="-423129" algn="l" defTabSz="817244">
                  <a:spcBef>
                    <a:spcPts val="3600"/>
                  </a:spcBef>
                  <a:buSzPct val="50000"/>
                  <a:buBlip>
                    <a:blip r:embed="rId2"/>
                  </a:buBlip>
                  <a:defRPr sz="3465" spc="-69">
                    <a:latin typeface="Heiti SC Medium"/>
                    <a:ea typeface="Heiti SC Medium"/>
                    <a:cs typeface="Heiti SC Medium"/>
                    <a:sym typeface="Heiti SC Medium"/>
                  </a:defRPr>
                </a:pPr>
                <a:r>
                  <a:rPr dirty="0" err="1"/>
                  <a:t>用向量指令达到更高的并行度</a:t>
                </a:r>
                <a:endParaRPr dirty="0"/>
              </a:p>
              <a:p>
                <a:pPr marL="611187" indent="-611187" algn="l" defTabSz="817244">
                  <a:spcBef>
                    <a:spcPts val="3600"/>
                  </a:spcBef>
                  <a:buClr>
                    <a:srgbClr val="FC8D81"/>
                  </a:buClr>
                  <a:buSzPct val="120000"/>
                  <a:buChar char="•"/>
                  <a:defRPr sz="3465" spc="-69">
                    <a:latin typeface="Heiti SC Light"/>
                    <a:ea typeface="Heiti SC Light"/>
                    <a:cs typeface="Heiti SC Light"/>
                    <a:sym typeface="Heiti SC Light"/>
                  </a:defRPr>
                </a:pPr>
                <a:r>
                  <a:rPr dirty="0"/>
                  <a:t>Intel 在1999年引入了SSE指令，SSE是“Streaming SIMD Extensions(</a:t>
                </a:r>
                <a:r>
                  <a:rPr dirty="0" err="1"/>
                  <a:t>流SIMD扩展</a:t>
                </a:r>
                <a:r>
                  <a:rPr dirty="0"/>
                  <a:t>)”</a:t>
                </a:r>
                <a:r>
                  <a:rPr dirty="0" err="1"/>
                  <a:t>的缩写，SIMD是“Single-In-struction</a:t>
                </a:r>
                <a:r>
                  <a:rPr dirty="0"/>
                  <a:t>, </a:t>
                </a:r>
                <a:r>
                  <a:rPr dirty="0" err="1"/>
                  <a:t>Multi-Data”的缩写。SSE功能经历几代后，现已发展为高级向量扩展</a:t>
                </a:r>
                <a:r>
                  <a:rPr dirty="0"/>
                  <a:t>(advanced vector extension)</a:t>
                </a:r>
                <a:r>
                  <a:rPr dirty="0" err="1"/>
                  <a:t>或AVX</a:t>
                </a:r>
                <a:r>
                  <a:rPr dirty="0"/>
                  <a:t>。</a:t>
                </a:r>
              </a:p>
              <a:p>
                <a:pPr marL="611187" indent="-611187" algn="l" defTabSz="817244">
                  <a:spcBef>
                    <a:spcPts val="3600"/>
                  </a:spcBef>
                  <a:buClr>
                    <a:srgbClr val="FC8D81"/>
                  </a:buClr>
                  <a:buSzPct val="120000"/>
                  <a:buChar char="•"/>
                  <a:defRPr sz="3465" spc="-69">
                    <a:latin typeface="Heiti SC Light"/>
                    <a:ea typeface="Heiti SC Light"/>
                    <a:cs typeface="Heiti SC Light"/>
                    <a:sym typeface="Heiti SC Light"/>
                  </a:defRPr>
                </a:pPr>
                <a:r>
                  <a:rPr dirty="0" err="1"/>
                  <a:t>SIMD执行模型是用单条指令对整个向量数据进行操作。这些向量保存在一组特殊的向量寄存器中，名字为</a:t>
                </a:r>
                <a:r>
                  <a:rPr dirty="0"/>
                  <a:t> %ymm0 ~ %ymm15。目前AVX向量寄存器长为32字节，因此每个都可以存放8个32位数或4个64位数(</a:t>
                </a:r>
                <a:r>
                  <a:rPr dirty="0" err="1"/>
                  <a:t>整数或浮点数</a:t>
                </a:r>
                <a:r>
                  <a:rPr dirty="0"/>
                  <a:t>)。</a:t>
                </a:r>
              </a:p>
              <a:p>
                <a:pPr marL="611187" indent="-611187" algn="l" defTabSz="817244">
                  <a:spcBef>
                    <a:spcPts val="3600"/>
                  </a:spcBef>
                  <a:buClr>
                    <a:srgbClr val="FC8D81"/>
                  </a:buClr>
                  <a:buSzPct val="120000"/>
                  <a:buChar char="•"/>
                  <a:defRPr sz="3465" spc="-69">
                    <a:latin typeface="Heiti SC Light"/>
                    <a:ea typeface="Heiti SC Light"/>
                    <a:cs typeface="Heiti SC Light"/>
                    <a:sym typeface="Heiti SC Light"/>
                  </a:defRPr>
                </a:pPr>
                <a:r>
                  <a:rPr dirty="0" err="1"/>
                  <a:t>AVX可以对这些寄存器执行向量操作。例如，如果YMM寄存器</a:t>
                </a:r>
                <a:r>
                  <a:rPr dirty="0"/>
                  <a:t> %ymm0 包含8个单精度浮点数，用</a:t>
                </a:r>
                <a14:m>
                  <m:oMath xmlns:m="http://schemas.openxmlformats.org/officeDocument/2006/math">
                    <m:sSub>
                      <m:sSubPr>
                        <m:ctrlPr>
                          <a:rPr sz="4300" i="1">
                            <a:solidFill>
                              <a:srgbClr val="555962"/>
                            </a:solidFill>
                            <a:latin typeface="Cambria Math" panose="02040503050406030204" pitchFamily="18" charset="0"/>
                          </a:rPr>
                        </m:ctrlPr>
                      </m:sSubPr>
                      <m:e>
                        <m:r>
                          <a:rPr sz="4300" i="1">
                            <a:solidFill>
                              <a:srgbClr val="555962"/>
                            </a:solidFill>
                            <a:latin typeface="Cambria Math" panose="02040503050406030204" pitchFamily="18" charset="0"/>
                          </a:rPr>
                          <m:t>𝑎</m:t>
                        </m:r>
                      </m:e>
                      <m:sub>
                        <m:r>
                          <a:rPr sz="4300" i="1">
                            <a:solidFill>
                              <a:srgbClr val="555962"/>
                            </a:solidFill>
                            <a:latin typeface="Cambria Math" panose="02040503050406030204" pitchFamily="18" charset="0"/>
                          </a:rPr>
                          <m:t>0</m:t>
                        </m:r>
                      </m:sub>
                    </m:sSub>
                    <m:r>
                      <a:rPr sz="4300" i="1">
                        <a:solidFill>
                          <a:srgbClr val="555962"/>
                        </a:solidFill>
                        <a:latin typeface="Cambria Math" panose="02040503050406030204" pitchFamily="18" charset="0"/>
                      </a:rPr>
                      <m:t>,...,</m:t>
                    </m:r>
                    <m:sSub>
                      <m:sSubPr>
                        <m:ctrlPr>
                          <a:rPr sz="4300" i="1">
                            <a:solidFill>
                              <a:srgbClr val="555962"/>
                            </a:solidFill>
                            <a:latin typeface="Cambria Math" panose="02040503050406030204" pitchFamily="18" charset="0"/>
                          </a:rPr>
                        </m:ctrlPr>
                      </m:sSubPr>
                      <m:e>
                        <m:r>
                          <a:rPr sz="4300" i="1">
                            <a:solidFill>
                              <a:srgbClr val="555962"/>
                            </a:solidFill>
                            <a:latin typeface="Cambria Math" panose="02040503050406030204" pitchFamily="18" charset="0"/>
                          </a:rPr>
                          <m:t>𝑎</m:t>
                        </m:r>
                      </m:e>
                      <m:sub>
                        <m:r>
                          <a:rPr sz="4300" i="1">
                            <a:solidFill>
                              <a:srgbClr val="555962"/>
                            </a:solidFill>
                            <a:latin typeface="Cambria Math" panose="02040503050406030204" pitchFamily="18" charset="0"/>
                          </a:rPr>
                          <m:t>7</m:t>
                        </m:r>
                      </m:sub>
                    </m:sSub>
                  </m:oMath>
                </a14:m>
                <a:r>
                  <a:rPr dirty="0"/>
                  <a:t>表示，而%rcx包含8个单精度浮点数的内存地址，用</a:t>
                </a:r>
                <a14:m>
                  <m:oMath xmlns:m="http://schemas.openxmlformats.org/officeDocument/2006/math">
                    <m:sSub>
                      <m:sSubPr>
                        <m:ctrlPr>
                          <a:rPr sz="4350" i="1">
                            <a:solidFill>
                              <a:srgbClr val="555962"/>
                            </a:solidFill>
                            <a:latin typeface="Cambria Math" panose="02040503050406030204" pitchFamily="18" charset="0"/>
                          </a:rPr>
                        </m:ctrlPr>
                      </m:sSubPr>
                      <m:e>
                        <m:r>
                          <a:rPr sz="4350" i="1">
                            <a:solidFill>
                              <a:srgbClr val="555962"/>
                            </a:solidFill>
                            <a:latin typeface="Cambria Math" panose="02040503050406030204" pitchFamily="18" charset="0"/>
                          </a:rPr>
                          <m:t>𝑏</m:t>
                        </m:r>
                      </m:e>
                      <m:sub>
                        <m:r>
                          <a:rPr sz="4350" i="1">
                            <a:solidFill>
                              <a:srgbClr val="555962"/>
                            </a:solidFill>
                            <a:latin typeface="Cambria Math" panose="02040503050406030204" pitchFamily="18" charset="0"/>
                          </a:rPr>
                          <m:t>0</m:t>
                        </m:r>
                      </m:sub>
                    </m:sSub>
                    <m:r>
                      <a:rPr sz="4350" i="1">
                        <a:solidFill>
                          <a:srgbClr val="555962"/>
                        </a:solidFill>
                        <a:latin typeface="Cambria Math" panose="02040503050406030204" pitchFamily="18" charset="0"/>
                      </a:rPr>
                      <m:t>,...,</m:t>
                    </m:r>
                    <m:sSub>
                      <m:sSubPr>
                        <m:ctrlPr>
                          <a:rPr sz="4350" i="1">
                            <a:solidFill>
                              <a:srgbClr val="555962"/>
                            </a:solidFill>
                            <a:latin typeface="Cambria Math" panose="02040503050406030204" pitchFamily="18" charset="0"/>
                          </a:rPr>
                        </m:ctrlPr>
                      </m:sSubPr>
                      <m:e>
                        <m:r>
                          <a:rPr sz="4350" i="1">
                            <a:solidFill>
                              <a:srgbClr val="555962"/>
                            </a:solidFill>
                            <a:latin typeface="Cambria Math" panose="02040503050406030204" pitchFamily="18" charset="0"/>
                          </a:rPr>
                          <m:t>𝑏</m:t>
                        </m:r>
                      </m:e>
                      <m:sub>
                        <m:r>
                          <a:rPr sz="4350" i="1">
                            <a:solidFill>
                              <a:srgbClr val="555962"/>
                            </a:solidFill>
                            <a:latin typeface="Cambria Math" panose="02040503050406030204" pitchFamily="18" charset="0"/>
                          </a:rPr>
                          <m:t>7</m:t>
                        </m:r>
                      </m:sub>
                    </m:sSub>
                  </m:oMath>
                </a14:m>
                <a:r>
                  <a:rPr dirty="0" err="1"/>
                  <a:t>表示，那么指令</a:t>
                </a:r>
                <a:r>
                  <a:rPr dirty="0"/>
                  <a:t> </a:t>
                </a:r>
                <a:r>
                  <a:rPr dirty="0" err="1"/>
                  <a:t>vmulps</a:t>
                </a:r>
                <a:r>
                  <a:rPr dirty="0"/>
                  <a:t> (%</a:t>
                </a:r>
                <a:r>
                  <a:rPr dirty="0" err="1"/>
                  <a:t>rcx</a:t>
                </a:r>
                <a:r>
                  <a:rPr dirty="0"/>
                  <a:t>), %ymm0, %ymm1 会从内存中读出8个值，并行地执行8个乘法，计算</a:t>
                </a:r>
                <a14:m>
                  <m:oMath xmlns:m="http://schemas.openxmlformats.org/officeDocument/2006/math">
                    <m:sSub>
                      <m:sSubPr>
                        <m:ctrlPr>
                          <a:rPr sz="4300" i="1">
                            <a:solidFill>
                              <a:srgbClr val="555962"/>
                            </a:solidFill>
                            <a:latin typeface="Cambria Math" panose="02040503050406030204" pitchFamily="18" charset="0"/>
                          </a:rPr>
                        </m:ctrlPr>
                      </m:sSubPr>
                      <m:e>
                        <m:r>
                          <a:rPr sz="4300" i="1">
                            <a:solidFill>
                              <a:srgbClr val="555962"/>
                            </a:solidFill>
                            <a:latin typeface="Cambria Math" panose="02040503050406030204" pitchFamily="18" charset="0"/>
                          </a:rPr>
                          <m:t>𝑎</m:t>
                        </m:r>
                      </m:e>
                      <m:sub>
                        <m:r>
                          <a:rPr sz="4300" i="1">
                            <a:solidFill>
                              <a:srgbClr val="555962"/>
                            </a:solidFill>
                            <a:latin typeface="Cambria Math" panose="02040503050406030204" pitchFamily="18" charset="0"/>
                          </a:rPr>
                          <m:t>𝑖</m:t>
                        </m:r>
                      </m:sub>
                    </m:sSub>
                    <m:r>
                      <a:rPr sz="4300" i="1">
                        <a:solidFill>
                          <a:srgbClr val="555962"/>
                        </a:solidFill>
                        <a:latin typeface="Cambria Math" panose="02040503050406030204" pitchFamily="18" charset="0"/>
                      </a:rPr>
                      <m:t>←</m:t>
                    </m:r>
                    <m:sSub>
                      <m:sSubPr>
                        <m:ctrlPr>
                          <a:rPr sz="4300" i="1">
                            <a:solidFill>
                              <a:srgbClr val="555962"/>
                            </a:solidFill>
                            <a:latin typeface="Cambria Math" panose="02040503050406030204" pitchFamily="18" charset="0"/>
                          </a:rPr>
                        </m:ctrlPr>
                      </m:sSubPr>
                      <m:e>
                        <m:r>
                          <a:rPr sz="4300" i="1">
                            <a:solidFill>
                              <a:srgbClr val="555962"/>
                            </a:solidFill>
                            <a:latin typeface="Cambria Math" panose="02040503050406030204" pitchFamily="18" charset="0"/>
                          </a:rPr>
                          <m:t>𝑎</m:t>
                        </m:r>
                      </m:e>
                      <m:sub>
                        <m:r>
                          <a:rPr sz="4300" i="1">
                            <a:solidFill>
                              <a:srgbClr val="555962"/>
                            </a:solidFill>
                            <a:latin typeface="Cambria Math" panose="02040503050406030204" pitchFamily="18" charset="0"/>
                          </a:rPr>
                          <m:t>𝑖</m:t>
                        </m:r>
                      </m:sub>
                    </m:sSub>
                    <m:r>
                      <a:rPr sz="4300" i="1">
                        <a:solidFill>
                          <a:srgbClr val="555962"/>
                        </a:solidFill>
                        <a:latin typeface="Cambria Math" panose="02040503050406030204" pitchFamily="18" charset="0"/>
                      </a:rPr>
                      <m:t>⋅</m:t>
                    </m:r>
                    <m:sSub>
                      <m:sSubPr>
                        <m:ctrlPr>
                          <a:rPr sz="4300" i="1">
                            <a:solidFill>
                              <a:srgbClr val="555962"/>
                            </a:solidFill>
                            <a:latin typeface="Cambria Math" panose="02040503050406030204" pitchFamily="18" charset="0"/>
                          </a:rPr>
                        </m:ctrlPr>
                      </m:sSubPr>
                      <m:e>
                        <m:r>
                          <a:rPr sz="4300" i="1">
                            <a:solidFill>
                              <a:srgbClr val="555962"/>
                            </a:solidFill>
                            <a:latin typeface="Cambria Math" panose="02040503050406030204" pitchFamily="18" charset="0"/>
                          </a:rPr>
                          <m:t>𝑏</m:t>
                        </m:r>
                      </m:e>
                      <m:sub>
                        <m:r>
                          <a:rPr sz="4300" i="1">
                            <a:solidFill>
                              <a:srgbClr val="555962"/>
                            </a:solidFill>
                            <a:latin typeface="Cambria Math" panose="02040503050406030204" pitchFamily="18" charset="0"/>
                          </a:rPr>
                          <m:t>𝑖</m:t>
                        </m:r>
                      </m:sub>
                    </m:sSub>
                  </m:oMath>
                </a14:m>
                <a:r>
                  <a:rPr dirty="0"/>
                  <a:t> ，将得到的8个乘积保存到 %ymm1 。</a:t>
                </a:r>
              </a:p>
              <a:p>
                <a:pPr marL="611187" indent="-611187" algn="l" defTabSz="817244">
                  <a:spcBef>
                    <a:spcPts val="3600"/>
                  </a:spcBef>
                  <a:buClr>
                    <a:srgbClr val="FC8D81"/>
                  </a:buClr>
                  <a:buSzPct val="120000"/>
                  <a:buChar char="•"/>
                  <a:defRPr sz="3465" spc="-69">
                    <a:latin typeface="Heiti SC Light"/>
                    <a:ea typeface="Heiti SC Light"/>
                    <a:cs typeface="Heiti SC Light"/>
                    <a:sym typeface="Heiti SC Light"/>
                  </a:defRPr>
                </a:pPr>
                <a:r>
                  <a:rPr dirty="0"/>
                  <a:t>使用向量指令对合并操作产生了新的吞吐量界限。与标量界限相比，32位操作的新界限小了8倍，64位的则小了4倍。</a:t>
                </a:r>
              </a:p>
            </p:txBody>
          </p:sp>
        </mc:Choice>
        <mc:Fallback xmlns="">
          <p:sp>
            <p:nvSpPr>
              <p:cNvPr id="650" name="用向量指令达到更高的并行度…"/>
              <p:cNvSpPr txBox="1">
                <a:spLocks noRot="1" noChangeAspect="1" noMove="1" noResize="1" noEditPoints="1" noAdjustHandles="1" noChangeArrowheads="1" noChangeShapeType="1" noTextEdit="1"/>
              </p:cNvSpPr>
              <p:nvPr/>
            </p:nvSpPr>
            <p:spPr>
              <a:xfrm>
                <a:off x="964723" y="3251200"/>
                <a:ext cx="22484717" cy="9612745"/>
              </a:xfrm>
              <a:prstGeom prst="rect">
                <a:avLst/>
              </a:prstGeom>
              <a:blipFill>
                <a:blip r:embed="rId3"/>
                <a:stretch>
                  <a:fillRect l="-1073" t="-264"/>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5.10 优化合并代码的结果小结"/>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5.10 优化合并代码的结果小结</a:t>
            </a:r>
          </a:p>
        </p:txBody>
      </p:sp>
      <p:sp>
        <p:nvSpPr>
          <p:cNvPr id="653" name="下表总结了对于标量，没有使用AVX向量指令提供的向量并行性的性能分析"/>
          <p:cNvSpPr txBox="1">
            <a:spLocks noGrp="1"/>
          </p:cNvSpPr>
          <p:nvPr>
            <p:ph type="body" sz="quarter" idx="1"/>
          </p:nvPr>
        </p:nvSpPr>
        <p:spPr>
          <a:xfrm>
            <a:off x="1473200" y="3251200"/>
            <a:ext cx="21467763" cy="800100"/>
          </a:xfrm>
          <a:prstGeom prst="rect">
            <a:avLst/>
          </a:prstGeom>
        </p:spPr>
        <p:txBody>
          <a:bodyPr/>
          <a:lstStyle/>
          <a:p>
            <a:pPr marL="705555" indent="-705555">
              <a:buSzPct val="120000"/>
              <a:buChar char="•"/>
              <a:defRPr sz="4000" spc="-79">
                <a:latin typeface="Heiti SC Light"/>
                <a:ea typeface="Heiti SC Light"/>
                <a:cs typeface="Heiti SC Light"/>
                <a:sym typeface="Heiti SC Light"/>
              </a:defRPr>
            </a:pPr>
            <a:r>
              <a:t>下表总结了对于</a:t>
            </a:r>
            <a:r>
              <a:rPr>
                <a:latin typeface="Heiti SC Medium"/>
                <a:ea typeface="Heiti SC Medium"/>
                <a:cs typeface="Heiti SC Medium"/>
                <a:sym typeface="Heiti SC Medium"/>
              </a:rPr>
              <a:t>标量</a:t>
            </a:r>
            <a:r>
              <a:t>，没有使用AVX向量指令提供的向量并行性的性能分析</a:t>
            </a:r>
          </a:p>
        </p:txBody>
      </p:sp>
      <p:sp>
        <p:nvSpPr>
          <p:cNvPr id="654"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pic>
        <p:nvPicPr>
          <p:cNvPr id="655" name="图像" descr="图像"/>
          <p:cNvPicPr>
            <a:picLocks noChangeAspect="1"/>
          </p:cNvPicPr>
          <p:nvPr/>
        </p:nvPicPr>
        <p:blipFill>
          <a:blip r:embed="rId2"/>
          <a:stretch>
            <a:fillRect/>
          </a:stretch>
        </p:blipFill>
        <p:spPr>
          <a:xfrm>
            <a:off x="3516615" y="4292600"/>
            <a:ext cx="17350770" cy="4076386"/>
          </a:xfrm>
          <a:prstGeom prst="rect">
            <a:avLst/>
          </a:prstGeom>
          <a:ln w="12700">
            <a:miter lim="400000"/>
          </a:ln>
        </p:spPr>
      </p:pic>
      <p:sp>
        <p:nvSpPr>
          <p:cNvPr id="656" name="使用多项优化技术后，CPE已经接近于0.5和1.0的吞吐量界限，只受限于功能单元的容量。与原始代码相比提升了 10~20 倍。重写代码利用较新的 SIMD 指令得到了将近4倍或8倍的性能提升。…"/>
          <p:cNvSpPr txBox="1"/>
          <p:nvPr/>
        </p:nvSpPr>
        <p:spPr>
          <a:xfrm>
            <a:off x="1458118" y="8613775"/>
            <a:ext cx="21467764" cy="4076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a:bodyPr>
          <a:lstStyle/>
          <a:p>
            <a:pPr marL="705555" indent="-705555" algn="l">
              <a:buClr>
                <a:srgbClr val="FC8D81"/>
              </a:buClr>
              <a:buSzPct val="120000"/>
              <a:buChar char="•"/>
              <a:defRPr sz="4000" spc="-79">
                <a:latin typeface="Heiti SC Light"/>
                <a:ea typeface="Heiti SC Light"/>
                <a:cs typeface="Heiti SC Light"/>
                <a:sym typeface="Heiti SC Light"/>
              </a:defRPr>
            </a:pPr>
            <a:r>
              <a:rPr dirty="0"/>
              <a:t>使用多项优化技术后，CPE已经接近于0.5和1.0的吞吐量界限，只受限于功能单元的容量。与原始代码相比提升了 10~20 </a:t>
            </a:r>
            <a:r>
              <a:rPr dirty="0" err="1"/>
              <a:t>倍。重写代码利用较新的</a:t>
            </a:r>
            <a:r>
              <a:rPr dirty="0"/>
              <a:t> SIMD 指令得到了将近4倍或8倍的性能提升。</a:t>
            </a:r>
          </a:p>
          <a:p>
            <a:pPr marL="705555" indent="-705555" algn="l">
              <a:buClr>
                <a:srgbClr val="FC8D81"/>
              </a:buClr>
              <a:buSzPct val="120000"/>
              <a:buChar char="•"/>
              <a:defRPr sz="4000" spc="-79">
                <a:latin typeface="Heiti SC Light"/>
                <a:ea typeface="Heiti SC Light"/>
                <a:cs typeface="Heiti SC Light"/>
                <a:sym typeface="Heiti SC Light"/>
              </a:defRPr>
            </a:pPr>
            <a:r>
              <a:rPr dirty="0" err="1"/>
              <a:t>说明现代处理器具有相当的计算能力，但是需要按照非常程式化的方式来编写程序以便将这些能力诱发出来</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Optimize program performance"/>
          <p:cNvSpPr txBox="1">
            <a:spLocks noGrp="1"/>
          </p:cNvSpPr>
          <p:nvPr>
            <p:ph type="body" idx="13"/>
          </p:nvPr>
        </p:nvSpPr>
        <p:spPr>
          <a:prstGeom prst="rect">
            <a:avLst/>
          </a:prstGeom>
        </p:spPr>
        <p:txBody>
          <a:bodyPr/>
          <a:lstStyle/>
          <a:p>
            <a:r>
              <a:t>Optimize program performance</a:t>
            </a:r>
          </a:p>
        </p:txBody>
      </p:sp>
      <p:sp>
        <p:nvSpPr>
          <p:cNvPr id="659" name="5.11 一些限制因素"/>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5.11 一些限制因素</a:t>
            </a:r>
          </a:p>
        </p:txBody>
      </p:sp>
      <p:sp>
        <p:nvSpPr>
          <p:cNvPr id="660" name="寄存器溢出…"/>
          <p:cNvSpPr txBox="1"/>
          <p:nvPr/>
        </p:nvSpPr>
        <p:spPr>
          <a:xfrm>
            <a:off x="362736" y="3056330"/>
            <a:ext cx="23688690" cy="97660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a:bodyPr>
          <a:lstStyle/>
          <a:p>
            <a:pPr marL="346197" indent="-346197" algn="l" defTabSz="668655">
              <a:spcBef>
                <a:spcPts val="2900"/>
              </a:spcBef>
              <a:buSzPct val="50000"/>
              <a:buBlip>
                <a:blip r:embed="rId2"/>
              </a:buBlip>
              <a:defRPr sz="2835" spc="-56">
                <a:latin typeface="Heiti SC Medium"/>
                <a:ea typeface="Heiti SC Medium"/>
                <a:cs typeface="Heiti SC Medium"/>
                <a:sym typeface="Heiti SC Medium"/>
              </a:defRPr>
            </a:pPr>
            <a:r>
              <a:rPr dirty="0" err="1"/>
              <a:t>寄存器溢出</a:t>
            </a:r>
            <a:endParaRPr dirty="0"/>
          </a:p>
          <a:p>
            <a:pPr marL="911542" indent="-500062" algn="l" defTabSz="668655">
              <a:spcBef>
                <a:spcPts val="2900"/>
              </a:spcBef>
              <a:buClr>
                <a:srgbClr val="FC8D81"/>
              </a:buClr>
              <a:buSzPct val="120000"/>
              <a:buChar char="•"/>
              <a:defRPr sz="2835" spc="-56">
                <a:latin typeface="Heiti SC Light"/>
                <a:ea typeface="Heiti SC Light"/>
                <a:cs typeface="Heiti SC Light"/>
                <a:sym typeface="Heiti SC Light"/>
              </a:defRPr>
            </a:pPr>
            <a:r>
              <a:rPr dirty="0" err="1"/>
              <a:t>循环并行性的好处受汇编代码描述计算的能力限制。如果并行度</a:t>
            </a:r>
            <a:r>
              <a:rPr dirty="0"/>
              <a:t> p </a:t>
            </a:r>
            <a:r>
              <a:rPr dirty="0" err="1"/>
              <a:t>超过了可用的寄存器数量，那么编译器会</a:t>
            </a:r>
            <a:r>
              <a:rPr dirty="0" err="1">
                <a:latin typeface="Heiti SC Medium"/>
                <a:ea typeface="Heiti SC Medium"/>
                <a:cs typeface="Heiti SC Medium"/>
                <a:sym typeface="Heiti SC Medium"/>
              </a:rPr>
              <a:t>溢出</a:t>
            </a:r>
            <a:r>
              <a:rPr dirty="0">
                <a:latin typeface="Heiti SC Medium"/>
                <a:ea typeface="Heiti SC Medium"/>
                <a:cs typeface="Heiti SC Medium"/>
                <a:sym typeface="Heiti SC Medium"/>
              </a:rPr>
              <a:t>(spilling)</a:t>
            </a:r>
            <a:r>
              <a:rPr dirty="0"/>
              <a:t>，将某些临时值存放到内存中，通常是在运行时堆栈上分配空间，那么维护多个累积变量的优势就会消失。在一般x84-64上有足够的寄存器，大多数循环在溢出前就将达到吞吐量限制</a:t>
            </a:r>
          </a:p>
          <a:p>
            <a:pPr marL="346197" indent="-346197" algn="l" defTabSz="668655">
              <a:spcBef>
                <a:spcPts val="2900"/>
              </a:spcBef>
              <a:buSzPct val="50000"/>
              <a:buBlip>
                <a:blip r:embed="rId2"/>
              </a:buBlip>
              <a:defRPr sz="2835" spc="-56">
                <a:latin typeface="Heiti SC Medium"/>
                <a:ea typeface="Heiti SC Medium"/>
                <a:cs typeface="Heiti SC Medium"/>
                <a:sym typeface="Heiti SC Medium"/>
              </a:defRPr>
            </a:pPr>
            <a:r>
              <a:rPr dirty="0" err="1"/>
              <a:t>分支预测和预测错误处罚</a:t>
            </a:r>
            <a:endParaRPr dirty="0"/>
          </a:p>
          <a:p>
            <a:pPr marL="911542" indent="-500062" algn="l" defTabSz="668655">
              <a:spcBef>
                <a:spcPts val="2900"/>
              </a:spcBef>
              <a:buClr>
                <a:srgbClr val="FC8D81"/>
              </a:buClr>
              <a:buSzPct val="120000"/>
              <a:buChar char="•"/>
              <a:defRPr sz="2835" spc="-56">
                <a:latin typeface="Heiti SC Light"/>
                <a:ea typeface="Heiti SC Light"/>
                <a:cs typeface="Heiti SC Light"/>
                <a:sym typeface="Heiti SC Light"/>
              </a:defRPr>
            </a:pPr>
            <a:r>
              <a:rPr dirty="0"/>
              <a:t>在3.6.6节中实验证明，当分支预测逻辑不能正确预测一个分支是否要跳转的时候，条件分支可能会招致很大的</a:t>
            </a:r>
            <a:r>
              <a:rPr dirty="0">
                <a:latin typeface="Heiti SC Medium"/>
                <a:ea typeface="Heiti SC Medium"/>
                <a:cs typeface="Heiti SC Medium"/>
                <a:sym typeface="Heiti SC Medium"/>
              </a:rPr>
              <a:t>预测错误处罚</a:t>
            </a:r>
          </a:p>
          <a:p>
            <a:pPr marL="911542" indent="-500062" algn="l" defTabSz="668655">
              <a:spcBef>
                <a:spcPts val="2900"/>
              </a:spcBef>
              <a:buClr>
                <a:srgbClr val="FC8D81"/>
              </a:buClr>
              <a:buSzPct val="120000"/>
              <a:buChar char="•"/>
              <a:defRPr sz="2835" spc="-56">
                <a:latin typeface="Heiti SC Light"/>
                <a:ea typeface="Heiti SC Light"/>
                <a:cs typeface="Heiti SC Light"/>
                <a:sym typeface="Heiti SC Light"/>
              </a:defRPr>
            </a:pPr>
            <a:r>
              <a:rPr dirty="0" err="1"/>
              <a:t>方案</a:t>
            </a:r>
            <a:r>
              <a:rPr dirty="0"/>
              <a:t>：</a:t>
            </a:r>
          </a:p>
          <a:p>
            <a:pPr marL="1307635" indent="-484675" algn="l" defTabSz="668655">
              <a:spcBef>
                <a:spcPts val="2900"/>
              </a:spcBef>
              <a:buSzPct val="100000"/>
              <a:buAutoNum type="arabicPeriod"/>
              <a:defRPr sz="2835" spc="-56">
                <a:latin typeface="Heiti SC Light"/>
                <a:ea typeface="Heiti SC Light"/>
                <a:cs typeface="Heiti SC Light"/>
                <a:sym typeface="Heiti SC Light"/>
              </a:defRPr>
            </a:pPr>
            <a:r>
              <a:rPr dirty="0"/>
              <a:t>不要过分关心可预测的分支：处理器能够预测这些分支的结果，所以这些求值都不会对形成程序执行中关键路径的指令的取址和处理产生太大影响。</a:t>
            </a:r>
          </a:p>
          <a:p>
            <a:pPr marL="1307635" indent="-484675" algn="l" defTabSz="668655">
              <a:spcBef>
                <a:spcPts val="2900"/>
              </a:spcBef>
              <a:buSzPct val="100000"/>
              <a:buAutoNum type="arabicPeriod"/>
              <a:defRPr sz="2835" spc="-56">
                <a:latin typeface="Heiti SC Light"/>
                <a:ea typeface="Heiti SC Light"/>
                <a:cs typeface="Heiti SC Light"/>
                <a:sym typeface="Heiti SC Light"/>
              </a:defRPr>
            </a:pPr>
            <a:r>
              <a:rPr dirty="0" err="1"/>
              <a:t>书写适合用条件传送实现的代码</a:t>
            </a:r>
            <a:r>
              <a:rPr dirty="0"/>
              <a:t>：</a:t>
            </a:r>
          </a:p>
          <a:p>
            <a:pPr indent="1234439" algn="l" defTabSz="668655">
              <a:spcBef>
                <a:spcPts val="2900"/>
              </a:spcBef>
              <a:defRPr sz="2835" spc="-56">
                <a:latin typeface="Heiti SC Light"/>
                <a:ea typeface="Heiti SC Light"/>
                <a:cs typeface="Heiti SC Light"/>
                <a:sym typeface="Heiti SC Light"/>
              </a:defRPr>
            </a:pPr>
            <a:r>
              <a:rPr dirty="0" err="1"/>
              <a:t>例：两个整数数组a和b，对每个位置</a:t>
            </a:r>
            <a:r>
              <a:rPr dirty="0"/>
              <a:t> </a:t>
            </a:r>
            <a:r>
              <a:rPr dirty="0" err="1"/>
              <a:t>i</a:t>
            </a:r>
            <a:r>
              <a:rPr dirty="0"/>
              <a:t> ，</a:t>
            </a:r>
            <a:r>
              <a:rPr dirty="0" err="1"/>
              <a:t>将a</a:t>
            </a:r>
            <a:r>
              <a:rPr dirty="0"/>
              <a:t>[</a:t>
            </a:r>
            <a:r>
              <a:rPr dirty="0" err="1"/>
              <a:t>i</a:t>
            </a:r>
            <a:r>
              <a:rPr dirty="0"/>
              <a:t>]</a:t>
            </a:r>
            <a:r>
              <a:rPr dirty="0" err="1"/>
              <a:t>设置为a</a:t>
            </a:r>
            <a:r>
              <a:rPr dirty="0"/>
              <a:t>[</a:t>
            </a:r>
            <a:r>
              <a:rPr dirty="0" err="1"/>
              <a:t>i</a:t>
            </a:r>
            <a:r>
              <a:rPr dirty="0"/>
              <a:t>],b[</a:t>
            </a:r>
            <a:r>
              <a:rPr dirty="0" err="1"/>
              <a:t>i</a:t>
            </a:r>
            <a:r>
              <a:rPr dirty="0"/>
              <a:t>]</a:t>
            </a:r>
            <a:r>
              <a:rPr dirty="0" err="1"/>
              <a:t>中较小的那个，b</a:t>
            </a:r>
            <a:r>
              <a:rPr dirty="0"/>
              <a:t>[</a:t>
            </a:r>
            <a:r>
              <a:rPr dirty="0" err="1"/>
              <a:t>i</a:t>
            </a:r>
            <a:r>
              <a:rPr dirty="0"/>
              <a:t>]</a:t>
            </a:r>
            <a:r>
              <a:rPr dirty="0" err="1"/>
              <a:t>设置为较大的那个</a:t>
            </a:r>
            <a:endParaRPr dirty="0"/>
          </a:p>
          <a:p>
            <a:pPr marL="1719115" indent="-484675" algn="l" defTabSz="668655">
              <a:spcBef>
                <a:spcPts val="2900"/>
              </a:spcBef>
              <a:buSzPct val="100000"/>
              <a:buAutoNum type="alphaUcPeriod"/>
              <a:defRPr sz="2835" spc="-56">
                <a:latin typeface="Heiti SC Light"/>
                <a:ea typeface="Heiti SC Light"/>
                <a:cs typeface="Heiti SC Light"/>
                <a:sym typeface="Heiti SC Light"/>
              </a:defRPr>
            </a:pPr>
            <a:r>
              <a:rPr dirty="0" err="1"/>
              <a:t>命令式风格：if</a:t>
            </a:r>
            <a:r>
              <a:rPr dirty="0"/>
              <a:t>(a[</a:t>
            </a:r>
            <a:r>
              <a:rPr dirty="0" err="1"/>
              <a:t>i</a:t>
            </a:r>
            <a:r>
              <a:rPr dirty="0"/>
              <a:t>] &gt; b[</a:t>
            </a:r>
            <a:r>
              <a:rPr dirty="0" err="1"/>
              <a:t>i</a:t>
            </a:r>
            <a:r>
              <a:rPr dirty="0"/>
              <a:t>]) {long t = a[</a:t>
            </a:r>
            <a:r>
              <a:rPr dirty="0" err="1"/>
              <a:t>i</a:t>
            </a:r>
            <a:r>
              <a:rPr dirty="0"/>
              <a:t>]; a[</a:t>
            </a:r>
            <a:r>
              <a:rPr dirty="0" err="1"/>
              <a:t>i</a:t>
            </a:r>
            <a:r>
              <a:rPr dirty="0"/>
              <a:t>] = b[</a:t>
            </a:r>
            <a:r>
              <a:rPr dirty="0" err="1"/>
              <a:t>i</a:t>
            </a:r>
            <a:r>
              <a:rPr dirty="0"/>
              <a:t>]; b[</a:t>
            </a:r>
            <a:r>
              <a:rPr dirty="0" err="1"/>
              <a:t>i</a:t>
            </a:r>
            <a:r>
              <a:rPr dirty="0"/>
              <a:t>] = t;}    (CPE大约为13.5)</a:t>
            </a:r>
          </a:p>
          <a:p>
            <a:pPr marL="1719115" indent="-484675" algn="l" defTabSz="668655">
              <a:spcBef>
                <a:spcPts val="2900"/>
              </a:spcBef>
              <a:buSzPct val="100000"/>
              <a:buAutoNum type="alphaUcPeriod"/>
              <a:defRPr sz="2835" spc="-56">
                <a:latin typeface="Heiti SC Light"/>
                <a:ea typeface="Heiti SC Light"/>
                <a:cs typeface="Heiti SC Light"/>
                <a:sym typeface="Heiti SC Light"/>
              </a:defRPr>
            </a:pPr>
            <a:r>
              <a:rPr dirty="0" err="1"/>
              <a:t>功能式风格：min</a:t>
            </a:r>
            <a:r>
              <a:rPr dirty="0"/>
              <a:t> = a[</a:t>
            </a:r>
            <a:r>
              <a:rPr dirty="0" err="1"/>
              <a:t>i</a:t>
            </a:r>
            <a:r>
              <a:rPr dirty="0"/>
              <a:t>] &lt; b[</a:t>
            </a:r>
            <a:r>
              <a:rPr dirty="0" err="1"/>
              <a:t>i</a:t>
            </a:r>
            <a:r>
              <a:rPr dirty="0"/>
              <a:t>] ? a[</a:t>
            </a:r>
            <a:r>
              <a:rPr dirty="0" err="1"/>
              <a:t>i</a:t>
            </a:r>
            <a:r>
              <a:rPr dirty="0"/>
              <a:t>] : b[</a:t>
            </a:r>
            <a:r>
              <a:rPr dirty="0" err="1"/>
              <a:t>i</a:t>
            </a:r>
            <a:r>
              <a:rPr dirty="0"/>
              <a:t>]; max = a[</a:t>
            </a:r>
            <a:r>
              <a:rPr dirty="0" err="1"/>
              <a:t>i</a:t>
            </a:r>
            <a:r>
              <a:rPr dirty="0"/>
              <a:t>] &lt; b[</a:t>
            </a:r>
            <a:r>
              <a:rPr dirty="0" err="1"/>
              <a:t>i</a:t>
            </a:r>
            <a:r>
              <a:rPr dirty="0"/>
              <a:t>] ? b[</a:t>
            </a:r>
            <a:r>
              <a:rPr dirty="0" err="1"/>
              <a:t>i</a:t>
            </a:r>
            <a:r>
              <a:rPr dirty="0"/>
              <a:t>] : a[</a:t>
            </a:r>
            <a:r>
              <a:rPr dirty="0" err="1"/>
              <a:t>i</a:t>
            </a:r>
            <a:r>
              <a:rPr dirty="0"/>
              <a:t>]; a[</a:t>
            </a:r>
            <a:r>
              <a:rPr dirty="0" err="1"/>
              <a:t>i</a:t>
            </a:r>
            <a:r>
              <a:rPr dirty="0"/>
              <a:t>] = min; b[</a:t>
            </a:r>
            <a:r>
              <a:rPr dirty="0" err="1"/>
              <a:t>i</a:t>
            </a:r>
            <a:r>
              <a:rPr dirty="0"/>
              <a:t>] = max;  (CPE大约为4)</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5.12 理解内存性能"/>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5.12 理解内存性能</a:t>
            </a:r>
          </a:p>
        </p:txBody>
      </p:sp>
      <p:sp>
        <p:nvSpPr>
          <p:cNvPr id="663"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sp>
        <p:nvSpPr>
          <p:cNvPr id="664" name="加载的性能…"/>
          <p:cNvSpPr txBox="1"/>
          <p:nvPr/>
        </p:nvSpPr>
        <p:spPr>
          <a:xfrm>
            <a:off x="362736" y="3251200"/>
            <a:ext cx="23688690" cy="968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427403" indent="-427403" algn="l">
              <a:buSzPct val="50000"/>
              <a:buBlip>
                <a:blip r:embed="rId2"/>
              </a:buBlip>
              <a:defRPr sz="3500" spc="-70">
                <a:latin typeface="Heiti SC Medium"/>
                <a:ea typeface="Heiti SC Medium"/>
                <a:cs typeface="Heiti SC Medium"/>
                <a:sym typeface="Heiti SC Medium"/>
              </a:defRPr>
            </a:pPr>
            <a:r>
              <a:rPr dirty="0" err="1"/>
              <a:t>加载的性能</a:t>
            </a:r>
            <a:endParaRPr dirty="0"/>
          </a:p>
          <a:p>
            <a:pPr marL="1379361" indent="-617361" algn="l">
              <a:buClr>
                <a:srgbClr val="FC8D81"/>
              </a:buClr>
              <a:buSzPct val="120000"/>
              <a:buChar char="•"/>
              <a:defRPr sz="3500" spc="-70">
                <a:latin typeface="Heiti SC Light"/>
                <a:ea typeface="Heiti SC Light"/>
                <a:cs typeface="Heiti SC Light"/>
                <a:sym typeface="Heiti SC Light"/>
              </a:defRPr>
            </a:pPr>
            <a:r>
              <a:rPr dirty="0"/>
              <a:t>一个包含加载操作的程序的性能既依赖于流水线的能力，也依赖于加载单元的延迟。从之前的优化结果中可以看出，任何数据类型组合和合并操作的CPE都没有到过0.5以下。制约因素主要是，对于每个被计算的元素，所有示例都需要从内存读一个值。对于两个</a:t>
            </a:r>
            <a:r>
              <a:rPr lang="zh-CN" altLang="en-US" dirty="0"/>
              <a:t>加载</a:t>
            </a:r>
            <a:r>
              <a:rPr dirty="0"/>
              <a:t>单元而言，每个时钟周期只能启动一条加载操作，所以CPE不可能小于0.5。</a:t>
            </a:r>
          </a:p>
          <a:p>
            <a:pPr marL="427403" indent="-427403" algn="l">
              <a:buSzPct val="50000"/>
              <a:buBlip>
                <a:blip r:embed="rId2"/>
              </a:buBlip>
              <a:defRPr sz="3500" spc="-70">
                <a:latin typeface="Heiti SC Medium"/>
                <a:ea typeface="Heiti SC Medium"/>
                <a:cs typeface="Heiti SC Medium"/>
                <a:sym typeface="Heiti SC Medium"/>
              </a:defRPr>
            </a:pPr>
            <a:r>
              <a:rPr dirty="0" err="1"/>
              <a:t>存储的性能</a:t>
            </a:r>
            <a:endParaRPr dirty="0"/>
          </a:p>
          <a:p>
            <a:pPr marL="1379361" indent="-617361" algn="l">
              <a:buClr>
                <a:srgbClr val="FC8D81"/>
              </a:buClr>
              <a:buSzPct val="120000"/>
              <a:buChar char="•"/>
              <a:defRPr sz="3500" spc="-70">
                <a:latin typeface="Heiti SC Light"/>
                <a:ea typeface="Heiti SC Light"/>
                <a:cs typeface="Heiti SC Light"/>
                <a:sym typeface="Heiti SC Light"/>
              </a:defRPr>
            </a:pPr>
            <a:r>
              <a:rPr dirty="0" err="1"/>
              <a:t>对应加载操作的是</a:t>
            </a:r>
            <a:r>
              <a:rPr dirty="0" err="1">
                <a:latin typeface="Heiti SC Medium"/>
                <a:ea typeface="Heiti SC Medium"/>
                <a:cs typeface="Heiti SC Medium"/>
                <a:sym typeface="Heiti SC Medium"/>
              </a:rPr>
              <a:t>存储</a:t>
            </a:r>
            <a:r>
              <a:rPr dirty="0">
                <a:latin typeface="Heiti SC Medium"/>
                <a:ea typeface="Heiti SC Medium"/>
                <a:cs typeface="Heiti SC Medium"/>
                <a:sym typeface="Heiti SC Medium"/>
              </a:rPr>
              <a:t>(store)</a:t>
            </a:r>
            <a:r>
              <a:rPr dirty="0"/>
              <a:t>操作，这个操作的性能，尤其是与加载操作的相互关系，包括一些细微的问题。一般来说，存储操作并不影响任何寄存器值，因此不会产生数据相关。</a:t>
            </a:r>
          </a:p>
          <a:p>
            <a:pPr marL="1379361" indent="-617361" algn="l">
              <a:buClr>
                <a:srgbClr val="FC8D81"/>
              </a:buClr>
              <a:buSzPct val="120000"/>
              <a:buChar char="•"/>
              <a:defRPr sz="3500" spc="-70">
                <a:latin typeface="Heiti SC Light"/>
                <a:ea typeface="Heiti SC Light"/>
                <a:cs typeface="Heiti SC Light"/>
                <a:sym typeface="Heiti SC Light"/>
              </a:defRPr>
            </a:pPr>
            <a:r>
              <a:rPr dirty="0" err="1"/>
              <a:t>但是加载操作会受存储操作结果的影响，假设参数src和dest都是指向a的指针。在这种情况下，指针引用</a:t>
            </a:r>
            <a:r>
              <a:rPr dirty="0"/>
              <a:t>*</a:t>
            </a:r>
            <a:r>
              <a:rPr dirty="0" err="1"/>
              <a:t>src的每次加载都会得到指针引用</a:t>
            </a:r>
            <a:r>
              <a:rPr dirty="0"/>
              <a:t>*</a:t>
            </a:r>
            <a:r>
              <a:rPr dirty="0" err="1"/>
              <a:t>dest的前次执行存储的值。这个现象称为</a:t>
            </a:r>
            <a:r>
              <a:rPr dirty="0" err="1">
                <a:latin typeface="Heiti SC Medium"/>
                <a:ea typeface="Heiti SC Medium"/>
                <a:cs typeface="Heiti SC Medium"/>
                <a:sym typeface="Heiti SC Medium"/>
              </a:rPr>
              <a:t>写</a:t>
            </a:r>
            <a:r>
              <a:rPr dirty="0">
                <a:latin typeface="Heiti SC Medium"/>
                <a:ea typeface="Heiti SC Medium"/>
                <a:cs typeface="Heiti SC Medium"/>
                <a:sym typeface="Heiti SC Medium"/>
              </a:rPr>
              <a:t>/</a:t>
            </a:r>
            <a:r>
              <a:rPr dirty="0" err="1">
                <a:latin typeface="Heiti SC Medium"/>
                <a:ea typeface="Heiti SC Medium"/>
                <a:cs typeface="Heiti SC Medium"/>
                <a:sym typeface="Heiti SC Medium"/>
              </a:rPr>
              <a:t>读相关</a:t>
            </a:r>
            <a:r>
              <a:rPr dirty="0"/>
              <a:t>———</a:t>
            </a:r>
            <a:r>
              <a:rPr dirty="0" err="1"/>
              <a:t>一个内存读的结果依赖于一个最近的内存写。性能测试中，写</a:t>
            </a:r>
            <a:r>
              <a:rPr dirty="0"/>
              <a:t>/读操作会导致相关处理速度下降约6个时钟周期</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Optimize program performance"/>
          <p:cNvSpPr txBox="1">
            <a:spLocks noGrp="1"/>
          </p:cNvSpPr>
          <p:nvPr>
            <p:ph type="body" idx="13"/>
          </p:nvPr>
        </p:nvSpPr>
        <p:spPr>
          <a:prstGeom prst="rect">
            <a:avLst/>
          </a:prstGeom>
        </p:spPr>
        <p:txBody>
          <a:bodyPr/>
          <a:lstStyle/>
          <a:p>
            <a:r>
              <a:t>Optimize program performance</a:t>
            </a:r>
          </a:p>
        </p:txBody>
      </p:sp>
      <p:sp>
        <p:nvSpPr>
          <p:cNvPr id="667" name="5.13 应用：性能提高技术"/>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5.13 应用：性能提高技术</a:t>
            </a:r>
          </a:p>
        </p:txBody>
      </p:sp>
      <p:sp>
        <p:nvSpPr>
          <p:cNvPr id="668" name="优化程序性能的基本策略…"/>
          <p:cNvSpPr txBox="1"/>
          <p:nvPr/>
        </p:nvSpPr>
        <p:spPr>
          <a:xfrm>
            <a:off x="362736" y="3251199"/>
            <a:ext cx="23688690" cy="9683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427403" indent="-427403" algn="l">
              <a:buSzPct val="50000"/>
              <a:buBlip>
                <a:blip r:embed="rId2"/>
              </a:buBlip>
              <a:defRPr sz="3500" spc="-70">
                <a:latin typeface="Heiti SC Medium"/>
                <a:ea typeface="Heiti SC Medium"/>
                <a:cs typeface="Heiti SC Medium"/>
                <a:sym typeface="Heiti SC Medium"/>
              </a:defRPr>
            </a:pPr>
            <a:r>
              <a:t>优化程序性能的基本策略</a:t>
            </a:r>
          </a:p>
          <a:p>
            <a:pPr marL="1379361" indent="-617361" algn="l">
              <a:buClr>
                <a:srgbClr val="FC8D81"/>
              </a:buClr>
              <a:buSzPct val="120000"/>
              <a:buChar char="•"/>
              <a:defRPr sz="3500" spc="-70">
                <a:latin typeface="Heiti SC Light"/>
                <a:ea typeface="Heiti SC Light"/>
                <a:cs typeface="Heiti SC Light"/>
                <a:sym typeface="Heiti SC Light"/>
              </a:defRPr>
            </a:pPr>
            <a:r>
              <a:t>高级设计。为遇到的问题选择适当的算法和数据结构</a:t>
            </a:r>
          </a:p>
          <a:p>
            <a:pPr marL="1379361" indent="-617361" algn="l">
              <a:buClr>
                <a:srgbClr val="FC8D81"/>
              </a:buClr>
              <a:buSzPct val="120000"/>
              <a:buChar char="•"/>
              <a:defRPr sz="3500" spc="-70">
                <a:latin typeface="Heiti SC Light"/>
                <a:ea typeface="Heiti SC Light"/>
                <a:cs typeface="Heiti SC Light"/>
                <a:sym typeface="Heiti SC Light"/>
              </a:defRPr>
            </a:pPr>
            <a:r>
              <a:t>基本编码原则。避免限制优化的因素</a:t>
            </a:r>
          </a:p>
          <a:p>
            <a:pPr marL="2122365" indent="-598365" algn="l">
              <a:lnSpc>
                <a:spcPct val="70000"/>
              </a:lnSpc>
              <a:buSzPct val="100000"/>
              <a:buAutoNum type="alphaUcPeriod"/>
              <a:defRPr sz="3500" spc="-70">
                <a:latin typeface="Heiti SC Light"/>
                <a:ea typeface="Heiti SC Light"/>
                <a:cs typeface="Heiti SC Light"/>
                <a:sym typeface="Heiti SC Light"/>
              </a:defRPr>
            </a:pPr>
            <a:r>
              <a:t>消除连续的函数调用</a:t>
            </a:r>
          </a:p>
          <a:p>
            <a:pPr marL="2122365" indent="-598365" algn="l">
              <a:lnSpc>
                <a:spcPct val="70000"/>
              </a:lnSpc>
              <a:buSzPct val="100000"/>
              <a:buAutoNum type="alphaUcPeriod"/>
              <a:defRPr sz="3500" spc="-70">
                <a:latin typeface="Heiti SC Light"/>
                <a:ea typeface="Heiti SC Light"/>
                <a:cs typeface="Heiti SC Light"/>
                <a:sym typeface="Heiti SC Light"/>
              </a:defRPr>
            </a:pPr>
            <a:r>
              <a:t>消除不必要的内存应用</a:t>
            </a:r>
          </a:p>
          <a:p>
            <a:pPr marL="2122365" indent="-598365" algn="l">
              <a:lnSpc>
                <a:spcPct val="100000"/>
              </a:lnSpc>
              <a:buSzPct val="100000"/>
              <a:buAutoNum type="alphaUcPeriod"/>
              <a:defRPr sz="3500" spc="-70">
                <a:latin typeface="Heiti SC Light"/>
                <a:ea typeface="Heiti SC Light"/>
                <a:cs typeface="Heiti SC Light"/>
                <a:sym typeface="Heiti SC Light"/>
              </a:defRPr>
            </a:pPr>
            <a:r>
              <a:t>低级优化，结构化代码以利用硬件功能</a:t>
            </a:r>
          </a:p>
          <a:p>
            <a:pPr marL="2884365" indent="-598365" algn="l">
              <a:lnSpc>
                <a:spcPct val="100000"/>
              </a:lnSpc>
              <a:buSzPct val="100000"/>
              <a:buAutoNum type="arabicPeriod"/>
              <a:defRPr sz="3500" spc="-70">
                <a:latin typeface="Heiti SC Light"/>
                <a:ea typeface="Heiti SC Light"/>
                <a:cs typeface="Heiti SC Light"/>
                <a:sym typeface="Heiti SC Light"/>
              </a:defRPr>
            </a:pPr>
            <a:r>
              <a:t>展开循环，降低开销，使进一步优化成为可能</a:t>
            </a:r>
          </a:p>
          <a:p>
            <a:pPr marL="2884365" indent="-598365" algn="l">
              <a:lnSpc>
                <a:spcPct val="100000"/>
              </a:lnSpc>
              <a:buSzPct val="100000"/>
              <a:buAutoNum type="arabicPeriod"/>
              <a:defRPr sz="3500" spc="-70">
                <a:latin typeface="Heiti SC Light"/>
                <a:ea typeface="Heiti SC Light"/>
                <a:cs typeface="Heiti SC Light"/>
                <a:sym typeface="Heiti SC Light"/>
              </a:defRPr>
            </a:pPr>
            <a:r>
              <a:t>使用多个累积变量和重新结合技术</a:t>
            </a:r>
          </a:p>
          <a:p>
            <a:pPr marL="2884365" indent="-598365" algn="l">
              <a:lnSpc>
                <a:spcPct val="100000"/>
              </a:lnSpc>
              <a:buSzPct val="100000"/>
              <a:buAutoNum type="arabicPeriod"/>
              <a:defRPr sz="3500" spc="-70">
                <a:latin typeface="Heiti SC Light"/>
                <a:ea typeface="Heiti SC Light"/>
                <a:cs typeface="Heiti SC Light"/>
                <a:sym typeface="Heiti SC Light"/>
              </a:defRPr>
            </a:pPr>
            <a:r>
              <a:t>用功能性的风格重写条件操作，使得编译采用条件数据传送</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5.14 确认和消除性能瓶颈"/>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5.14 确认和消除性能瓶颈</a:t>
            </a:r>
          </a:p>
        </p:txBody>
      </p:sp>
      <p:sp>
        <p:nvSpPr>
          <p:cNvPr id="671"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sp>
        <p:nvSpPr>
          <p:cNvPr id="672" name="程序剖析…"/>
          <p:cNvSpPr txBox="1"/>
          <p:nvPr/>
        </p:nvSpPr>
        <p:spPr>
          <a:xfrm>
            <a:off x="373108" y="3251200"/>
            <a:ext cx="12436383" cy="4391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427403" indent="-427403" algn="l">
              <a:buSzPct val="50000"/>
              <a:buBlip>
                <a:blip r:embed="rId2"/>
              </a:buBlip>
              <a:defRPr sz="3500" spc="-70">
                <a:latin typeface="Heiti SC Medium"/>
                <a:ea typeface="Heiti SC Medium"/>
                <a:cs typeface="Heiti SC Medium"/>
                <a:sym typeface="Heiti SC Medium"/>
              </a:defRPr>
            </a:pPr>
            <a:r>
              <a:t>程序剖析</a:t>
            </a:r>
          </a:p>
          <a:p>
            <a:pPr marL="1379361" indent="-617361" algn="l">
              <a:buClr>
                <a:srgbClr val="FC8D81"/>
              </a:buClr>
              <a:buSzPct val="120000"/>
              <a:buChar char="•"/>
              <a:defRPr sz="3500" spc="-70">
                <a:latin typeface="Heiti SC Light"/>
                <a:ea typeface="Heiti SC Light"/>
                <a:cs typeface="Heiti SC Light"/>
                <a:sym typeface="Heiti SC Light"/>
              </a:defRPr>
            </a:pPr>
            <a:r>
              <a:t>通过运行程序的一个版本，在其中插入了工具代码，以确定程序的各个部分需要多少时间。这对于确认程序中需要集中注意力优化的部分非常有用。剖析的一个有力之处在于可以在现实的基准数据上运行实际程序的同时，进行剖析。</a:t>
            </a:r>
          </a:p>
        </p:txBody>
      </p:sp>
      <p:pic>
        <p:nvPicPr>
          <p:cNvPr id="673" name="图像" descr="图像"/>
          <p:cNvPicPr>
            <a:picLocks noChangeAspect="1"/>
          </p:cNvPicPr>
          <p:nvPr/>
        </p:nvPicPr>
        <p:blipFill>
          <a:blip r:embed="rId3"/>
          <a:stretch>
            <a:fillRect/>
          </a:stretch>
        </p:blipFill>
        <p:spPr>
          <a:xfrm>
            <a:off x="190406" y="7683705"/>
            <a:ext cx="12801788" cy="4589321"/>
          </a:xfrm>
          <a:prstGeom prst="rect">
            <a:avLst/>
          </a:prstGeom>
          <a:ln w="12700">
            <a:miter lim="400000"/>
          </a:ln>
        </p:spPr>
      </p:pic>
      <p:sp>
        <p:nvSpPr>
          <p:cNvPr id="674" name="使用剖析程序来指导优化…"/>
          <p:cNvSpPr txBox="1"/>
          <p:nvPr/>
        </p:nvSpPr>
        <p:spPr>
          <a:xfrm>
            <a:off x="13743987" y="3247411"/>
            <a:ext cx="10366706" cy="95749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a:bodyPr>
          <a:lstStyle/>
          <a:p>
            <a:pPr marL="427403" indent="-427403" algn="l">
              <a:buSzPct val="50000"/>
              <a:buBlip>
                <a:blip r:embed="rId2"/>
              </a:buBlip>
              <a:defRPr sz="3500" spc="-70">
                <a:latin typeface="Heiti SC Medium"/>
                <a:ea typeface="Heiti SC Medium"/>
                <a:cs typeface="Heiti SC Medium"/>
                <a:sym typeface="Heiti SC Medium"/>
              </a:defRPr>
            </a:pPr>
            <a:r>
              <a:rPr dirty="0" err="1"/>
              <a:t>使用剖析程序来指导优化</a:t>
            </a:r>
            <a:endParaRPr dirty="0"/>
          </a:p>
          <a:p>
            <a:pPr marL="1379361" indent="-617361" algn="l">
              <a:buClr>
                <a:srgbClr val="FC8D81"/>
              </a:buClr>
              <a:buSzPct val="120000"/>
              <a:buChar char="•"/>
              <a:defRPr sz="3500" spc="-70">
                <a:latin typeface="Heiti SC Light"/>
                <a:ea typeface="Heiti SC Light"/>
                <a:cs typeface="Heiti SC Light"/>
                <a:sym typeface="Heiti SC Light"/>
              </a:defRPr>
            </a:pPr>
            <a:r>
              <a:rPr dirty="0" err="1"/>
              <a:t>应用分析一个文本文档的</a:t>
            </a:r>
            <a:r>
              <a:rPr dirty="0"/>
              <a:t> n-gram </a:t>
            </a:r>
            <a:r>
              <a:rPr dirty="0" err="1"/>
              <a:t>统计信息</a:t>
            </a:r>
            <a:r>
              <a:rPr dirty="0"/>
              <a:t>(</a:t>
            </a:r>
            <a:r>
              <a:rPr dirty="0" err="1"/>
              <a:t>n-gram是在文档中n个单词的序列，n</a:t>
            </a:r>
            <a:r>
              <a:rPr dirty="0"/>
              <a:t>=1为每个单词，n=2为每对单词)。</a:t>
            </a:r>
            <a:r>
              <a:rPr dirty="0" err="1"/>
              <a:t>程序读一个文本文件，创建一张互相不同的</a:t>
            </a:r>
            <a:r>
              <a:rPr dirty="0"/>
              <a:t> n-gram </a:t>
            </a:r>
            <a:r>
              <a:rPr dirty="0" err="1"/>
              <a:t>的表，指出每个</a:t>
            </a:r>
            <a:r>
              <a:rPr dirty="0"/>
              <a:t> n-gram </a:t>
            </a:r>
            <a:r>
              <a:rPr dirty="0" err="1"/>
              <a:t>出现了多少次</a:t>
            </a:r>
            <a:r>
              <a:rPr dirty="0"/>
              <a:t>。</a:t>
            </a:r>
          </a:p>
          <a:p>
            <a:pPr marL="1379361" indent="-617361" algn="l">
              <a:buClr>
                <a:srgbClr val="FC8D81"/>
              </a:buClr>
              <a:buSzPct val="120000"/>
              <a:buChar char="•"/>
              <a:defRPr sz="3500" spc="-70">
                <a:latin typeface="Heiti SC Light"/>
                <a:ea typeface="Heiti SC Light"/>
                <a:cs typeface="Heiti SC Light"/>
                <a:sym typeface="Heiti SC Light"/>
              </a:defRPr>
            </a:pPr>
            <a:r>
              <a:rPr dirty="0" err="1"/>
              <a:t>剖析结果的时间分类为：Sort</a:t>
            </a:r>
            <a:r>
              <a:rPr dirty="0"/>
              <a:t>(</a:t>
            </a:r>
            <a:r>
              <a:rPr dirty="0" err="1"/>
              <a:t>对n-gram排序</a:t>
            </a:r>
            <a:r>
              <a:rPr dirty="0"/>
              <a:t>)，List(</a:t>
            </a:r>
            <a:r>
              <a:rPr dirty="0" err="1"/>
              <a:t>为匹配的n-gram扫描链表</a:t>
            </a:r>
            <a:r>
              <a:rPr dirty="0"/>
              <a:t>)， Lower(</a:t>
            </a:r>
            <a:r>
              <a:rPr dirty="0" err="1"/>
              <a:t>将字符串转为小写</a:t>
            </a:r>
            <a:r>
              <a:rPr dirty="0"/>
              <a:t>)， </a:t>
            </a:r>
            <a:r>
              <a:rPr dirty="0" err="1"/>
              <a:t>Strlen</a:t>
            </a:r>
            <a:r>
              <a:rPr dirty="0"/>
              <a:t>(</a:t>
            </a:r>
            <a:r>
              <a:rPr dirty="0" err="1"/>
              <a:t>计算字符串长度</a:t>
            </a:r>
            <a:r>
              <a:rPr dirty="0"/>
              <a:t>)，Hash(</a:t>
            </a:r>
            <a:r>
              <a:rPr dirty="0" err="1"/>
              <a:t>计算哈希</a:t>
            </a:r>
            <a:r>
              <a:rPr dirty="0"/>
              <a:t>)， Rest(</a:t>
            </a:r>
            <a:r>
              <a:rPr dirty="0" err="1"/>
              <a:t>其他所有函数的和</a:t>
            </a:r>
            <a:r>
              <a:rPr dirty="0"/>
              <a:t>)</a:t>
            </a:r>
          </a:p>
          <a:p>
            <a:pPr marL="1379361" indent="-617361" algn="l">
              <a:buClr>
                <a:srgbClr val="FC8D81"/>
              </a:buClr>
              <a:buSzPct val="120000"/>
              <a:buChar char="•"/>
              <a:defRPr sz="3500" spc="-70">
                <a:latin typeface="Heiti SC Light"/>
                <a:ea typeface="Heiti SC Light"/>
                <a:cs typeface="Heiti SC Light"/>
                <a:sym typeface="Heiti SC Light"/>
              </a:defRPr>
            </a:pPr>
            <a:r>
              <a:rPr dirty="0" err="1"/>
              <a:t>其中最耗时的为排序部分，则我们根据剖析结果应当调整排序的算法以减少整体运行时间</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hank u"/>
          <p:cNvSpPr txBox="1">
            <a:spLocks noGrp="1"/>
          </p:cNvSpPr>
          <p:nvPr>
            <p:ph type="body" idx="13"/>
          </p:nvPr>
        </p:nvSpPr>
        <p:spPr>
          <a:prstGeom prst="rect">
            <a:avLst/>
          </a:prstGeom>
        </p:spPr>
        <p:txBody>
          <a:bodyPr/>
          <a:lstStyle/>
          <a:p>
            <a:r>
              <a:t>Thank 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5.8 循环展开"/>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5.8 循环展开</a:t>
            </a:r>
          </a:p>
        </p:txBody>
      </p:sp>
      <p:sp>
        <p:nvSpPr>
          <p:cNvPr id="581" name="概念：循环展开是一种程序变换，通过增加每次迭代计算的元素的数量，减少循环迭代的次数…"/>
          <p:cNvSpPr txBox="1">
            <a:spLocks noGrp="1"/>
          </p:cNvSpPr>
          <p:nvPr>
            <p:ph type="body" sz="half" idx="1"/>
          </p:nvPr>
        </p:nvSpPr>
        <p:spPr>
          <a:xfrm>
            <a:off x="1473200" y="3251200"/>
            <a:ext cx="10718800" cy="9677401"/>
          </a:xfrm>
          <a:prstGeom prst="rect">
            <a:avLst/>
          </a:prstGeom>
        </p:spPr>
        <p:txBody>
          <a:bodyPr>
            <a:normAutofit lnSpcReduction="10000"/>
          </a:bodyPr>
          <a:lstStyle/>
          <a:p>
            <a:pPr marL="705555" indent="-705555">
              <a:buSzPct val="120000"/>
              <a:buChar char="•"/>
              <a:defRPr>
                <a:latin typeface="Heiti SC Light"/>
                <a:ea typeface="Heiti SC Light"/>
                <a:cs typeface="Heiti SC Light"/>
                <a:sym typeface="Heiti SC Light"/>
              </a:defRPr>
            </a:pPr>
            <a:r>
              <a:rPr sz="4000" spc="-79" dirty="0" err="1">
                <a:latin typeface="Heiti SC Medium"/>
                <a:ea typeface="Heiti SC Medium"/>
                <a:cs typeface="Heiti SC Medium"/>
                <a:sym typeface="Heiti SC Medium"/>
              </a:rPr>
              <a:t>概念</a:t>
            </a:r>
            <a:r>
              <a:rPr dirty="0" err="1"/>
              <a:t>：循环展开是一种程序变换，通过增加每次迭代计算的元素的数量，减少循环迭代的次数</a:t>
            </a:r>
            <a:endParaRPr dirty="0"/>
          </a:p>
          <a:p>
            <a:pPr marL="635000" indent="-635000">
              <a:buSzPct val="120000"/>
              <a:buChar char="•"/>
              <a:defRPr>
                <a:latin typeface="Heiti SC Light"/>
                <a:ea typeface="Heiti SC Light"/>
                <a:cs typeface="Heiti SC Light"/>
                <a:sym typeface="Heiti SC Light"/>
              </a:defRPr>
            </a:pPr>
            <a:r>
              <a:rPr dirty="0" err="1"/>
              <a:t>循环展开从两个方面改进程序的性能</a:t>
            </a:r>
            <a:r>
              <a:rPr dirty="0"/>
              <a:t>：</a:t>
            </a:r>
          </a:p>
          <a:p>
            <a:pPr marL="1206500" indent="-381000">
              <a:buSzPct val="100000"/>
              <a:buAutoNum type="arabicPeriod"/>
              <a:defRPr>
                <a:latin typeface="Heiti SC Light"/>
                <a:ea typeface="Heiti SC Light"/>
                <a:cs typeface="Heiti SC Light"/>
                <a:sym typeface="Heiti SC Light"/>
              </a:defRPr>
            </a:pPr>
            <a:r>
              <a:rPr dirty="0" err="1"/>
              <a:t>减少了不直接有助于程序结果的操作的数量</a:t>
            </a:r>
            <a:endParaRPr dirty="0"/>
          </a:p>
          <a:p>
            <a:pPr marL="1206500" indent="-381000">
              <a:buSzPct val="100000"/>
              <a:buAutoNum type="arabicPeriod"/>
              <a:defRPr>
                <a:latin typeface="Heiti SC Light"/>
                <a:ea typeface="Heiti SC Light"/>
                <a:cs typeface="Heiti SC Light"/>
                <a:sym typeface="Heiti SC Light"/>
              </a:defRPr>
            </a:pPr>
            <a:r>
              <a:rPr dirty="0" err="1"/>
              <a:t>其提供了一些方法，可以进一步变化代码，减少整个计算中关键路径上的操作数量</a:t>
            </a:r>
            <a:endParaRPr dirty="0"/>
          </a:p>
          <a:p>
            <a:pPr marL="635000" indent="-635000">
              <a:buSzPct val="120000"/>
              <a:buChar char="•"/>
              <a:defRPr>
                <a:latin typeface="Heiti SC Light"/>
                <a:ea typeface="Heiti SC Light"/>
                <a:cs typeface="Heiti SC Light"/>
                <a:sym typeface="Heiti SC Light"/>
              </a:defRPr>
            </a:pPr>
            <a:r>
              <a:rPr dirty="0"/>
              <a:t>psum1函数为传统的计算前置和的循环方式</a:t>
            </a:r>
          </a:p>
          <a:p>
            <a:pPr marL="635000" indent="-635000">
              <a:buSzPct val="120000"/>
              <a:buChar char="•"/>
              <a:defRPr>
                <a:latin typeface="Heiti SC Light"/>
                <a:ea typeface="Heiti SC Light"/>
                <a:cs typeface="Heiti SC Light"/>
                <a:sym typeface="Heiti SC Light"/>
              </a:defRPr>
            </a:pPr>
            <a:r>
              <a:rPr dirty="0"/>
              <a:t>psum2函数则是使用“</a:t>
            </a:r>
            <a:r>
              <a:rPr dirty="0">
                <a:latin typeface="Heiti SC Medium"/>
                <a:ea typeface="Heiti SC Medium"/>
                <a:cs typeface="Heiti SC Medium"/>
                <a:sym typeface="Heiti SC Medium"/>
              </a:rPr>
              <a:t>2×1循环展开</a:t>
            </a:r>
            <a:r>
              <a:rPr dirty="0"/>
              <a:t>”合并代码后的版本：每次迭代，循环索引 </a:t>
            </a:r>
            <a:r>
              <a:rPr dirty="0" err="1">
                <a:latin typeface="Heiti SC Medium"/>
                <a:ea typeface="Heiti SC Medium"/>
                <a:cs typeface="Heiti SC Medium"/>
                <a:sym typeface="Heiti SC Medium"/>
              </a:rPr>
              <a:t>i</a:t>
            </a:r>
            <a:r>
              <a:rPr dirty="0">
                <a:latin typeface="Heiti SC Medium"/>
                <a:ea typeface="Heiti SC Medium"/>
                <a:cs typeface="Heiti SC Medium"/>
                <a:sym typeface="Heiti SC Medium"/>
              </a:rPr>
              <a:t> </a:t>
            </a:r>
            <a:r>
              <a:rPr dirty="0"/>
              <a:t>增加2，在一次迭代中，对数组元素 </a:t>
            </a:r>
            <a:r>
              <a:rPr dirty="0" err="1">
                <a:latin typeface="Heiti SC Medium"/>
                <a:ea typeface="Heiti SC Medium"/>
                <a:cs typeface="Heiti SC Medium"/>
                <a:sym typeface="Heiti SC Medium"/>
              </a:rPr>
              <a:t>i</a:t>
            </a:r>
            <a:r>
              <a:rPr dirty="0">
                <a:latin typeface="Heiti SC Medium"/>
                <a:ea typeface="Heiti SC Medium"/>
                <a:cs typeface="Heiti SC Medium"/>
                <a:sym typeface="Heiti SC Medium"/>
              </a:rPr>
              <a:t> </a:t>
            </a:r>
            <a:r>
              <a:rPr dirty="0" err="1"/>
              <a:t>和</a:t>
            </a:r>
            <a:r>
              <a:rPr dirty="0"/>
              <a:t> </a:t>
            </a:r>
            <a:r>
              <a:rPr dirty="0">
                <a:latin typeface="Heiti SC Medium"/>
                <a:ea typeface="Heiti SC Medium"/>
                <a:cs typeface="Heiti SC Medium"/>
                <a:sym typeface="Heiti SC Medium"/>
              </a:rPr>
              <a:t>i+1 </a:t>
            </a:r>
            <a:r>
              <a:rPr dirty="0" err="1"/>
              <a:t>使用合并运算</a:t>
            </a:r>
            <a:endParaRPr dirty="0"/>
          </a:p>
        </p:txBody>
      </p:sp>
      <p:sp>
        <p:nvSpPr>
          <p:cNvPr id="582"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sp>
        <p:nvSpPr>
          <p:cNvPr id="583" name="/* compute prefix sum of vector a */…"/>
          <p:cNvSpPr txBox="1"/>
          <p:nvPr/>
        </p:nvSpPr>
        <p:spPr>
          <a:xfrm>
            <a:off x="14064989" y="3254375"/>
            <a:ext cx="8253711" cy="967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100000"/>
              </a:lnSpc>
              <a:spcBef>
                <a:spcPts val="0"/>
              </a:spcBef>
              <a:defRPr sz="2400" spc="0">
                <a:solidFill>
                  <a:srgbClr val="A7A8A7"/>
                </a:solidFill>
                <a:latin typeface="Courier"/>
                <a:ea typeface="Courier"/>
                <a:cs typeface="Courier"/>
                <a:sym typeface="Courier"/>
              </a:defRPr>
            </a:pPr>
            <a:r>
              <a:t>/* compute prefix sum of vector a */</a:t>
            </a:r>
            <a:endParaRPr>
              <a:solidFill>
                <a:srgbClr val="000000"/>
              </a:solidFill>
            </a:endParaRPr>
          </a:p>
          <a:p>
            <a:pPr algn="l" defTabSz="457200">
              <a:lnSpc>
                <a:spcPct val="100000"/>
              </a:lnSpc>
              <a:spcBef>
                <a:spcPts val="0"/>
              </a:spcBef>
              <a:defRPr sz="2400" spc="0">
                <a:solidFill>
                  <a:srgbClr val="000000"/>
                </a:solidFill>
                <a:latin typeface="Courier"/>
                <a:ea typeface="Courier"/>
                <a:cs typeface="Courier"/>
                <a:sym typeface="Courier"/>
              </a:defRPr>
            </a:pPr>
            <a:r>
              <a:rPr>
                <a:solidFill>
                  <a:srgbClr val="0098C0"/>
                </a:solidFill>
              </a:rPr>
              <a:t>void</a:t>
            </a:r>
            <a:r>
              <a:t> </a:t>
            </a:r>
            <a:r>
              <a:rPr>
                <a:solidFill>
                  <a:srgbClr val="0098C0"/>
                </a:solidFill>
              </a:rPr>
              <a:t>psum1</a:t>
            </a:r>
            <a:r>
              <a:t>(</a:t>
            </a:r>
            <a:r>
              <a:rPr>
                <a:solidFill>
                  <a:srgbClr val="0098C0"/>
                </a:solidFill>
              </a:rPr>
              <a:t>float</a:t>
            </a:r>
            <a:r>
              <a:t> a[], </a:t>
            </a:r>
            <a:r>
              <a:rPr>
                <a:solidFill>
                  <a:srgbClr val="0098C0"/>
                </a:solidFill>
              </a:rPr>
              <a:t>float</a:t>
            </a:r>
            <a:r>
              <a:t> p[], </a:t>
            </a:r>
            <a:r>
              <a:rPr>
                <a:solidFill>
                  <a:srgbClr val="0098C0"/>
                </a:solidFill>
              </a:rPr>
              <a:t>long</a:t>
            </a:r>
            <a:r>
              <a:t> n)</a:t>
            </a:r>
          </a:p>
          <a:p>
            <a:pPr algn="l" defTabSz="457200">
              <a:lnSpc>
                <a:spcPct val="100000"/>
              </a:lnSpc>
              <a:spcBef>
                <a:spcPts val="0"/>
              </a:spcBef>
              <a:defRPr sz="2400" spc="0">
                <a:solidFill>
                  <a:srgbClr val="000000"/>
                </a:solidFill>
                <a:latin typeface="Courier"/>
                <a:ea typeface="Courier"/>
                <a:cs typeface="Courier"/>
                <a:sym typeface="Courier"/>
              </a:defRPr>
            </a:pPr>
            <a:r>
              <a:t>{</a:t>
            </a:r>
          </a:p>
          <a:p>
            <a:pPr algn="l" defTabSz="457200">
              <a:lnSpc>
                <a:spcPct val="100000"/>
              </a:lnSpc>
              <a:spcBef>
                <a:spcPts val="0"/>
              </a:spcBef>
              <a:defRPr sz="2400" spc="0">
                <a:solidFill>
                  <a:srgbClr val="0098C0"/>
                </a:solidFill>
                <a:latin typeface="Courier"/>
                <a:ea typeface="Courier"/>
                <a:cs typeface="Courier"/>
                <a:sym typeface="Courier"/>
              </a:defRPr>
            </a:pPr>
            <a:r>
              <a:rPr>
                <a:solidFill>
                  <a:srgbClr val="000000"/>
                </a:solidFill>
              </a:rPr>
              <a:t>	</a:t>
            </a:r>
            <a:r>
              <a:t>long</a:t>
            </a:r>
            <a:r>
              <a:rPr>
                <a:solidFill>
                  <a:srgbClr val="000000"/>
                </a:solidFill>
              </a:rPr>
              <a:t> i;</a:t>
            </a:r>
          </a:p>
          <a:p>
            <a:pPr algn="l" defTabSz="457200">
              <a:lnSpc>
                <a:spcPct val="100000"/>
              </a:lnSpc>
              <a:spcBef>
                <a:spcPts val="0"/>
              </a:spcBef>
              <a:defRPr sz="2400" spc="0">
                <a:solidFill>
                  <a:srgbClr val="000000"/>
                </a:solidFill>
                <a:latin typeface="Courier"/>
                <a:ea typeface="Courier"/>
                <a:cs typeface="Courier"/>
                <a:sym typeface="Courier"/>
              </a:defRPr>
            </a:pPr>
            <a:r>
              <a:t>	p[</a:t>
            </a:r>
            <a:r>
              <a:rPr>
                <a:solidFill>
                  <a:srgbClr val="0098C0"/>
                </a:solidFill>
              </a:rPr>
              <a:t>0</a:t>
            </a:r>
            <a:r>
              <a:t>]=a[</a:t>
            </a:r>
            <a:r>
              <a:rPr>
                <a:solidFill>
                  <a:srgbClr val="0098C0"/>
                </a:solidFill>
              </a:rPr>
              <a:t>0</a:t>
            </a:r>
            <a:r>
              <a:t>];</a:t>
            </a:r>
          </a:p>
          <a:p>
            <a:pPr algn="l" defTabSz="457200">
              <a:lnSpc>
                <a:spcPct val="100000"/>
              </a:lnSpc>
              <a:spcBef>
                <a:spcPts val="0"/>
              </a:spcBef>
              <a:defRPr sz="2400" spc="0">
                <a:solidFill>
                  <a:srgbClr val="000000"/>
                </a:solidFill>
                <a:latin typeface="Courier"/>
                <a:ea typeface="Courier"/>
                <a:cs typeface="Courier"/>
                <a:sym typeface="Courier"/>
              </a:defRPr>
            </a:pPr>
            <a:r>
              <a:t>	</a:t>
            </a:r>
            <a:r>
              <a:rPr>
                <a:solidFill>
                  <a:srgbClr val="B83370"/>
                </a:solidFill>
              </a:rPr>
              <a:t>for</a:t>
            </a:r>
            <a:r>
              <a:t>(i=</a:t>
            </a:r>
            <a:r>
              <a:rPr>
                <a:solidFill>
                  <a:srgbClr val="0098C0"/>
                </a:solidFill>
              </a:rPr>
              <a:t>1</a:t>
            </a:r>
            <a:r>
              <a:t>;i&lt;n;i++)</a:t>
            </a:r>
          </a:p>
          <a:p>
            <a:pPr algn="l" defTabSz="457200">
              <a:lnSpc>
                <a:spcPct val="100000"/>
              </a:lnSpc>
              <a:spcBef>
                <a:spcPts val="0"/>
              </a:spcBef>
              <a:defRPr sz="2400" spc="0">
                <a:solidFill>
                  <a:srgbClr val="000000"/>
                </a:solidFill>
                <a:latin typeface="Courier"/>
                <a:ea typeface="Courier"/>
                <a:cs typeface="Courier"/>
                <a:sym typeface="Courier"/>
              </a:defRPr>
            </a:pPr>
            <a:r>
              <a:t>	{</a:t>
            </a:r>
          </a:p>
          <a:p>
            <a:pPr algn="l" defTabSz="457200">
              <a:lnSpc>
                <a:spcPct val="100000"/>
              </a:lnSpc>
              <a:spcBef>
                <a:spcPts val="0"/>
              </a:spcBef>
              <a:defRPr sz="2400" spc="0">
                <a:solidFill>
                  <a:srgbClr val="000000"/>
                </a:solidFill>
                <a:latin typeface="Courier"/>
                <a:ea typeface="Courier"/>
                <a:cs typeface="Courier"/>
                <a:sym typeface="Courier"/>
              </a:defRPr>
            </a:pPr>
            <a:r>
              <a:t>		p[i]=p[i-</a:t>
            </a:r>
            <a:r>
              <a:rPr>
                <a:solidFill>
                  <a:srgbClr val="0098C0"/>
                </a:solidFill>
              </a:rPr>
              <a:t>1</a:t>
            </a:r>
            <a:r>
              <a:t>]+a[i];</a:t>
            </a:r>
          </a:p>
          <a:p>
            <a:pPr algn="l" defTabSz="457200">
              <a:lnSpc>
                <a:spcPct val="100000"/>
              </a:lnSpc>
              <a:spcBef>
                <a:spcPts val="0"/>
              </a:spcBef>
              <a:defRPr sz="2400" spc="0">
                <a:solidFill>
                  <a:srgbClr val="000000"/>
                </a:solidFill>
                <a:latin typeface="Courier"/>
                <a:ea typeface="Courier"/>
                <a:cs typeface="Courier"/>
                <a:sym typeface="Courier"/>
              </a:defRPr>
            </a:pPr>
            <a:r>
              <a:t>	}</a:t>
            </a:r>
          </a:p>
          <a:p>
            <a:pPr algn="l" defTabSz="457200">
              <a:lnSpc>
                <a:spcPct val="100000"/>
              </a:lnSpc>
              <a:spcBef>
                <a:spcPts val="0"/>
              </a:spcBef>
              <a:defRPr sz="2400" spc="0">
                <a:solidFill>
                  <a:srgbClr val="000000"/>
                </a:solidFill>
                <a:latin typeface="Courier"/>
                <a:ea typeface="Courier"/>
                <a:cs typeface="Courier"/>
                <a:sym typeface="Courier"/>
              </a:defRPr>
            </a:pPr>
            <a:r>
              <a:t>}</a:t>
            </a:r>
          </a:p>
          <a:p>
            <a:pPr algn="l" defTabSz="457200">
              <a:lnSpc>
                <a:spcPct val="100000"/>
              </a:lnSpc>
              <a:spcBef>
                <a:spcPts val="0"/>
              </a:spcBef>
              <a:defRPr sz="2400" spc="0">
                <a:solidFill>
                  <a:srgbClr val="000000"/>
                </a:solidFill>
                <a:latin typeface="Courier"/>
                <a:ea typeface="Courier"/>
                <a:cs typeface="Courier"/>
                <a:sym typeface="Courier"/>
              </a:defRPr>
            </a:pPr>
            <a:endParaRPr/>
          </a:p>
          <a:p>
            <a:pPr algn="l" defTabSz="457200">
              <a:lnSpc>
                <a:spcPct val="100000"/>
              </a:lnSpc>
              <a:spcBef>
                <a:spcPts val="0"/>
              </a:spcBef>
              <a:defRPr sz="2400" spc="0">
                <a:solidFill>
                  <a:srgbClr val="000000"/>
                </a:solidFill>
                <a:latin typeface="Courier"/>
                <a:ea typeface="Courier"/>
                <a:cs typeface="Courier"/>
                <a:sym typeface="Courier"/>
              </a:defRPr>
            </a:pPr>
            <a:r>
              <a:rPr>
                <a:solidFill>
                  <a:srgbClr val="0098C0"/>
                </a:solidFill>
              </a:rPr>
              <a:t>void</a:t>
            </a:r>
            <a:r>
              <a:t> </a:t>
            </a:r>
            <a:r>
              <a:rPr>
                <a:solidFill>
                  <a:srgbClr val="0098C0"/>
                </a:solidFill>
              </a:rPr>
              <a:t>psum2</a:t>
            </a:r>
            <a:r>
              <a:t>(</a:t>
            </a:r>
            <a:r>
              <a:rPr>
                <a:solidFill>
                  <a:srgbClr val="0098C0"/>
                </a:solidFill>
              </a:rPr>
              <a:t>float</a:t>
            </a:r>
            <a:r>
              <a:t> a[], </a:t>
            </a:r>
            <a:r>
              <a:rPr>
                <a:solidFill>
                  <a:srgbClr val="0098C0"/>
                </a:solidFill>
              </a:rPr>
              <a:t>float</a:t>
            </a:r>
            <a:r>
              <a:t> p[], </a:t>
            </a:r>
            <a:r>
              <a:rPr>
                <a:solidFill>
                  <a:srgbClr val="0098C0"/>
                </a:solidFill>
              </a:rPr>
              <a:t>long</a:t>
            </a:r>
            <a:r>
              <a:t> n)</a:t>
            </a:r>
          </a:p>
          <a:p>
            <a:pPr algn="l" defTabSz="457200">
              <a:lnSpc>
                <a:spcPct val="100000"/>
              </a:lnSpc>
              <a:spcBef>
                <a:spcPts val="0"/>
              </a:spcBef>
              <a:defRPr sz="2400" spc="0">
                <a:solidFill>
                  <a:srgbClr val="000000"/>
                </a:solidFill>
                <a:latin typeface="Courier"/>
                <a:ea typeface="Courier"/>
                <a:cs typeface="Courier"/>
                <a:sym typeface="Courier"/>
              </a:defRPr>
            </a:pPr>
            <a:r>
              <a:t>{</a:t>
            </a:r>
          </a:p>
          <a:p>
            <a:pPr algn="l" defTabSz="457200">
              <a:lnSpc>
                <a:spcPct val="100000"/>
              </a:lnSpc>
              <a:spcBef>
                <a:spcPts val="0"/>
              </a:spcBef>
              <a:defRPr sz="2400" spc="0">
                <a:solidFill>
                  <a:srgbClr val="0098C0"/>
                </a:solidFill>
                <a:latin typeface="Courier"/>
                <a:ea typeface="Courier"/>
                <a:cs typeface="Courier"/>
                <a:sym typeface="Courier"/>
              </a:defRPr>
            </a:pPr>
            <a:r>
              <a:rPr>
                <a:solidFill>
                  <a:srgbClr val="000000"/>
                </a:solidFill>
              </a:rPr>
              <a:t>	</a:t>
            </a:r>
            <a:r>
              <a:t>long</a:t>
            </a:r>
            <a:r>
              <a:rPr>
                <a:solidFill>
                  <a:srgbClr val="000000"/>
                </a:solidFill>
              </a:rPr>
              <a:t> i;</a:t>
            </a:r>
          </a:p>
          <a:p>
            <a:pPr algn="l" defTabSz="457200">
              <a:lnSpc>
                <a:spcPct val="100000"/>
              </a:lnSpc>
              <a:spcBef>
                <a:spcPts val="0"/>
              </a:spcBef>
              <a:defRPr sz="2400" spc="0">
                <a:solidFill>
                  <a:srgbClr val="000000"/>
                </a:solidFill>
                <a:latin typeface="Courier"/>
                <a:ea typeface="Courier"/>
                <a:cs typeface="Courier"/>
                <a:sym typeface="Courier"/>
              </a:defRPr>
            </a:pPr>
            <a:r>
              <a:t>	p[</a:t>
            </a:r>
            <a:r>
              <a:rPr>
                <a:solidFill>
                  <a:srgbClr val="0098C0"/>
                </a:solidFill>
              </a:rPr>
              <a:t>0</a:t>
            </a:r>
            <a:r>
              <a:t>] = a[</a:t>
            </a:r>
            <a:r>
              <a:rPr>
                <a:solidFill>
                  <a:srgbClr val="0098C0"/>
                </a:solidFill>
              </a:rPr>
              <a:t>0</a:t>
            </a:r>
            <a:r>
              <a:t>];</a:t>
            </a:r>
          </a:p>
          <a:p>
            <a:pPr algn="l" defTabSz="457200">
              <a:lnSpc>
                <a:spcPct val="100000"/>
              </a:lnSpc>
              <a:spcBef>
                <a:spcPts val="0"/>
              </a:spcBef>
              <a:defRPr sz="2400" spc="0">
                <a:solidFill>
                  <a:srgbClr val="000000"/>
                </a:solidFill>
                <a:latin typeface="Courier"/>
                <a:ea typeface="Courier"/>
                <a:cs typeface="Courier"/>
                <a:sym typeface="Courier"/>
              </a:defRPr>
            </a:pPr>
            <a:r>
              <a:t>	</a:t>
            </a:r>
            <a:r>
              <a:rPr>
                <a:solidFill>
                  <a:srgbClr val="B83370"/>
                </a:solidFill>
              </a:rPr>
              <a:t>for</a:t>
            </a:r>
            <a:r>
              <a:t> (i = </a:t>
            </a:r>
            <a:r>
              <a:rPr>
                <a:solidFill>
                  <a:srgbClr val="0098C0"/>
                </a:solidFill>
              </a:rPr>
              <a:t>1</a:t>
            </a:r>
            <a:r>
              <a:t>; i &lt; n-</a:t>
            </a:r>
            <a:r>
              <a:rPr>
                <a:solidFill>
                  <a:srgbClr val="0098C0"/>
                </a:solidFill>
              </a:rPr>
              <a:t>1</a:t>
            </a:r>
            <a:r>
              <a:t>; i+=</a:t>
            </a:r>
            <a:r>
              <a:rPr>
                <a:solidFill>
                  <a:srgbClr val="0098C0"/>
                </a:solidFill>
              </a:rPr>
              <a:t>2</a:t>
            </a:r>
            <a:r>
              <a:t>)</a:t>
            </a:r>
          </a:p>
          <a:p>
            <a:pPr algn="l" defTabSz="457200">
              <a:lnSpc>
                <a:spcPct val="100000"/>
              </a:lnSpc>
              <a:spcBef>
                <a:spcPts val="0"/>
              </a:spcBef>
              <a:defRPr sz="2400" spc="0">
                <a:solidFill>
                  <a:srgbClr val="000000"/>
                </a:solidFill>
                <a:latin typeface="Courier"/>
                <a:ea typeface="Courier"/>
                <a:cs typeface="Courier"/>
                <a:sym typeface="Courier"/>
              </a:defRPr>
            </a:pPr>
            <a:r>
              <a:t>	{</a:t>
            </a:r>
          </a:p>
          <a:p>
            <a:pPr algn="l" defTabSz="457200">
              <a:lnSpc>
                <a:spcPct val="100000"/>
              </a:lnSpc>
              <a:spcBef>
                <a:spcPts val="0"/>
              </a:spcBef>
              <a:defRPr sz="2400" spc="0">
                <a:solidFill>
                  <a:srgbClr val="000000"/>
                </a:solidFill>
                <a:latin typeface="Courier"/>
                <a:ea typeface="Courier"/>
                <a:cs typeface="Courier"/>
                <a:sym typeface="Courier"/>
              </a:defRPr>
            </a:pPr>
            <a:r>
              <a:t>		</a:t>
            </a:r>
            <a:r>
              <a:rPr>
                <a:solidFill>
                  <a:srgbClr val="0098C0"/>
                </a:solidFill>
              </a:rPr>
              <a:t>float</a:t>
            </a:r>
            <a:r>
              <a:t> mid_val = p[i-</a:t>
            </a:r>
            <a:r>
              <a:rPr>
                <a:solidFill>
                  <a:srgbClr val="0098C0"/>
                </a:solidFill>
              </a:rPr>
              <a:t>1</a:t>
            </a:r>
            <a:r>
              <a:t>] + a[i];</a:t>
            </a:r>
          </a:p>
          <a:p>
            <a:pPr algn="l" defTabSz="457200">
              <a:lnSpc>
                <a:spcPct val="100000"/>
              </a:lnSpc>
              <a:spcBef>
                <a:spcPts val="0"/>
              </a:spcBef>
              <a:defRPr sz="2400" spc="0">
                <a:solidFill>
                  <a:srgbClr val="000000"/>
                </a:solidFill>
                <a:latin typeface="Courier"/>
                <a:ea typeface="Courier"/>
                <a:cs typeface="Courier"/>
                <a:sym typeface="Courier"/>
              </a:defRPr>
            </a:pPr>
            <a:r>
              <a:t>		p[i] = mid_val;</a:t>
            </a:r>
          </a:p>
          <a:p>
            <a:pPr algn="l" defTabSz="457200">
              <a:lnSpc>
                <a:spcPct val="100000"/>
              </a:lnSpc>
              <a:spcBef>
                <a:spcPts val="0"/>
              </a:spcBef>
              <a:defRPr sz="2400" spc="0">
                <a:solidFill>
                  <a:srgbClr val="000000"/>
                </a:solidFill>
                <a:latin typeface="Courier"/>
                <a:ea typeface="Courier"/>
                <a:cs typeface="Courier"/>
                <a:sym typeface="Courier"/>
              </a:defRPr>
            </a:pPr>
            <a:r>
              <a:t>		p[i+</a:t>
            </a:r>
            <a:r>
              <a:rPr>
                <a:solidFill>
                  <a:srgbClr val="0098C0"/>
                </a:solidFill>
              </a:rPr>
              <a:t>1</a:t>
            </a:r>
            <a:r>
              <a:t>] = mid_val + a[i+</a:t>
            </a:r>
            <a:r>
              <a:rPr>
                <a:solidFill>
                  <a:srgbClr val="0098C0"/>
                </a:solidFill>
              </a:rPr>
              <a:t>1</a:t>
            </a:r>
            <a:r>
              <a:t>];</a:t>
            </a:r>
          </a:p>
          <a:p>
            <a:pPr algn="l" defTabSz="457200">
              <a:lnSpc>
                <a:spcPct val="100000"/>
              </a:lnSpc>
              <a:spcBef>
                <a:spcPts val="0"/>
              </a:spcBef>
              <a:defRPr sz="2400" spc="0">
                <a:solidFill>
                  <a:srgbClr val="000000"/>
                </a:solidFill>
                <a:latin typeface="Courier"/>
                <a:ea typeface="Courier"/>
                <a:cs typeface="Courier"/>
                <a:sym typeface="Courier"/>
              </a:defRPr>
            </a:pPr>
            <a:r>
              <a:t>	}</a:t>
            </a:r>
          </a:p>
          <a:p>
            <a:pPr algn="l" defTabSz="457200">
              <a:lnSpc>
                <a:spcPct val="100000"/>
              </a:lnSpc>
              <a:spcBef>
                <a:spcPts val="0"/>
              </a:spcBef>
              <a:defRPr sz="2400" spc="0">
                <a:solidFill>
                  <a:srgbClr val="A7A8A7"/>
                </a:solidFill>
                <a:latin typeface="Courier"/>
                <a:ea typeface="Courier"/>
                <a:cs typeface="Courier"/>
                <a:sym typeface="Courier"/>
              </a:defRPr>
            </a:pPr>
            <a:r>
              <a:rPr>
                <a:solidFill>
                  <a:srgbClr val="000000"/>
                </a:solidFill>
              </a:rPr>
              <a:t>	</a:t>
            </a:r>
            <a:r>
              <a:t>/* For even n, finish remaining element */</a:t>
            </a:r>
            <a:endParaRPr>
              <a:solidFill>
                <a:srgbClr val="000000"/>
              </a:solidFill>
            </a:endParaRPr>
          </a:p>
          <a:p>
            <a:pPr algn="l" defTabSz="457200">
              <a:lnSpc>
                <a:spcPct val="100000"/>
              </a:lnSpc>
              <a:spcBef>
                <a:spcPts val="0"/>
              </a:spcBef>
              <a:defRPr sz="2400" spc="0">
                <a:solidFill>
                  <a:srgbClr val="000000"/>
                </a:solidFill>
                <a:latin typeface="Courier"/>
                <a:ea typeface="Courier"/>
                <a:cs typeface="Courier"/>
                <a:sym typeface="Courier"/>
              </a:defRPr>
            </a:pPr>
            <a:r>
              <a:t>	</a:t>
            </a:r>
            <a:r>
              <a:rPr>
                <a:solidFill>
                  <a:srgbClr val="B83370"/>
                </a:solidFill>
              </a:rPr>
              <a:t>if</a:t>
            </a:r>
            <a:r>
              <a:t> (i &lt; n)</a:t>
            </a:r>
          </a:p>
          <a:p>
            <a:pPr algn="l" defTabSz="457200">
              <a:lnSpc>
                <a:spcPct val="100000"/>
              </a:lnSpc>
              <a:spcBef>
                <a:spcPts val="0"/>
              </a:spcBef>
              <a:defRPr sz="2400" spc="0">
                <a:solidFill>
                  <a:srgbClr val="000000"/>
                </a:solidFill>
                <a:latin typeface="Courier"/>
                <a:ea typeface="Courier"/>
                <a:cs typeface="Courier"/>
                <a:sym typeface="Courier"/>
              </a:defRPr>
            </a:pPr>
            <a:r>
              <a:t>		p[i] = p[i-</a:t>
            </a:r>
            <a:r>
              <a:rPr>
                <a:solidFill>
                  <a:srgbClr val="0098C0"/>
                </a:solidFill>
              </a:rPr>
              <a:t>1</a:t>
            </a:r>
            <a:r>
              <a:t>] + a[i];</a:t>
            </a:r>
          </a:p>
          <a:p>
            <a:pPr algn="l" defTabSz="457200">
              <a:lnSpc>
                <a:spcPct val="100000"/>
              </a:lnSpc>
              <a:spcBef>
                <a:spcPts val="0"/>
              </a:spcBef>
              <a:defRPr sz="2400" spc="0">
                <a:solidFill>
                  <a:srgbClr val="000000"/>
                </a:solidFill>
                <a:latin typeface="Courier"/>
                <a:ea typeface="Courier"/>
                <a:cs typeface="Courier"/>
                <a:sym typeface="Courier"/>
              </a:defRPr>
            </a:pPr>
            <a: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5.8 循环展开"/>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5.8 循环展开</a:t>
            </a:r>
          </a:p>
        </p:txBody>
      </p:sp>
      <p:sp>
        <p:nvSpPr>
          <p:cNvPr id="586" name="“k×1循环展开”的问题：…"/>
          <p:cNvSpPr txBox="1">
            <a:spLocks noGrp="1"/>
          </p:cNvSpPr>
          <p:nvPr>
            <p:ph type="body" sz="half" idx="1"/>
          </p:nvPr>
        </p:nvSpPr>
        <p:spPr>
          <a:xfrm>
            <a:off x="1473200" y="3251200"/>
            <a:ext cx="10718800" cy="9499501"/>
          </a:xfrm>
          <a:prstGeom prst="rect">
            <a:avLst/>
          </a:prstGeom>
        </p:spPr>
        <p:txBody>
          <a:bodyPr/>
          <a:lstStyle/>
          <a:p>
            <a:pPr marL="705555" indent="-705555">
              <a:buSzPct val="120000"/>
              <a:buChar char="•"/>
              <a:defRPr sz="4000" spc="-79">
                <a:latin typeface="Heiti SC Medium"/>
                <a:ea typeface="Heiti SC Medium"/>
                <a:cs typeface="Heiti SC Medium"/>
                <a:sym typeface="Heiti SC Medium"/>
              </a:defRPr>
            </a:pPr>
            <a:r>
              <a:rPr>
                <a:latin typeface="Heiti SC Light"/>
                <a:ea typeface="Heiti SC Light"/>
                <a:cs typeface="Heiti SC Light"/>
                <a:sym typeface="Heiti SC Light"/>
              </a:rPr>
              <a:t>“</a:t>
            </a:r>
            <a:r>
              <a:t>k×1循环展开</a:t>
            </a:r>
            <a:r>
              <a:rPr>
                <a:latin typeface="Heiti SC Light"/>
                <a:ea typeface="Heiti SC Light"/>
                <a:cs typeface="Heiti SC Light"/>
                <a:sym typeface="Heiti SC Light"/>
              </a:rPr>
              <a:t>”</a:t>
            </a:r>
            <a:r>
              <a:rPr sz="3500" spc="-70">
                <a:latin typeface="Heiti SC Light"/>
                <a:ea typeface="Heiti SC Light"/>
                <a:cs typeface="Heiti SC Light"/>
                <a:sym typeface="Heiti SC Light"/>
              </a:rPr>
              <a:t>的问题</a:t>
            </a:r>
            <a:r>
              <a:rPr>
                <a:latin typeface="Heiti SC Light"/>
                <a:ea typeface="Heiti SC Light"/>
                <a:cs typeface="Heiti SC Light"/>
                <a:sym typeface="Heiti SC Light"/>
              </a:rPr>
              <a:t>：</a:t>
            </a:r>
          </a:p>
          <a:p>
            <a:pPr indent="635000">
              <a:buClrTx/>
              <a:defRPr sz="4000" spc="-79">
                <a:latin typeface="Heiti SC Medium"/>
                <a:ea typeface="Heiti SC Medium"/>
                <a:cs typeface="Heiti SC Medium"/>
                <a:sym typeface="Heiti SC Medium"/>
              </a:defRPr>
            </a:pPr>
            <a:r>
              <a:rPr sz="3500" spc="-70">
                <a:latin typeface="Heiti SC Light"/>
                <a:ea typeface="Heiti SC Light"/>
                <a:cs typeface="Heiti SC Light"/>
                <a:sym typeface="Heiti SC Light"/>
              </a:rPr>
              <a:t>一般来说，向量的长度不一定是 K 的倍数(例子中则长度不一定为 2 的倍数，因此循环结束后需要计算剩余的部分)</a:t>
            </a:r>
          </a:p>
          <a:p>
            <a:pPr marL="617361" indent="-617361">
              <a:buSzPct val="120000"/>
              <a:buChar char="•"/>
              <a:defRPr sz="3500" spc="-70">
                <a:latin typeface="Heiti SC Light"/>
                <a:ea typeface="Heiti SC Light"/>
                <a:cs typeface="Heiti SC Light"/>
                <a:sym typeface="Heiti SC Light"/>
              </a:defRPr>
            </a:pPr>
            <a:r>
              <a:t>确保循环不越界：对于长度为n的向量，应将循环界限设置为 </a:t>
            </a:r>
            <a:r>
              <a:rPr>
                <a:latin typeface="Heiti SC Medium"/>
                <a:ea typeface="Heiti SC Medium"/>
                <a:cs typeface="Heiti SC Medium"/>
                <a:sym typeface="Heiti SC Medium"/>
              </a:rPr>
              <a:t>n-1 </a:t>
            </a:r>
            <a:r>
              <a:t>从而确保不越界。</a:t>
            </a:r>
          </a:p>
          <a:p>
            <a:pPr marL="617361" indent="-617361">
              <a:buSzPct val="120000"/>
              <a:buChar char="•"/>
              <a:defRPr sz="3500" spc="-70">
                <a:latin typeface="Heiti SC Light"/>
                <a:ea typeface="Heiti SC Light"/>
                <a:cs typeface="Heiti SC Light"/>
                <a:sym typeface="Heiti SC Light"/>
              </a:defRPr>
            </a:pPr>
            <a:r>
              <a:t>把这个思想归纳为按任意因子k进行展开，则循环界限应该设置为 </a:t>
            </a:r>
            <a:r>
              <a:rPr>
                <a:latin typeface="Heiti SC Medium"/>
                <a:ea typeface="Heiti SC Medium"/>
                <a:cs typeface="Heiti SC Medium"/>
                <a:sym typeface="Heiti SC Medium"/>
              </a:rPr>
              <a:t>n-k+1 </a:t>
            </a:r>
            <a:r>
              <a:t>，在循环内对元素 i 到 i+k-1 应用合并运算</a:t>
            </a:r>
          </a:p>
        </p:txBody>
      </p:sp>
      <p:sp>
        <p:nvSpPr>
          <p:cNvPr id="587"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sp>
        <p:nvSpPr>
          <p:cNvPr id="588" name="/* 2 x 1 loop unroolling */…"/>
          <p:cNvSpPr txBox="1"/>
          <p:nvPr/>
        </p:nvSpPr>
        <p:spPr>
          <a:xfrm>
            <a:off x="13988826" y="3422600"/>
            <a:ext cx="8162182" cy="915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100000"/>
              </a:lnSpc>
              <a:spcBef>
                <a:spcPts val="0"/>
              </a:spcBef>
              <a:defRPr sz="2600" spc="0">
                <a:solidFill>
                  <a:srgbClr val="A7A8A7"/>
                </a:solidFill>
                <a:latin typeface="Courier"/>
                <a:ea typeface="Courier"/>
                <a:cs typeface="Courier"/>
                <a:sym typeface="Courier"/>
              </a:defRPr>
            </a:pPr>
            <a:r>
              <a:t>/* 2 x 1 loop unroolling */</a:t>
            </a:r>
            <a:endParaRPr>
              <a:solidFill>
                <a:srgbClr val="000000"/>
              </a:solidFill>
            </a:endParaRPr>
          </a:p>
          <a:p>
            <a:pPr algn="l" defTabSz="457200">
              <a:lnSpc>
                <a:spcPct val="100000"/>
              </a:lnSpc>
              <a:spcBef>
                <a:spcPts val="0"/>
              </a:spcBef>
              <a:defRPr sz="2600" spc="0">
                <a:solidFill>
                  <a:srgbClr val="000000"/>
                </a:solidFill>
                <a:latin typeface="Courier"/>
                <a:ea typeface="Courier"/>
                <a:cs typeface="Courier"/>
                <a:sym typeface="Courier"/>
              </a:defRPr>
            </a:pPr>
            <a:r>
              <a:rPr>
                <a:solidFill>
                  <a:srgbClr val="0098C0"/>
                </a:solidFill>
              </a:rPr>
              <a:t>void</a:t>
            </a:r>
            <a:r>
              <a:t> </a:t>
            </a:r>
            <a:r>
              <a:rPr>
                <a:solidFill>
                  <a:srgbClr val="0098C0"/>
                </a:solidFill>
              </a:rPr>
              <a:t>combine5</a:t>
            </a:r>
            <a:r>
              <a:t>(vec_ptr v, data_t *dest)</a:t>
            </a:r>
          </a:p>
          <a:p>
            <a:pPr algn="l" defTabSz="457200">
              <a:lnSpc>
                <a:spcPct val="100000"/>
              </a:lnSpc>
              <a:spcBef>
                <a:spcPts val="0"/>
              </a:spcBef>
              <a:defRPr sz="2600" spc="0">
                <a:solidFill>
                  <a:srgbClr val="000000"/>
                </a:solidFill>
                <a:latin typeface="Courier"/>
                <a:ea typeface="Courier"/>
                <a:cs typeface="Courier"/>
                <a:sym typeface="Courier"/>
              </a:defRPr>
            </a:pPr>
            <a:r>
              <a:t>{</a:t>
            </a:r>
          </a:p>
          <a:p>
            <a:pPr algn="l" defTabSz="457200">
              <a:lnSpc>
                <a:spcPct val="100000"/>
              </a:lnSpc>
              <a:spcBef>
                <a:spcPts val="0"/>
              </a:spcBef>
              <a:defRPr sz="2600" spc="0">
                <a:solidFill>
                  <a:srgbClr val="0098C0"/>
                </a:solidFill>
                <a:latin typeface="Courier"/>
                <a:ea typeface="Courier"/>
                <a:cs typeface="Courier"/>
                <a:sym typeface="Courier"/>
              </a:defRPr>
            </a:pPr>
            <a:r>
              <a:rPr>
                <a:solidFill>
                  <a:srgbClr val="000000"/>
                </a:solidFill>
              </a:rPr>
              <a:t>	</a:t>
            </a:r>
            <a:r>
              <a:t>long</a:t>
            </a:r>
            <a:r>
              <a:rPr>
                <a:solidFill>
                  <a:srgbClr val="000000"/>
                </a:solidFill>
              </a:rPr>
              <a:t> i;</a:t>
            </a:r>
          </a:p>
          <a:p>
            <a:pPr algn="l" defTabSz="457200">
              <a:lnSpc>
                <a:spcPct val="100000"/>
              </a:lnSpc>
              <a:spcBef>
                <a:spcPts val="0"/>
              </a:spcBef>
              <a:defRPr sz="2600" spc="0">
                <a:solidFill>
                  <a:srgbClr val="000000"/>
                </a:solidFill>
                <a:latin typeface="Courier"/>
                <a:ea typeface="Courier"/>
                <a:cs typeface="Courier"/>
                <a:sym typeface="Courier"/>
              </a:defRPr>
            </a:pPr>
            <a:r>
              <a:t>	</a:t>
            </a:r>
            <a:r>
              <a:rPr>
                <a:solidFill>
                  <a:srgbClr val="0098C0"/>
                </a:solidFill>
              </a:rPr>
              <a:t>long</a:t>
            </a:r>
            <a:r>
              <a:t> length = </a:t>
            </a:r>
            <a:r>
              <a:rPr>
                <a:solidFill>
                  <a:srgbClr val="0098C0"/>
                </a:solidFill>
              </a:rPr>
              <a:t>vec_length</a:t>
            </a:r>
            <a:r>
              <a:t>(v);</a:t>
            </a:r>
          </a:p>
          <a:p>
            <a:pPr algn="l" defTabSz="457200">
              <a:lnSpc>
                <a:spcPct val="100000"/>
              </a:lnSpc>
              <a:spcBef>
                <a:spcPts val="0"/>
              </a:spcBef>
              <a:defRPr sz="2600" spc="0">
                <a:solidFill>
                  <a:srgbClr val="000000"/>
                </a:solidFill>
                <a:latin typeface="Courier"/>
                <a:ea typeface="Courier"/>
                <a:cs typeface="Courier"/>
                <a:sym typeface="Courier"/>
              </a:defRPr>
            </a:pPr>
            <a:r>
              <a:t>	</a:t>
            </a:r>
            <a:r>
              <a:rPr>
                <a:solidFill>
                  <a:srgbClr val="0098C0"/>
                </a:solidFill>
              </a:rPr>
              <a:t>long</a:t>
            </a:r>
            <a:r>
              <a:t> limit = length-</a:t>
            </a:r>
            <a:r>
              <a:rPr>
                <a:solidFill>
                  <a:srgbClr val="0098C0"/>
                </a:solidFill>
              </a:rPr>
              <a:t>1</a:t>
            </a:r>
            <a:r>
              <a:t>;</a:t>
            </a:r>
          </a:p>
          <a:p>
            <a:pPr algn="l" defTabSz="457200">
              <a:lnSpc>
                <a:spcPct val="100000"/>
              </a:lnSpc>
              <a:spcBef>
                <a:spcPts val="0"/>
              </a:spcBef>
              <a:defRPr sz="2600" spc="0">
                <a:solidFill>
                  <a:srgbClr val="000000"/>
                </a:solidFill>
                <a:latin typeface="Courier"/>
                <a:ea typeface="Courier"/>
                <a:cs typeface="Courier"/>
                <a:sym typeface="Courier"/>
              </a:defRPr>
            </a:pPr>
            <a:r>
              <a:t>	data_t *data = </a:t>
            </a:r>
            <a:r>
              <a:rPr>
                <a:solidFill>
                  <a:srgbClr val="0098C0"/>
                </a:solidFill>
              </a:rPr>
              <a:t>get_vec_start</a:t>
            </a:r>
            <a:r>
              <a:t>(v);</a:t>
            </a:r>
          </a:p>
          <a:p>
            <a:pPr algn="l" defTabSz="457200">
              <a:lnSpc>
                <a:spcPct val="100000"/>
              </a:lnSpc>
              <a:spcBef>
                <a:spcPts val="0"/>
              </a:spcBef>
              <a:defRPr sz="2600" spc="0">
                <a:solidFill>
                  <a:srgbClr val="000000"/>
                </a:solidFill>
                <a:latin typeface="Courier"/>
                <a:ea typeface="Courier"/>
                <a:cs typeface="Courier"/>
                <a:sym typeface="Courier"/>
              </a:defRPr>
            </a:pPr>
            <a:r>
              <a:t>	data_t acc = IDENT;</a:t>
            </a:r>
          </a:p>
          <a:p>
            <a:pPr algn="l" defTabSz="457200">
              <a:lnSpc>
                <a:spcPct val="100000"/>
              </a:lnSpc>
              <a:spcBef>
                <a:spcPts val="0"/>
              </a:spcBef>
              <a:defRPr sz="2600" spc="0">
                <a:solidFill>
                  <a:srgbClr val="000000"/>
                </a:solidFill>
                <a:latin typeface="Courier"/>
                <a:ea typeface="Courier"/>
                <a:cs typeface="Courier"/>
                <a:sym typeface="Courier"/>
              </a:defRPr>
            </a:pPr>
            <a:r>
              <a:t>	</a:t>
            </a:r>
          </a:p>
          <a:p>
            <a:pPr algn="l" defTabSz="457200">
              <a:lnSpc>
                <a:spcPct val="100000"/>
              </a:lnSpc>
              <a:spcBef>
                <a:spcPts val="0"/>
              </a:spcBef>
              <a:defRPr sz="2600" spc="0">
                <a:solidFill>
                  <a:srgbClr val="A7A8A7"/>
                </a:solidFill>
                <a:latin typeface="Courier"/>
                <a:ea typeface="Courier"/>
                <a:cs typeface="Courier"/>
                <a:sym typeface="Courier"/>
              </a:defRPr>
            </a:pPr>
            <a:r>
              <a:rPr>
                <a:solidFill>
                  <a:srgbClr val="000000"/>
                </a:solidFill>
              </a:rPr>
              <a:t>	</a:t>
            </a:r>
            <a:r>
              <a:t>/* Combine 2 elements at a time */</a:t>
            </a:r>
            <a:endParaRPr>
              <a:solidFill>
                <a:srgbClr val="000000"/>
              </a:solidFill>
            </a:endParaRPr>
          </a:p>
          <a:p>
            <a:pPr algn="l" defTabSz="457200">
              <a:lnSpc>
                <a:spcPct val="100000"/>
              </a:lnSpc>
              <a:spcBef>
                <a:spcPts val="0"/>
              </a:spcBef>
              <a:defRPr sz="2600" spc="0">
                <a:solidFill>
                  <a:srgbClr val="000000"/>
                </a:solidFill>
                <a:latin typeface="Courier"/>
                <a:ea typeface="Courier"/>
                <a:cs typeface="Courier"/>
                <a:sym typeface="Courier"/>
              </a:defRPr>
            </a:pPr>
            <a:r>
              <a:t>	</a:t>
            </a:r>
            <a:r>
              <a:rPr>
                <a:solidFill>
                  <a:srgbClr val="B83370"/>
                </a:solidFill>
              </a:rPr>
              <a:t>for</a:t>
            </a:r>
            <a:r>
              <a:t> (i = </a:t>
            </a:r>
            <a:r>
              <a:rPr>
                <a:solidFill>
                  <a:srgbClr val="0098C0"/>
                </a:solidFill>
              </a:rPr>
              <a:t>0</a:t>
            </a:r>
            <a:r>
              <a:t>; i &lt; limit; i+=</a:t>
            </a:r>
            <a:r>
              <a:rPr>
                <a:solidFill>
                  <a:srgbClr val="0098C0"/>
                </a:solidFill>
              </a:rPr>
              <a:t>2</a:t>
            </a:r>
            <a:r>
              <a:t>)</a:t>
            </a:r>
          </a:p>
          <a:p>
            <a:pPr algn="l" defTabSz="457200">
              <a:lnSpc>
                <a:spcPct val="100000"/>
              </a:lnSpc>
              <a:spcBef>
                <a:spcPts val="0"/>
              </a:spcBef>
              <a:defRPr sz="2600" spc="0">
                <a:solidFill>
                  <a:srgbClr val="000000"/>
                </a:solidFill>
                <a:latin typeface="Courier"/>
                <a:ea typeface="Courier"/>
                <a:cs typeface="Courier"/>
                <a:sym typeface="Courier"/>
              </a:defRPr>
            </a:pPr>
            <a:r>
              <a:t>	{</a:t>
            </a:r>
          </a:p>
          <a:p>
            <a:pPr algn="l" defTabSz="457200">
              <a:lnSpc>
                <a:spcPct val="100000"/>
              </a:lnSpc>
              <a:spcBef>
                <a:spcPts val="0"/>
              </a:spcBef>
              <a:defRPr sz="2600" spc="0">
                <a:solidFill>
                  <a:srgbClr val="000000"/>
                </a:solidFill>
                <a:latin typeface="Courier"/>
                <a:ea typeface="Courier"/>
                <a:cs typeface="Courier"/>
                <a:sym typeface="Courier"/>
              </a:defRPr>
            </a:pPr>
            <a:r>
              <a:t>		acc = (acc OP data[i]) OP data[i+</a:t>
            </a:r>
            <a:r>
              <a:rPr>
                <a:solidFill>
                  <a:srgbClr val="0098C0"/>
                </a:solidFill>
              </a:rPr>
              <a:t>1</a:t>
            </a:r>
            <a:r>
              <a:t>];</a:t>
            </a:r>
          </a:p>
          <a:p>
            <a:pPr algn="l" defTabSz="457200">
              <a:lnSpc>
                <a:spcPct val="100000"/>
              </a:lnSpc>
              <a:spcBef>
                <a:spcPts val="0"/>
              </a:spcBef>
              <a:defRPr sz="2600" spc="0">
                <a:solidFill>
                  <a:srgbClr val="000000"/>
                </a:solidFill>
                <a:latin typeface="Courier"/>
                <a:ea typeface="Courier"/>
                <a:cs typeface="Courier"/>
                <a:sym typeface="Courier"/>
              </a:defRPr>
            </a:pPr>
            <a:r>
              <a:t>	}</a:t>
            </a:r>
          </a:p>
          <a:p>
            <a:pPr algn="l" defTabSz="457200">
              <a:lnSpc>
                <a:spcPct val="100000"/>
              </a:lnSpc>
              <a:spcBef>
                <a:spcPts val="0"/>
              </a:spcBef>
              <a:defRPr sz="2600" spc="0">
                <a:solidFill>
                  <a:srgbClr val="000000"/>
                </a:solidFill>
                <a:latin typeface="Courier"/>
                <a:ea typeface="Courier"/>
                <a:cs typeface="Courier"/>
                <a:sym typeface="Courier"/>
              </a:defRPr>
            </a:pPr>
            <a:r>
              <a:t>	</a:t>
            </a:r>
          </a:p>
          <a:p>
            <a:pPr algn="l" defTabSz="457200">
              <a:lnSpc>
                <a:spcPct val="100000"/>
              </a:lnSpc>
              <a:spcBef>
                <a:spcPts val="0"/>
              </a:spcBef>
              <a:defRPr sz="2600" spc="0">
                <a:solidFill>
                  <a:srgbClr val="A7A8A7"/>
                </a:solidFill>
                <a:latin typeface="Courier"/>
                <a:ea typeface="Courier"/>
                <a:cs typeface="Courier"/>
                <a:sym typeface="Courier"/>
              </a:defRPr>
            </a:pPr>
            <a:r>
              <a:rPr>
                <a:solidFill>
                  <a:srgbClr val="000000"/>
                </a:solidFill>
              </a:rPr>
              <a:t>	</a:t>
            </a:r>
            <a:r>
              <a:t>/* Finish any remaining elements */</a:t>
            </a:r>
            <a:endParaRPr>
              <a:solidFill>
                <a:srgbClr val="000000"/>
              </a:solidFill>
            </a:endParaRPr>
          </a:p>
          <a:p>
            <a:pPr algn="l" defTabSz="457200">
              <a:lnSpc>
                <a:spcPct val="100000"/>
              </a:lnSpc>
              <a:spcBef>
                <a:spcPts val="0"/>
              </a:spcBef>
              <a:defRPr sz="2600" spc="0">
                <a:solidFill>
                  <a:srgbClr val="000000"/>
                </a:solidFill>
                <a:latin typeface="Courier"/>
                <a:ea typeface="Courier"/>
                <a:cs typeface="Courier"/>
                <a:sym typeface="Courier"/>
              </a:defRPr>
            </a:pPr>
            <a:r>
              <a:t>	</a:t>
            </a:r>
            <a:r>
              <a:rPr>
                <a:solidFill>
                  <a:srgbClr val="B83370"/>
                </a:solidFill>
              </a:rPr>
              <a:t>for</a:t>
            </a:r>
            <a:r>
              <a:t> (; i &lt; length; i++)</a:t>
            </a:r>
          </a:p>
          <a:p>
            <a:pPr algn="l" defTabSz="457200">
              <a:lnSpc>
                <a:spcPct val="100000"/>
              </a:lnSpc>
              <a:spcBef>
                <a:spcPts val="0"/>
              </a:spcBef>
              <a:defRPr sz="2600" spc="0">
                <a:solidFill>
                  <a:srgbClr val="000000"/>
                </a:solidFill>
                <a:latin typeface="Courier"/>
                <a:ea typeface="Courier"/>
                <a:cs typeface="Courier"/>
                <a:sym typeface="Courier"/>
              </a:defRPr>
            </a:pPr>
            <a:r>
              <a:t>	{</a:t>
            </a:r>
          </a:p>
          <a:p>
            <a:pPr algn="l" defTabSz="457200">
              <a:lnSpc>
                <a:spcPct val="100000"/>
              </a:lnSpc>
              <a:spcBef>
                <a:spcPts val="0"/>
              </a:spcBef>
              <a:defRPr sz="2600" spc="0">
                <a:solidFill>
                  <a:srgbClr val="000000"/>
                </a:solidFill>
                <a:latin typeface="Courier"/>
                <a:ea typeface="Courier"/>
                <a:cs typeface="Courier"/>
                <a:sym typeface="Courier"/>
              </a:defRPr>
            </a:pPr>
            <a:r>
              <a:t>		acc = acc OP data[i];</a:t>
            </a:r>
          </a:p>
          <a:p>
            <a:pPr algn="l" defTabSz="457200">
              <a:lnSpc>
                <a:spcPct val="100000"/>
              </a:lnSpc>
              <a:spcBef>
                <a:spcPts val="0"/>
              </a:spcBef>
              <a:defRPr sz="2600" spc="0">
                <a:solidFill>
                  <a:srgbClr val="000000"/>
                </a:solidFill>
                <a:latin typeface="Courier"/>
                <a:ea typeface="Courier"/>
                <a:cs typeface="Courier"/>
                <a:sym typeface="Courier"/>
              </a:defRPr>
            </a:pPr>
            <a:r>
              <a:t>	}</a:t>
            </a:r>
          </a:p>
          <a:p>
            <a:pPr algn="l" defTabSz="457200">
              <a:lnSpc>
                <a:spcPct val="100000"/>
              </a:lnSpc>
              <a:spcBef>
                <a:spcPts val="0"/>
              </a:spcBef>
              <a:defRPr sz="2600" spc="0">
                <a:solidFill>
                  <a:srgbClr val="000000"/>
                </a:solidFill>
                <a:latin typeface="Courier"/>
                <a:ea typeface="Courier"/>
                <a:cs typeface="Courier"/>
                <a:sym typeface="Courier"/>
              </a:defRPr>
            </a:pPr>
            <a:r>
              <a:t>	*dest = acc;</a:t>
            </a:r>
          </a:p>
          <a:p>
            <a:pPr algn="l" defTabSz="457200">
              <a:lnSpc>
                <a:spcPct val="100000"/>
              </a:lnSpc>
              <a:spcBef>
                <a:spcPts val="0"/>
              </a:spcBef>
              <a:defRPr sz="2600" spc="0">
                <a:solidFill>
                  <a:srgbClr val="000000"/>
                </a:solidFill>
                <a:latin typeface="Courier"/>
                <a:ea typeface="Courier"/>
                <a:cs typeface="Courier"/>
                <a:sym typeface="Courier"/>
              </a:defRPr>
            </a:pPr>
            <a: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5.8 循环展开"/>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5.8 循环展开</a:t>
            </a:r>
          </a:p>
        </p:txBody>
      </p:sp>
      <p:sp>
        <p:nvSpPr>
          <p:cNvPr id="591" name="修改 combine5 的代码，展开循环 k=5 次，后对性能进行分析"/>
          <p:cNvSpPr txBox="1">
            <a:spLocks noGrp="1"/>
          </p:cNvSpPr>
          <p:nvPr>
            <p:ph type="body" sz="quarter" idx="1"/>
          </p:nvPr>
        </p:nvSpPr>
        <p:spPr>
          <a:xfrm>
            <a:off x="1473200" y="3251200"/>
            <a:ext cx="21437600" cy="777875"/>
          </a:xfrm>
          <a:prstGeom prst="rect">
            <a:avLst/>
          </a:prstGeom>
        </p:spPr>
        <p:txBody>
          <a:bodyPr/>
          <a:lstStyle>
            <a:lvl1pPr>
              <a:defRPr sz="3500" spc="-70">
                <a:latin typeface="Heiti SC Light"/>
                <a:ea typeface="Heiti SC Light"/>
                <a:cs typeface="Heiti SC Light"/>
                <a:sym typeface="Heiti SC Light"/>
              </a:defRPr>
            </a:lvl1pPr>
          </a:lstStyle>
          <a:p>
            <a:r>
              <a:t>修改 combine5 的代码，展开循环 k=5 次，后对性能进行分析</a:t>
            </a:r>
          </a:p>
        </p:txBody>
      </p:sp>
      <p:sp>
        <p:nvSpPr>
          <p:cNvPr id="592"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pic>
        <p:nvPicPr>
          <p:cNvPr id="593" name="图像" descr="图像"/>
          <p:cNvPicPr>
            <a:picLocks noChangeAspect="1"/>
          </p:cNvPicPr>
          <p:nvPr/>
        </p:nvPicPr>
        <p:blipFill>
          <a:blip r:embed="rId2"/>
          <a:srcRect t="4439"/>
          <a:stretch>
            <a:fillRect/>
          </a:stretch>
        </p:blipFill>
        <p:spPr>
          <a:xfrm>
            <a:off x="1473200" y="4636158"/>
            <a:ext cx="13531216" cy="3142840"/>
          </a:xfrm>
          <a:prstGeom prst="rect">
            <a:avLst/>
          </a:prstGeom>
          <a:ln w="12700">
            <a:solidFill>
              <a:srgbClr val="000000"/>
            </a:solidFill>
            <a:miter lim="400000"/>
          </a:ln>
        </p:spPr>
      </p:pic>
      <p:sp>
        <p:nvSpPr>
          <p:cNvPr id="594" name="通过结果分析，可以看出对于整数加法，CPE有所改进，得到的延迟界限为1.0。这样的结果是得益于减少了循环开销操作。即当循环内部仅为整数加法时，循环索引的引整数加法消耗的一个周期就成为了限制性能的因素。…"/>
          <p:cNvSpPr txBox="1"/>
          <p:nvPr/>
        </p:nvSpPr>
        <p:spPr>
          <a:xfrm>
            <a:off x="1473200" y="8392318"/>
            <a:ext cx="21437600" cy="4542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705555" indent="-705555" algn="l">
              <a:buClr>
                <a:srgbClr val="FC8D81"/>
              </a:buClr>
              <a:buSzPct val="120000"/>
              <a:buChar char="•"/>
              <a:defRPr sz="3500" spc="-70">
                <a:latin typeface="Heiti SC Light"/>
                <a:ea typeface="Heiti SC Light"/>
                <a:cs typeface="Heiti SC Light"/>
                <a:sym typeface="Heiti SC Light"/>
              </a:defRPr>
            </a:pPr>
            <a:r>
              <a:t>通过结果分析，可以看出对于整数加法，CPE有所改进，得到的延迟界限为1.0。这样的结果是得益于减少了循环开销操作。即当循环内部仅为整数加法时，循环索引的引整数加法消耗的一个周期就成为了限制性能的因素。</a:t>
            </a:r>
          </a:p>
          <a:p>
            <a:pPr marL="705555" indent="-705555" algn="l">
              <a:buClr>
                <a:srgbClr val="FC8D81"/>
              </a:buClr>
              <a:buSzPct val="120000"/>
              <a:buChar char="•"/>
              <a:defRPr sz="3500" spc="-70">
                <a:latin typeface="Heiti SC Light"/>
                <a:ea typeface="Heiti SC Light"/>
                <a:cs typeface="Heiti SC Light"/>
                <a:sym typeface="Heiti SC Light"/>
              </a:defRPr>
            </a:pPr>
            <a:r>
              <a:t>可以看出当循环内部为乘法或者浮点数计算时，内部所需的周期为计算循环索引的周期的几倍，此时性能就不再受影响，循环展开对性能的提示也就不明显。</a:t>
            </a:r>
          </a:p>
        </p:txBody>
      </p:sp>
      <p:pic>
        <p:nvPicPr>
          <p:cNvPr id="595" name="图像" descr="图像"/>
          <p:cNvPicPr>
            <a:picLocks noChangeAspect="1"/>
          </p:cNvPicPr>
          <p:nvPr/>
        </p:nvPicPr>
        <p:blipFill>
          <a:blip r:embed="rId3"/>
          <a:stretch>
            <a:fillRect/>
          </a:stretch>
        </p:blipFill>
        <p:spPr>
          <a:xfrm>
            <a:off x="15237023" y="4103868"/>
            <a:ext cx="7362028" cy="3651684"/>
          </a:xfrm>
          <a:prstGeom prst="rect">
            <a:avLst/>
          </a:prstGeom>
          <a:ln w="12700">
            <a:solidFill>
              <a:srgbClr val="000000"/>
            </a:solidFill>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5.8 循环展开"/>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5.8 循环展开</a:t>
            </a:r>
          </a:p>
        </p:txBody>
      </p:sp>
      <p:sp>
        <p:nvSpPr>
          <p:cNvPr id="598" name="理解 k×1 循环展开不能使性能超过延迟界限…"/>
          <p:cNvSpPr txBox="1">
            <a:spLocks noGrp="1"/>
          </p:cNvSpPr>
          <p:nvPr>
            <p:ph type="body" sz="quarter" idx="1"/>
          </p:nvPr>
        </p:nvSpPr>
        <p:spPr>
          <a:xfrm>
            <a:off x="1295400" y="3244850"/>
            <a:ext cx="10718800" cy="3070027"/>
          </a:xfrm>
          <a:prstGeom prst="rect">
            <a:avLst/>
          </a:prstGeom>
        </p:spPr>
        <p:txBody>
          <a:bodyPr/>
          <a:lstStyle/>
          <a:p>
            <a:pPr marL="617361" indent="-617361">
              <a:buSzPct val="120000"/>
              <a:buChar char="•"/>
              <a:defRPr sz="3500" spc="-70">
                <a:latin typeface="Heiti SC Light"/>
                <a:ea typeface="Heiti SC Light"/>
                <a:cs typeface="Heiti SC Light"/>
                <a:sym typeface="Heiti SC Light"/>
              </a:defRPr>
            </a:pPr>
            <a:r>
              <a:t>理解 k×1 循环展开不能使性能超过延迟界限</a:t>
            </a:r>
          </a:p>
          <a:p>
            <a:pPr marL="617361" indent="-617361">
              <a:buSzPct val="120000"/>
              <a:buChar char="•"/>
              <a:defRPr sz="3500" spc="-70">
                <a:latin typeface="Heiti SC Light"/>
                <a:ea typeface="Heiti SC Light"/>
                <a:cs typeface="Heiti SC Light"/>
                <a:sym typeface="Heiti SC Light"/>
              </a:defRPr>
            </a:pPr>
            <a:r>
              <a:t>下图为combine5内循环代码的图形化表示，每次迭代有两条 vmulsd 指令，每条指令被翻译成一个load和一个mul操作</a:t>
            </a:r>
          </a:p>
        </p:txBody>
      </p:sp>
      <p:sp>
        <p:nvSpPr>
          <p:cNvPr id="599" name="Optimize program performance"/>
          <p:cNvSpPr txBox="1"/>
          <p:nvPr/>
        </p:nvSpPr>
        <p:spPr>
          <a:xfrm>
            <a:off x="1478479" y="2679700"/>
            <a:ext cx="21437603" cy="330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792479">
              <a:lnSpc>
                <a:spcPct val="130000"/>
              </a:lnSpc>
              <a:spcBef>
                <a:spcPts val="3500"/>
              </a:spcBef>
              <a:defRPr sz="2496" cap="all" spc="124"/>
            </a:lvl1pPr>
          </a:lstStyle>
          <a:p>
            <a:r>
              <a:t>Optimize program performance</a:t>
            </a:r>
          </a:p>
        </p:txBody>
      </p:sp>
      <p:pic>
        <p:nvPicPr>
          <p:cNvPr id="600" name="图像" descr="图像"/>
          <p:cNvPicPr>
            <a:picLocks noChangeAspect="1"/>
          </p:cNvPicPr>
          <p:nvPr/>
        </p:nvPicPr>
        <p:blipFill>
          <a:blip r:embed="rId2"/>
          <a:stretch>
            <a:fillRect/>
          </a:stretch>
        </p:blipFill>
        <p:spPr>
          <a:xfrm>
            <a:off x="971550" y="6938863"/>
            <a:ext cx="11366500" cy="5613401"/>
          </a:xfrm>
          <a:prstGeom prst="rect">
            <a:avLst/>
          </a:prstGeom>
          <a:ln w="12700">
            <a:solidFill>
              <a:srgbClr val="000000"/>
            </a:solidFill>
            <a:miter lim="400000"/>
          </a:ln>
        </p:spPr>
      </p:pic>
      <p:pic>
        <p:nvPicPr>
          <p:cNvPr id="601" name="图像" descr="图像"/>
          <p:cNvPicPr>
            <a:picLocks noChangeAspect="1"/>
          </p:cNvPicPr>
          <p:nvPr/>
        </p:nvPicPr>
        <p:blipFill>
          <a:blip r:embed="rId3"/>
          <a:stretch>
            <a:fillRect/>
          </a:stretch>
        </p:blipFill>
        <p:spPr>
          <a:xfrm>
            <a:off x="20586700" y="3251200"/>
            <a:ext cx="3371849" cy="9400982"/>
          </a:xfrm>
          <a:prstGeom prst="rect">
            <a:avLst/>
          </a:prstGeom>
          <a:ln w="12700">
            <a:solidFill>
              <a:srgbClr val="000000"/>
            </a:solidFill>
            <a:miter lim="400000"/>
          </a:ln>
        </p:spPr>
      </p:pic>
      <p:sp>
        <p:nvSpPr>
          <p:cNvPr id="602" name="将combine5对一个长度为 n 的向量进行的操作用数据流表示。可以从图中看出，虽然循环展开了2次，但是关键路径上还是有个n个mul操作。…"/>
          <p:cNvSpPr txBox="1"/>
          <p:nvPr/>
        </p:nvSpPr>
        <p:spPr>
          <a:xfrm>
            <a:off x="13233400" y="3244850"/>
            <a:ext cx="6997700" cy="9413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617361" indent="-617361" algn="l">
              <a:buClr>
                <a:srgbClr val="FC8D81"/>
              </a:buClr>
              <a:buSzPct val="120000"/>
              <a:buChar char="•"/>
              <a:defRPr sz="3500" spc="-70">
                <a:latin typeface="Heiti SC Light"/>
                <a:ea typeface="Heiti SC Light"/>
                <a:cs typeface="Heiti SC Light"/>
                <a:sym typeface="Heiti SC Light"/>
              </a:defRPr>
            </a:pPr>
            <a:r>
              <a:t>将combine5对一个长度为 n 的向量进行的操作用数据流表示。可以从图中看出，虽然循环展开了2次，但是关键路径上还是有个n个mul操作。</a:t>
            </a:r>
          </a:p>
          <a:p>
            <a:pPr algn="l">
              <a:defRPr sz="3500" spc="-70">
                <a:latin typeface="Heiti SC Light"/>
                <a:ea typeface="Heiti SC Light"/>
                <a:cs typeface="Heiti SC Light"/>
                <a:sym typeface="Heiti SC Light"/>
              </a:defRPr>
            </a:pPr>
            <a:endParaRPr/>
          </a:p>
          <a:p>
            <a:pPr marL="617361" indent="-617361" algn="l">
              <a:buClr>
                <a:srgbClr val="FC8D81"/>
              </a:buClr>
              <a:buSzPct val="120000"/>
              <a:buChar char="•"/>
              <a:defRPr sz="3500" spc="-70">
                <a:latin typeface="Heiti SC Light"/>
                <a:ea typeface="Heiti SC Light"/>
                <a:cs typeface="Heiti SC Light"/>
                <a:sym typeface="Heiti SC Light"/>
              </a:defRPr>
            </a:pPr>
            <a:r>
              <a:t>编译器可以很容易地执行循环展开。只要优化级别设置得足够高，许多编译器都能做到这一点。用优化登记3或者更高等级调用GCC，它就会执行循环展开</a:t>
            </a:r>
          </a:p>
        </p:txBody>
      </p:sp>
      <p:sp>
        <p:nvSpPr>
          <p:cNvPr id="603" name="线条"/>
          <p:cNvSpPr/>
          <p:nvPr/>
        </p:nvSpPr>
        <p:spPr>
          <a:xfrm flipV="1">
            <a:off x="12857162" y="3250697"/>
            <a:ext cx="1" cy="9684756"/>
          </a:xfrm>
          <a:prstGeom prst="line">
            <a:avLst/>
          </a:prstGeom>
          <a:ln w="12700">
            <a:solidFill>
              <a:srgbClr val="555962"/>
            </a:solidFill>
            <a:miter lim="400000"/>
          </a:ln>
        </p:spPr>
        <p:txBody>
          <a:bodyPr lIns="0" tIns="0" rIns="0" bIns="0"/>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Optimize program performance"/>
          <p:cNvSpPr txBox="1">
            <a:spLocks noGrp="1"/>
          </p:cNvSpPr>
          <p:nvPr>
            <p:ph type="body" idx="13"/>
          </p:nvPr>
        </p:nvSpPr>
        <p:spPr>
          <a:prstGeom prst="rect">
            <a:avLst/>
          </a:prstGeom>
        </p:spPr>
        <p:txBody>
          <a:bodyPr/>
          <a:lstStyle/>
          <a:p>
            <a:r>
              <a:t>Optimize program performance</a:t>
            </a:r>
          </a:p>
        </p:txBody>
      </p:sp>
      <p:sp>
        <p:nvSpPr>
          <p:cNvPr id="606"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p:sp>
        <p:nvSpPr>
          <p:cNvPr id="607" name="问题：到目前为止，我们提到的程序性能都是受运算单元的延迟限制的。通过例子描述，即是我们将累积值放在一个单独的变量acc中，在前面的计算完成之前，都不能计算acc的新值。…"/>
          <p:cNvSpPr txBox="1">
            <a:spLocks noGrp="1"/>
          </p:cNvSpPr>
          <p:nvPr>
            <p:ph type="body" idx="1"/>
          </p:nvPr>
        </p:nvSpPr>
        <p:spPr>
          <a:xfrm>
            <a:off x="1473200" y="3251200"/>
            <a:ext cx="21467763" cy="9499501"/>
          </a:xfrm>
          <a:prstGeom prst="rect">
            <a:avLst/>
          </a:prstGeom>
        </p:spPr>
        <p:txBody>
          <a:bodyPr numCol="1" spcCol="38100"/>
          <a:lstStyle/>
          <a:p>
            <a:pPr>
              <a:defRPr>
                <a:latin typeface="Heiti SC Light"/>
                <a:ea typeface="Heiti SC Light"/>
                <a:cs typeface="Heiti SC Light"/>
                <a:sym typeface="Heiti SC Light"/>
              </a:defRPr>
            </a:pPr>
            <a:r>
              <a:rPr>
                <a:latin typeface="Heiti SC Medium"/>
                <a:ea typeface="Heiti SC Medium"/>
                <a:cs typeface="Heiti SC Medium"/>
                <a:sym typeface="Heiti SC Medium"/>
              </a:rPr>
              <a:t>问题：</a:t>
            </a:r>
            <a:r>
              <a:t>到目前为止，我们提到的程序性能都是受运算单元的延迟限制的。通过例子描述，即是我们将累积值放在一个单独的变量acc中，在前面的计算完成之前，都不能计算acc的新值。</a:t>
            </a:r>
          </a:p>
          <a:p>
            <a:pPr>
              <a:defRPr>
                <a:latin typeface="Heiti SC Light"/>
                <a:ea typeface="Heiti SC Light"/>
                <a:cs typeface="Heiti SC Light"/>
                <a:sym typeface="Heiti SC Light"/>
              </a:defRPr>
            </a:pPr>
            <a:r>
              <a:rPr>
                <a:latin typeface="Heiti SC Medium"/>
                <a:ea typeface="Heiti SC Medium"/>
                <a:cs typeface="Heiti SC Medium"/>
                <a:sym typeface="Heiti SC Medium"/>
              </a:rPr>
              <a:t>可行性：</a:t>
            </a:r>
            <a:r>
              <a:t>执行加法和乘法的功能单元是完全流水线化的，意味着它们可以每个时钟周期开始一个新操作，并且有些操作可以被多个功能单元执行。即硬件具有以更高效率执行的潜力，但是代码未能利用。</a:t>
            </a:r>
          </a:p>
          <a:p>
            <a:pPr>
              <a:defRPr>
                <a:latin typeface="Heiti SC Light"/>
                <a:ea typeface="Heiti SC Light"/>
                <a:cs typeface="Heiti SC Light"/>
                <a:sym typeface="Heiti SC Light"/>
              </a:defRPr>
            </a:pPr>
            <a:r>
              <a:rPr>
                <a:latin typeface="Heiti SC Medium"/>
                <a:ea typeface="Heiti SC Medium"/>
                <a:cs typeface="Heiti SC Medium"/>
                <a:sym typeface="Heiti SC Medium"/>
              </a:rPr>
              <a:t>目的：</a:t>
            </a:r>
            <a:r>
              <a:t>提高并行性就是要打破这种顺序相关，得到比延迟界限更好性能的方法</a:t>
            </a:r>
          </a:p>
          <a:p>
            <a:pPr>
              <a:defRPr>
                <a:latin typeface="Heiti SC Medium"/>
                <a:ea typeface="Heiti SC Medium"/>
                <a:cs typeface="Heiti SC Medium"/>
                <a:sym typeface="Heiti SC Medium"/>
              </a:defRPr>
            </a:pPr>
            <a:r>
              <a:t>方法：</a:t>
            </a:r>
          </a:p>
          <a:p>
            <a:pPr marL="1377461" indent="-615461">
              <a:buClrTx/>
              <a:buSzPct val="100000"/>
              <a:buAutoNum type="arabicPeriod"/>
              <a:defRPr>
                <a:latin typeface="Heiti SC Light"/>
                <a:ea typeface="Heiti SC Light"/>
                <a:cs typeface="Heiti SC Light"/>
                <a:sym typeface="Heiti SC Light"/>
              </a:defRPr>
            </a:pPr>
            <a:r>
              <a:t>多个累积变量</a:t>
            </a:r>
          </a:p>
          <a:p>
            <a:pPr marL="1377461" indent="-615461">
              <a:buClrTx/>
              <a:buSzPct val="100000"/>
              <a:buAutoNum type="arabicPeriod"/>
              <a:defRPr>
                <a:latin typeface="Heiti SC Light"/>
                <a:ea typeface="Heiti SC Light"/>
                <a:cs typeface="Heiti SC Light"/>
                <a:sym typeface="Heiti SC Light"/>
              </a:defRPr>
            </a:pPr>
            <a:r>
              <a:t>重新结合变换</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Optimize program performance"/>
          <p:cNvSpPr txBox="1">
            <a:spLocks noGrp="1"/>
          </p:cNvSpPr>
          <p:nvPr>
            <p:ph type="body" idx="13"/>
          </p:nvPr>
        </p:nvSpPr>
        <p:spPr>
          <a:prstGeom prst="rect">
            <a:avLst/>
          </a:prstGeom>
        </p:spPr>
        <p:txBody>
          <a:bodyPr/>
          <a:lstStyle/>
          <a:p>
            <a:r>
              <a:t>Optimize program performance</a:t>
            </a:r>
          </a:p>
        </p:txBody>
      </p:sp>
      <p:sp>
        <p:nvSpPr>
          <p:cNvPr id="610"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mc:AlternateContent xmlns:mc="http://schemas.openxmlformats.org/markup-compatibility/2006" xmlns:a14="http://schemas.microsoft.com/office/drawing/2010/main">
        <mc:Choice Requires="a14">
          <p:sp>
            <p:nvSpPr>
              <p:cNvPr id="611" name="多个累积变量…"/>
              <p:cNvSpPr txBox="1">
                <a:spLocks noGrp="1"/>
              </p:cNvSpPr>
              <p:nvPr>
                <p:ph type="body" sz="half" idx="1"/>
              </p:nvPr>
            </p:nvSpPr>
            <p:spPr>
              <a:xfrm>
                <a:off x="1473200" y="3251200"/>
                <a:ext cx="13707806" cy="9737436"/>
              </a:xfrm>
              <a:prstGeom prst="rect">
                <a:avLst/>
              </a:prstGeom>
            </p:spPr>
            <p:txBody>
              <a:bodyPr numCol="1" spcCol="38100">
                <a:normAutofit lnSpcReduction="10000"/>
              </a:bodyPr>
              <a:lstStyle/>
              <a:p>
                <a:pPr marL="386861" indent="-386861" defTabSz="726440">
                  <a:spcBef>
                    <a:spcPts val="3200"/>
                  </a:spcBef>
                  <a:buClrTx/>
                  <a:buSzPct val="50000"/>
                  <a:buBlip>
                    <a:blip r:embed="rId2"/>
                  </a:buBlip>
                  <a:defRPr sz="3168" spc="-63">
                    <a:latin typeface="Heiti SC Medium"/>
                    <a:ea typeface="Heiti SC Medium"/>
                    <a:cs typeface="Heiti SC Medium"/>
                    <a:sym typeface="Heiti SC Medium"/>
                  </a:defRPr>
                </a:pPr>
                <a:r>
                  <a:rPr dirty="0" err="1"/>
                  <a:t>多个累积变量</a:t>
                </a:r>
                <a:endParaRPr dirty="0"/>
              </a:p>
              <a:p>
                <a:pPr marL="1005839" indent="-558800" defTabSz="726440">
                  <a:spcBef>
                    <a:spcPts val="3200"/>
                  </a:spcBef>
                  <a:defRPr sz="3168" spc="-63">
                    <a:latin typeface="Heiti SC Light"/>
                    <a:ea typeface="Heiti SC Light"/>
                    <a:cs typeface="Heiti SC Light"/>
                    <a:sym typeface="Heiti SC Light"/>
                  </a:defRPr>
                </a:pPr>
                <a:r>
                  <a:rPr dirty="0" err="1"/>
                  <a:t>对于一个可结合和可交换的合并运算来说，我们可以通过将一组合并运算分割成两个或更多的部分，并在最后合并结果来提高性能</a:t>
                </a:r>
                <a:r>
                  <a:rPr dirty="0"/>
                  <a:t>。</a:t>
                </a:r>
              </a:p>
              <a:p>
                <a:pPr marL="1005839" indent="-558800" algn="ctr" defTabSz="726440">
                  <a:lnSpc>
                    <a:spcPct val="80000"/>
                  </a:lnSpc>
                  <a:spcBef>
                    <a:spcPts val="3200"/>
                  </a:spcBef>
                  <a:defRPr sz="3168" spc="-63">
                    <a:latin typeface="Heiti SC Light"/>
                    <a:ea typeface="Heiti SC Light"/>
                    <a:cs typeface="Heiti SC Light"/>
                    <a:sym typeface="Heiti SC Light"/>
                  </a:defRPr>
                </a:pPr>
                <a14:m>
                  <m:oMath xmlns:m="http://schemas.openxmlformats.org/officeDocument/2006/math">
                    <m:sSub>
                      <m:sSubPr>
                        <m:ctrlPr>
                          <a:rPr sz="3900" i="1">
                            <a:solidFill>
                              <a:srgbClr val="555962"/>
                            </a:solidFill>
                            <a:latin typeface="Cambria Math" panose="02040503050406030204" pitchFamily="18" charset="0"/>
                          </a:rPr>
                        </m:ctrlPr>
                      </m:sSubPr>
                      <m:e>
                        <m:r>
                          <a:rPr sz="3900" i="1">
                            <a:solidFill>
                              <a:srgbClr val="555962"/>
                            </a:solidFill>
                            <a:latin typeface="Cambria Math" panose="02040503050406030204" pitchFamily="18" charset="0"/>
                          </a:rPr>
                          <m:t>𝑃</m:t>
                        </m:r>
                      </m:e>
                      <m:sub>
                        <m:r>
                          <a:rPr sz="3900" i="1">
                            <a:solidFill>
                              <a:srgbClr val="555962"/>
                            </a:solidFill>
                            <a:latin typeface="Cambria Math" panose="02040503050406030204" pitchFamily="18" charset="0"/>
                          </a:rPr>
                          <m:t>𝑛</m:t>
                        </m:r>
                      </m:sub>
                    </m:sSub>
                    <m:r>
                      <a:rPr sz="3900" i="1">
                        <a:solidFill>
                          <a:srgbClr val="555962"/>
                        </a:solidFill>
                        <a:latin typeface="Cambria Math" panose="02040503050406030204" pitchFamily="18" charset="0"/>
                      </a:rPr>
                      <m:t>=</m:t>
                    </m:r>
                    <m:limUpp>
                      <m:limUppPr>
                        <m:ctrlPr>
                          <a:rPr sz="3900" i="1">
                            <a:solidFill>
                              <a:srgbClr val="555962"/>
                            </a:solidFill>
                            <a:latin typeface="Cambria Math" panose="02040503050406030204" pitchFamily="18" charset="0"/>
                          </a:rPr>
                        </m:ctrlPr>
                      </m:limUppPr>
                      <m:e>
                        <m:limLow>
                          <m:limLowPr>
                            <m:ctrlPr>
                              <a:rPr sz="3900" i="1">
                                <a:solidFill>
                                  <a:srgbClr val="555962"/>
                                </a:solidFill>
                                <a:latin typeface="Cambria Math" panose="02040503050406030204" pitchFamily="18" charset="0"/>
                              </a:rPr>
                            </m:ctrlPr>
                          </m:limLowPr>
                          <m:e>
                            <m:r>
                              <a:rPr sz="3900" i="1">
                                <a:solidFill>
                                  <a:srgbClr val="555962"/>
                                </a:solidFill>
                                <a:latin typeface="Cambria Math" panose="02040503050406030204" pitchFamily="18" charset="0"/>
                              </a:rPr>
                              <m:t>∏</m:t>
                            </m:r>
                          </m:e>
                          <m:lim>
                            <m:r>
                              <a:rPr sz="3900" i="1">
                                <a:solidFill>
                                  <a:srgbClr val="555962"/>
                                </a:solidFill>
                                <a:latin typeface="Cambria Math" panose="02040503050406030204" pitchFamily="18" charset="0"/>
                              </a:rPr>
                              <m:t>𝑖</m:t>
                            </m:r>
                            <m:r>
                              <a:rPr sz="3900" i="1">
                                <a:solidFill>
                                  <a:srgbClr val="555962"/>
                                </a:solidFill>
                                <a:latin typeface="Cambria Math" panose="02040503050406030204" pitchFamily="18" charset="0"/>
                              </a:rPr>
                              <m:t>=0</m:t>
                            </m:r>
                          </m:lim>
                        </m:limLow>
                      </m:e>
                      <m:lim>
                        <m:r>
                          <a:rPr sz="3900" i="1">
                            <a:solidFill>
                              <a:srgbClr val="555962"/>
                            </a:solidFill>
                            <a:latin typeface="Cambria Math" panose="02040503050406030204" pitchFamily="18" charset="0"/>
                          </a:rPr>
                          <m:t>𝑛</m:t>
                        </m:r>
                        <m:r>
                          <a:rPr sz="3900" i="1">
                            <a:solidFill>
                              <a:srgbClr val="555962"/>
                            </a:solidFill>
                            <a:latin typeface="Cambria Math" panose="02040503050406030204" pitchFamily="18" charset="0"/>
                          </a:rPr>
                          <m:t>−1</m:t>
                        </m:r>
                      </m:lim>
                    </m:limUpp>
                    <m:sSub>
                      <m:sSubPr>
                        <m:ctrlPr>
                          <a:rPr sz="3900" i="1">
                            <a:solidFill>
                              <a:srgbClr val="555962"/>
                            </a:solidFill>
                            <a:latin typeface="Cambria Math" panose="02040503050406030204" pitchFamily="18" charset="0"/>
                          </a:rPr>
                        </m:ctrlPr>
                      </m:sSubPr>
                      <m:e>
                        <m:r>
                          <a:rPr sz="3900" i="1">
                            <a:solidFill>
                              <a:srgbClr val="555962"/>
                            </a:solidFill>
                            <a:latin typeface="Cambria Math" panose="02040503050406030204" pitchFamily="18" charset="0"/>
                          </a:rPr>
                          <m:t>𝑎</m:t>
                        </m:r>
                      </m:e>
                      <m:sub>
                        <m:r>
                          <a:rPr sz="3900" i="1">
                            <a:solidFill>
                              <a:srgbClr val="555962"/>
                            </a:solidFill>
                            <a:latin typeface="Cambria Math" panose="02040503050406030204" pitchFamily="18" charset="0"/>
                          </a:rPr>
                          <m:t>𝑖</m:t>
                        </m:r>
                      </m:sub>
                    </m:sSub>
                  </m:oMath>
                </a14:m>
                <a:r>
                  <a:rPr dirty="0"/>
                  <a:t> </a:t>
                </a:r>
                <a:r>
                  <a:rPr dirty="0" err="1"/>
                  <a:t>表示</a:t>
                </a:r>
                <a14:m>
                  <m:oMath xmlns:m="http://schemas.openxmlformats.org/officeDocument/2006/math">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𝑎</m:t>
                        </m:r>
                      </m:e>
                      <m:sub>
                        <m:r>
                          <a:rPr sz="3950" i="1">
                            <a:solidFill>
                              <a:srgbClr val="555962"/>
                            </a:solidFill>
                            <a:latin typeface="Cambria Math" panose="02040503050406030204" pitchFamily="18" charset="0"/>
                          </a:rPr>
                          <m:t>0</m:t>
                        </m:r>
                      </m:sub>
                    </m:sSub>
                    <m:r>
                      <a:rPr sz="3950" i="1">
                        <a:solidFill>
                          <a:srgbClr val="555962"/>
                        </a:solidFill>
                        <a:latin typeface="Cambria Math" panose="02040503050406030204" pitchFamily="18" charset="0"/>
                      </a:rPr>
                      <m:t>,</m:t>
                    </m:r>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𝑎</m:t>
                        </m:r>
                      </m:e>
                      <m:sub>
                        <m:r>
                          <a:rPr sz="3950" i="1">
                            <a:solidFill>
                              <a:srgbClr val="555962"/>
                            </a:solidFill>
                            <a:latin typeface="Cambria Math" panose="02040503050406030204" pitchFamily="18" charset="0"/>
                          </a:rPr>
                          <m:t>1</m:t>
                        </m:r>
                      </m:sub>
                    </m:sSub>
                    <m:r>
                      <a:rPr sz="3950" i="1">
                        <a:solidFill>
                          <a:srgbClr val="555962"/>
                        </a:solidFill>
                        <a:latin typeface="Cambria Math" panose="02040503050406030204" pitchFamily="18" charset="0"/>
                      </a:rPr>
                      <m:t>,...,</m:t>
                    </m:r>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𝑎</m:t>
                        </m:r>
                      </m:e>
                      <m:sub>
                        <m:r>
                          <a:rPr sz="3950" i="1">
                            <a:solidFill>
                              <a:srgbClr val="555962"/>
                            </a:solidFill>
                            <a:latin typeface="Cambria Math" panose="02040503050406030204" pitchFamily="18" charset="0"/>
                          </a:rPr>
                          <m:t>𝑛</m:t>
                        </m:r>
                        <m:r>
                          <a:rPr sz="3950" i="1">
                            <a:solidFill>
                              <a:srgbClr val="555962"/>
                            </a:solidFill>
                            <a:latin typeface="Cambria Math" panose="02040503050406030204" pitchFamily="18" charset="0"/>
                          </a:rPr>
                          <m:t>−1</m:t>
                        </m:r>
                      </m:sub>
                    </m:sSub>
                  </m:oMath>
                </a14:m>
                <a:r>
                  <a:rPr dirty="0" err="1"/>
                  <a:t>的乘积</a:t>
                </a:r>
                <a:r>
                  <a:rPr dirty="0"/>
                  <a:t>(</a:t>
                </a:r>
                <a:r>
                  <a:rPr dirty="0" err="1"/>
                  <a:t>假设n为偶数</a:t>
                </a:r>
                <a:r>
                  <a:rPr dirty="0"/>
                  <a:t>)</a:t>
                </a:r>
              </a:p>
              <a:p>
                <a:pPr marL="1005839" indent="-558800" algn="ctr" defTabSz="726440">
                  <a:spcBef>
                    <a:spcPts val="3200"/>
                  </a:spcBef>
                  <a:defRPr sz="3168" spc="-63">
                    <a:latin typeface="Heiti SC Light"/>
                    <a:ea typeface="Heiti SC Light"/>
                    <a:cs typeface="Heiti SC Light"/>
                    <a:sym typeface="Heiti SC Light"/>
                  </a:defRPr>
                </a:pPr>
                <a:r>
                  <a:rPr dirty="0" err="1"/>
                  <a:t>则可以写成</a:t>
                </a:r>
                <a14:m>
                  <m:oMath xmlns:m="http://schemas.openxmlformats.org/officeDocument/2006/math">
                    <m:sSub>
                      <m:sSubPr>
                        <m:ctrlPr>
                          <a:rPr sz="3900" i="1">
                            <a:solidFill>
                              <a:srgbClr val="555962"/>
                            </a:solidFill>
                            <a:latin typeface="Cambria Math" panose="02040503050406030204" pitchFamily="18" charset="0"/>
                          </a:rPr>
                        </m:ctrlPr>
                      </m:sSubPr>
                      <m:e>
                        <m:r>
                          <a:rPr sz="3900" i="1">
                            <a:solidFill>
                              <a:srgbClr val="555962"/>
                            </a:solidFill>
                            <a:latin typeface="Cambria Math" panose="02040503050406030204" pitchFamily="18" charset="0"/>
                          </a:rPr>
                          <m:t>𝑃</m:t>
                        </m:r>
                      </m:e>
                      <m:sub>
                        <m:r>
                          <a:rPr sz="3900" i="1">
                            <a:solidFill>
                              <a:srgbClr val="555962"/>
                            </a:solidFill>
                            <a:latin typeface="Cambria Math" panose="02040503050406030204" pitchFamily="18" charset="0"/>
                          </a:rPr>
                          <m:t>𝑛</m:t>
                        </m:r>
                      </m:sub>
                    </m:sSub>
                    <m:r>
                      <a:rPr sz="3900" i="1">
                        <a:solidFill>
                          <a:srgbClr val="555962"/>
                        </a:solidFill>
                        <a:latin typeface="Cambria Math" panose="02040503050406030204" pitchFamily="18" charset="0"/>
                      </a:rPr>
                      <m:t>=</m:t>
                    </m:r>
                    <m:sSub>
                      <m:sSubPr>
                        <m:ctrlPr>
                          <a:rPr sz="3900" i="1">
                            <a:solidFill>
                              <a:srgbClr val="555962"/>
                            </a:solidFill>
                            <a:latin typeface="Cambria Math" panose="02040503050406030204" pitchFamily="18" charset="0"/>
                          </a:rPr>
                        </m:ctrlPr>
                      </m:sSubPr>
                      <m:e>
                        <m:r>
                          <a:rPr sz="3900" i="1">
                            <a:solidFill>
                              <a:srgbClr val="555962"/>
                            </a:solidFill>
                            <a:latin typeface="Cambria Math" panose="02040503050406030204" pitchFamily="18" charset="0"/>
                          </a:rPr>
                          <m:t>𝑃𝐸</m:t>
                        </m:r>
                      </m:e>
                      <m:sub>
                        <m:r>
                          <a:rPr sz="3900" i="1">
                            <a:solidFill>
                              <a:srgbClr val="555962"/>
                            </a:solidFill>
                            <a:latin typeface="Cambria Math" panose="02040503050406030204" pitchFamily="18" charset="0"/>
                          </a:rPr>
                          <m:t>𝑛</m:t>
                        </m:r>
                      </m:sub>
                    </m:sSub>
                    <m:r>
                      <a:rPr sz="3900" i="1">
                        <a:solidFill>
                          <a:srgbClr val="555962"/>
                        </a:solidFill>
                        <a:latin typeface="Cambria Math" panose="02040503050406030204" pitchFamily="18" charset="0"/>
                      </a:rPr>
                      <m:t>×</m:t>
                    </m:r>
                    <m:sSub>
                      <m:sSubPr>
                        <m:ctrlPr>
                          <a:rPr sz="3900" i="1">
                            <a:solidFill>
                              <a:srgbClr val="555962"/>
                            </a:solidFill>
                            <a:latin typeface="Cambria Math" panose="02040503050406030204" pitchFamily="18" charset="0"/>
                          </a:rPr>
                        </m:ctrlPr>
                      </m:sSubPr>
                      <m:e>
                        <m:r>
                          <a:rPr sz="3900" i="1">
                            <a:solidFill>
                              <a:srgbClr val="555962"/>
                            </a:solidFill>
                            <a:latin typeface="Cambria Math" panose="02040503050406030204" pitchFamily="18" charset="0"/>
                          </a:rPr>
                          <m:t>𝑃𝑂</m:t>
                        </m:r>
                      </m:e>
                      <m:sub>
                        <m:r>
                          <a:rPr sz="3900" i="1">
                            <a:solidFill>
                              <a:srgbClr val="555962"/>
                            </a:solidFill>
                            <a:latin typeface="Cambria Math" panose="02040503050406030204" pitchFamily="18" charset="0"/>
                          </a:rPr>
                          <m:t>𝑛</m:t>
                        </m:r>
                      </m:sub>
                    </m:sSub>
                  </m:oMath>
                </a14:m>
                <a:r>
                  <a:rPr dirty="0"/>
                  <a:t> ,</a:t>
                </a:r>
                <a:r>
                  <a:rPr dirty="0" err="1"/>
                  <a:t>其中</a:t>
                </a:r>
                <a14:m>
                  <m:oMath xmlns:m="http://schemas.openxmlformats.org/officeDocument/2006/math">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𝑃𝐸</m:t>
                        </m:r>
                      </m:e>
                      <m:sub>
                        <m:r>
                          <a:rPr sz="3950" i="1">
                            <a:solidFill>
                              <a:srgbClr val="555962"/>
                            </a:solidFill>
                            <a:latin typeface="Cambria Math" panose="02040503050406030204" pitchFamily="18" charset="0"/>
                          </a:rPr>
                          <m:t>𝑛</m:t>
                        </m:r>
                      </m:sub>
                    </m:sSub>
                    <m:r>
                      <a:rPr sz="3950" i="1">
                        <a:solidFill>
                          <a:srgbClr val="555962"/>
                        </a:solidFill>
                        <a:latin typeface="Cambria Math" panose="02040503050406030204" pitchFamily="18" charset="0"/>
                      </a:rPr>
                      <m:t>=</m:t>
                    </m:r>
                    <m:limUpp>
                      <m:limUppPr>
                        <m:ctrlPr>
                          <a:rPr sz="3950" i="1">
                            <a:solidFill>
                              <a:srgbClr val="555962"/>
                            </a:solidFill>
                            <a:latin typeface="Cambria Math" panose="02040503050406030204" pitchFamily="18" charset="0"/>
                          </a:rPr>
                        </m:ctrlPr>
                      </m:limUppPr>
                      <m:e>
                        <m:limLow>
                          <m:limLowPr>
                            <m:ctrlPr>
                              <a:rPr sz="3950" i="1">
                                <a:solidFill>
                                  <a:srgbClr val="555962"/>
                                </a:solidFill>
                                <a:latin typeface="Cambria Math" panose="02040503050406030204" pitchFamily="18" charset="0"/>
                              </a:rPr>
                            </m:ctrlPr>
                          </m:limLowPr>
                          <m:e>
                            <m:r>
                              <a:rPr sz="3950" i="1">
                                <a:solidFill>
                                  <a:srgbClr val="555962"/>
                                </a:solidFill>
                                <a:latin typeface="Cambria Math" panose="02040503050406030204" pitchFamily="18" charset="0"/>
                              </a:rPr>
                              <m:t>∏</m:t>
                            </m:r>
                          </m:e>
                          <m:lim>
                            <m:r>
                              <a:rPr sz="3950" i="1">
                                <a:solidFill>
                                  <a:srgbClr val="555962"/>
                                </a:solidFill>
                                <a:latin typeface="Cambria Math" panose="02040503050406030204" pitchFamily="18" charset="0"/>
                              </a:rPr>
                              <m:t>𝑖</m:t>
                            </m:r>
                            <m:r>
                              <a:rPr sz="3950" i="1">
                                <a:solidFill>
                                  <a:srgbClr val="555962"/>
                                </a:solidFill>
                                <a:latin typeface="Cambria Math" panose="02040503050406030204" pitchFamily="18" charset="0"/>
                              </a:rPr>
                              <m:t>=0</m:t>
                            </m:r>
                          </m:lim>
                        </m:limLow>
                      </m:e>
                      <m:lim>
                        <m:r>
                          <a:rPr sz="3950" i="1">
                            <a:solidFill>
                              <a:srgbClr val="555962"/>
                            </a:solidFill>
                            <a:latin typeface="Cambria Math" panose="02040503050406030204" pitchFamily="18" charset="0"/>
                          </a:rPr>
                          <m:t>𝑛</m:t>
                        </m:r>
                        <m:r>
                          <a:rPr sz="3950" i="1">
                            <a:solidFill>
                              <a:srgbClr val="555962"/>
                            </a:solidFill>
                            <a:latin typeface="Cambria Math" panose="02040503050406030204" pitchFamily="18" charset="0"/>
                          </a:rPr>
                          <m:t>/2−1</m:t>
                        </m:r>
                      </m:lim>
                    </m:limUpp>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𝑎</m:t>
                        </m:r>
                      </m:e>
                      <m:sub>
                        <m:r>
                          <a:rPr sz="3950" i="1">
                            <a:solidFill>
                              <a:srgbClr val="555962"/>
                            </a:solidFill>
                            <a:latin typeface="Cambria Math" panose="02040503050406030204" pitchFamily="18" charset="0"/>
                          </a:rPr>
                          <m:t>2</m:t>
                        </m:r>
                        <m:r>
                          <a:rPr sz="3950" i="1">
                            <a:solidFill>
                              <a:srgbClr val="555962"/>
                            </a:solidFill>
                            <a:latin typeface="Cambria Math" panose="02040503050406030204" pitchFamily="18" charset="0"/>
                          </a:rPr>
                          <m:t>𝑖</m:t>
                        </m:r>
                      </m:sub>
                    </m:sSub>
                    <m:r>
                      <a:rPr sz="3950" i="1">
                        <a:solidFill>
                          <a:srgbClr val="555962"/>
                        </a:solidFill>
                        <a:latin typeface="Cambria Math" panose="02040503050406030204" pitchFamily="18" charset="0"/>
                      </a:rPr>
                      <m:t>,</m:t>
                    </m:r>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𝑃𝑂</m:t>
                        </m:r>
                      </m:e>
                      <m:sub>
                        <m:r>
                          <a:rPr sz="3950" i="1">
                            <a:solidFill>
                              <a:srgbClr val="555962"/>
                            </a:solidFill>
                            <a:latin typeface="Cambria Math" panose="02040503050406030204" pitchFamily="18" charset="0"/>
                          </a:rPr>
                          <m:t>𝑛</m:t>
                        </m:r>
                      </m:sub>
                    </m:sSub>
                    <m:r>
                      <a:rPr sz="3950" i="1">
                        <a:solidFill>
                          <a:srgbClr val="555962"/>
                        </a:solidFill>
                        <a:latin typeface="Cambria Math" panose="02040503050406030204" pitchFamily="18" charset="0"/>
                      </a:rPr>
                      <m:t>=</m:t>
                    </m:r>
                    <m:limUpp>
                      <m:limUppPr>
                        <m:ctrlPr>
                          <a:rPr sz="3950" i="1">
                            <a:solidFill>
                              <a:srgbClr val="555962"/>
                            </a:solidFill>
                            <a:latin typeface="Cambria Math" panose="02040503050406030204" pitchFamily="18" charset="0"/>
                          </a:rPr>
                        </m:ctrlPr>
                      </m:limUppPr>
                      <m:e>
                        <m:limLow>
                          <m:limLowPr>
                            <m:ctrlPr>
                              <a:rPr sz="3950" i="1">
                                <a:solidFill>
                                  <a:srgbClr val="555962"/>
                                </a:solidFill>
                                <a:latin typeface="Cambria Math" panose="02040503050406030204" pitchFamily="18" charset="0"/>
                              </a:rPr>
                            </m:ctrlPr>
                          </m:limLowPr>
                          <m:e>
                            <m:r>
                              <a:rPr sz="3950" i="1">
                                <a:solidFill>
                                  <a:srgbClr val="555962"/>
                                </a:solidFill>
                                <a:latin typeface="Cambria Math" panose="02040503050406030204" pitchFamily="18" charset="0"/>
                              </a:rPr>
                              <m:t>∏</m:t>
                            </m:r>
                          </m:e>
                          <m:lim>
                            <m:r>
                              <a:rPr sz="3950" i="1">
                                <a:solidFill>
                                  <a:srgbClr val="555962"/>
                                </a:solidFill>
                                <a:latin typeface="Cambria Math" panose="02040503050406030204" pitchFamily="18" charset="0"/>
                              </a:rPr>
                              <m:t>𝑖</m:t>
                            </m:r>
                            <m:r>
                              <a:rPr sz="3950" i="1">
                                <a:solidFill>
                                  <a:srgbClr val="555962"/>
                                </a:solidFill>
                                <a:latin typeface="Cambria Math" panose="02040503050406030204" pitchFamily="18" charset="0"/>
                              </a:rPr>
                              <m:t>=0</m:t>
                            </m:r>
                          </m:lim>
                        </m:limLow>
                      </m:e>
                      <m:lim>
                        <m:r>
                          <a:rPr sz="3950" i="1">
                            <a:solidFill>
                              <a:srgbClr val="555962"/>
                            </a:solidFill>
                            <a:latin typeface="Cambria Math" panose="02040503050406030204" pitchFamily="18" charset="0"/>
                          </a:rPr>
                          <m:t>𝑛</m:t>
                        </m:r>
                        <m:r>
                          <a:rPr sz="3950" i="1">
                            <a:solidFill>
                              <a:srgbClr val="555962"/>
                            </a:solidFill>
                            <a:latin typeface="Cambria Math" panose="02040503050406030204" pitchFamily="18" charset="0"/>
                          </a:rPr>
                          <m:t>/2−1</m:t>
                        </m:r>
                      </m:lim>
                    </m:limUpp>
                    <m:sSub>
                      <m:sSubPr>
                        <m:ctrlPr>
                          <a:rPr sz="3950" i="1">
                            <a:solidFill>
                              <a:srgbClr val="555962"/>
                            </a:solidFill>
                            <a:latin typeface="Cambria Math" panose="02040503050406030204" pitchFamily="18" charset="0"/>
                          </a:rPr>
                        </m:ctrlPr>
                      </m:sSubPr>
                      <m:e>
                        <m:r>
                          <a:rPr sz="3950" i="1">
                            <a:solidFill>
                              <a:srgbClr val="555962"/>
                            </a:solidFill>
                            <a:latin typeface="Cambria Math" panose="02040503050406030204" pitchFamily="18" charset="0"/>
                          </a:rPr>
                          <m:t>𝑎</m:t>
                        </m:r>
                      </m:e>
                      <m:sub>
                        <m:r>
                          <a:rPr sz="3950" i="1">
                            <a:solidFill>
                              <a:srgbClr val="555962"/>
                            </a:solidFill>
                            <a:latin typeface="Cambria Math" panose="02040503050406030204" pitchFamily="18" charset="0"/>
                          </a:rPr>
                          <m:t>2</m:t>
                        </m:r>
                        <m:r>
                          <a:rPr sz="3950" i="1">
                            <a:solidFill>
                              <a:srgbClr val="555962"/>
                            </a:solidFill>
                            <a:latin typeface="Cambria Math" panose="02040503050406030204" pitchFamily="18" charset="0"/>
                          </a:rPr>
                          <m:t>𝑖</m:t>
                        </m:r>
                        <m:r>
                          <a:rPr sz="3950" i="1">
                            <a:solidFill>
                              <a:srgbClr val="555962"/>
                            </a:solidFill>
                            <a:latin typeface="Cambria Math" panose="02040503050406030204" pitchFamily="18" charset="0"/>
                          </a:rPr>
                          <m:t>+1</m:t>
                        </m:r>
                      </m:sub>
                    </m:sSub>
                  </m:oMath>
                </a14:m>
                <a:endParaRPr dirty="0"/>
              </a:p>
              <a:p>
                <a:pPr marL="1005839" indent="-558800" defTabSz="726440">
                  <a:spcBef>
                    <a:spcPts val="3200"/>
                  </a:spcBef>
                  <a:defRPr sz="3168" spc="-63">
                    <a:latin typeface="Heiti SC Light"/>
                    <a:ea typeface="Heiti SC Light"/>
                    <a:cs typeface="Heiti SC Light"/>
                    <a:sym typeface="Heiti SC Light"/>
                  </a:defRPr>
                </a:pPr>
                <a:r>
                  <a:rPr dirty="0"/>
                  <a:t>右边的代码即使用了2次循环展开，以在每次迭代时合并更多元素，也使用了2路并行，将索引值为偶数的元素累积在acc0中，奇数的累积在acc1中。因此，称其为“2×2循环展开”。</a:t>
                </a:r>
              </a:p>
            </p:txBody>
          </p:sp>
        </mc:Choice>
        <mc:Fallback xmlns="">
          <p:sp>
            <p:nvSpPr>
              <p:cNvPr id="611" name="多个累积变量…"/>
              <p:cNvSpPr txBox="1">
                <a:spLocks noGrp="1" noRot="1" noChangeAspect="1" noMove="1" noResize="1" noEditPoints="1" noAdjustHandles="1" noChangeArrowheads="1" noChangeShapeType="1" noTextEdit="1"/>
              </p:cNvSpPr>
              <p:nvPr>
                <p:ph type="body" sz="half" idx="1"/>
              </p:nvPr>
            </p:nvSpPr>
            <p:spPr>
              <a:xfrm>
                <a:off x="1473200" y="3251200"/>
                <a:ext cx="13707806" cy="9737436"/>
              </a:xfrm>
              <a:prstGeom prst="rect">
                <a:avLst/>
              </a:prstGeom>
              <a:blipFill>
                <a:blip r:embed="rId3"/>
                <a:stretch>
                  <a:fillRect t="-651" r="-1019"/>
                </a:stretch>
              </a:blipFill>
            </p:spPr>
            <p:txBody>
              <a:bodyPr/>
              <a:lstStyle/>
              <a:p>
                <a:r>
                  <a:rPr lang="zh-CN" altLang="en-US">
                    <a:noFill/>
                  </a:rPr>
                  <a:t> </a:t>
                </a:r>
              </a:p>
            </p:txBody>
          </p:sp>
        </mc:Fallback>
      </mc:AlternateContent>
      <p:sp>
        <p:nvSpPr>
          <p:cNvPr id="612" name="/* 2 x 2 loop unrolling */…"/>
          <p:cNvSpPr txBox="1"/>
          <p:nvPr/>
        </p:nvSpPr>
        <p:spPr>
          <a:xfrm>
            <a:off x="16393730" y="2803524"/>
            <a:ext cx="7354479" cy="10007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100000"/>
              </a:lnSpc>
              <a:spcBef>
                <a:spcPts val="0"/>
              </a:spcBef>
              <a:defRPr sz="2500" spc="0">
                <a:solidFill>
                  <a:srgbClr val="A7A8A7"/>
                </a:solidFill>
                <a:latin typeface="Courier"/>
                <a:ea typeface="Courier"/>
                <a:cs typeface="Courier"/>
                <a:sym typeface="Courier"/>
              </a:defRPr>
            </a:pPr>
            <a:r>
              <a:t>/* 2 x 2 loop unrolling */</a:t>
            </a:r>
            <a:endParaRPr>
              <a:solidFill>
                <a:srgbClr val="000000"/>
              </a:solidFill>
            </a:endParaRPr>
          </a:p>
          <a:p>
            <a:pPr algn="l" defTabSz="457200">
              <a:lnSpc>
                <a:spcPct val="100000"/>
              </a:lnSpc>
              <a:spcBef>
                <a:spcPts val="0"/>
              </a:spcBef>
              <a:defRPr sz="2500" spc="0">
                <a:solidFill>
                  <a:srgbClr val="000000"/>
                </a:solidFill>
                <a:latin typeface="Courier"/>
                <a:ea typeface="Courier"/>
                <a:cs typeface="Courier"/>
                <a:sym typeface="Courier"/>
              </a:defRPr>
            </a:pPr>
            <a:r>
              <a:rPr>
                <a:solidFill>
                  <a:srgbClr val="0098C0"/>
                </a:solidFill>
              </a:rPr>
              <a:t>void</a:t>
            </a:r>
            <a:r>
              <a:t> </a:t>
            </a:r>
            <a:r>
              <a:rPr>
                <a:solidFill>
                  <a:srgbClr val="0098C0"/>
                </a:solidFill>
              </a:rPr>
              <a:t>combine6</a:t>
            </a:r>
            <a:r>
              <a:t>(vec_ptr v, data_t *dest)</a:t>
            </a:r>
          </a:p>
          <a:p>
            <a:pPr algn="l" defTabSz="457200">
              <a:lnSpc>
                <a:spcPct val="100000"/>
              </a:lnSpc>
              <a:spcBef>
                <a:spcPts val="0"/>
              </a:spcBef>
              <a:defRPr sz="2500" spc="0">
                <a:solidFill>
                  <a:srgbClr val="000000"/>
                </a:solidFill>
                <a:latin typeface="Courier"/>
                <a:ea typeface="Courier"/>
                <a:cs typeface="Courier"/>
                <a:sym typeface="Courier"/>
              </a:defRPr>
            </a:pPr>
            <a:r>
              <a:t>{</a:t>
            </a:r>
          </a:p>
          <a:p>
            <a:pPr algn="l" defTabSz="457200">
              <a:lnSpc>
                <a:spcPct val="100000"/>
              </a:lnSpc>
              <a:spcBef>
                <a:spcPts val="0"/>
              </a:spcBef>
              <a:defRPr sz="2500" spc="0">
                <a:solidFill>
                  <a:srgbClr val="0098C0"/>
                </a:solidFill>
                <a:latin typeface="Courier"/>
                <a:ea typeface="Courier"/>
                <a:cs typeface="Courier"/>
                <a:sym typeface="Courier"/>
              </a:defRPr>
            </a:pPr>
            <a:r>
              <a:rPr>
                <a:solidFill>
                  <a:srgbClr val="000000"/>
                </a:solidFill>
              </a:rPr>
              <a:t>	</a:t>
            </a:r>
            <a:r>
              <a:t>long</a:t>
            </a:r>
            <a:r>
              <a:rPr>
                <a:solidFill>
                  <a:srgbClr val="000000"/>
                </a:solidFill>
              </a:rPr>
              <a:t> i;</a:t>
            </a: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0098C0"/>
                </a:solidFill>
              </a:rPr>
              <a:t>long</a:t>
            </a:r>
            <a:r>
              <a:t> length = </a:t>
            </a:r>
            <a:r>
              <a:rPr>
                <a:solidFill>
                  <a:srgbClr val="0098C0"/>
                </a:solidFill>
              </a:rPr>
              <a:t>vec_length</a:t>
            </a:r>
            <a:r>
              <a:t>(v);</a:t>
            </a: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0098C0"/>
                </a:solidFill>
              </a:rPr>
              <a:t>long</a:t>
            </a:r>
            <a:r>
              <a:t> limit = length - </a:t>
            </a:r>
            <a:r>
              <a:rPr>
                <a:solidFill>
                  <a:srgbClr val="0098C0"/>
                </a:solidFill>
              </a:rPr>
              <a:t>1</a:t>
            </a:r>
            <a:r>
              <a:t>;</a:t>
            </a:r>
          </a:p>
          <a:p>
            <a:pPr algn="l" defTabSz="457200">
              <a:lnSpc>
                <a:spcPct val="100000"/>
              </a:lnSpc>
              <a:spcBef>
                <a:spcPts val="0"/>
              </a:spcBef>
              <a:defRPr sz="2500" spc="0">
                <a:solidFill>
                  <a:srgbClr val="000000"/>
                </a:solidFill>
                <a:latin typeface="Courier"/>
                <a:ea typeface="Courier"/>
                <a:cs typeface="Courier"/>
                <a:sym typeface="Courier"/>
              </a:defRPr>
            </a:pPr>
            <a:r>
              <a:t>	data_t *data = </a:t>
            </a:r>
            <a:r>
              <a:rPr>
                <a:solidFill>
                  <a:srgbClr val="0098C0"/>
                </a:solidFill>
              </a:rPr>
              <a:t>get_vec_start</a:t>
            </a:r>
            <a:r>
              <a:t>(v);</a:t>
            </a:r>
          </a:p>
          <a:p>
            <a:pPr algn="l" defTabSz="457200">
              <a:lnSpc>
                <a:spcPct val="100000"/>
              </a:lnSpc>
              <a:spcBef>
                <a:spcPts val="0"/>
              </a:spcBef>
              <a:defRPr sz="2500" spc="0">
                <a:solidFill>
                  <a:srgbClr val="000000"/>
                </a:solidFill>
                <a:latin typeface="Courier"/>
                <a:ea typeface="Courier"/>
                <a:cs typeface="Courier"/>
                <a:sym typeface="Courier"/>
              </a:defRPr>
            </a:pPr>
            <a:r>
              <a:t>	data_t acc0 = IDENT;</a:t>
            </a:r>
          </a:p>
          <a:p>
            <a:pPr algn="l" defTabSz="457200">
              <a:lnSpc>
                <a:spcPct val="100000"/>
              </a:lnSpc>
              <a:spcBef>
                <a:spcPts val="0"/>
              </a:spcBef>
              <a:defRPr sz="2500" spc="0">
                <a:solidFill>
                  <a:srgbClr val="000000"/>
                </a:solidFill>
                <a:latin typeface="Courier"/>
                <a:ea typeface="Courier"/>
                <a:cs typeface="Courier"/>
                <a:sym typeface="Courier"/>
              </a:defRPr>
            </a:pPr>
            <a:r>
              <a:t>	data_t acc1 = IDENT;</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A7A8A7"/>
                </a:solidFill>
                <a:latin typeface="Courier"/>
                <a:ea typeface="Courier"/>
                <a:cs typeface="Courier"/>
                <a:sym typeface="Courier"/>
              </a:defRPr>
            </a:pPr>
            <a:r>
              <a:rPr>
                <a:solidFill>
                  <a:srgbClr val="000000"/>
                </a:solidFill>
              </a:rPr>
              <a:t>	</a:t>
            </a:r>
            <a:r>
              <a:t>/* combine 2 elements at a time */</a:t>
            </a:r>
            <a:endParaRPr>
              <a:solidFill>
                <a:srgbClr val="000000"/>
              </a:solidFill>
            </a:endParaRP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B83370"/>
                </a:solidFill>
              </a:rPr>
              <a:t>for</a:t>
            </a:r>
            <a:r>
              <a:t> (i = </a:t>
            </a:r>
            <a:r>
              <a:rPr>
                <a:solidFill>
                  <a:srgbClr val="0098C0"/>
                </a:solidFill>
              </a:rPr>
              <a:t>0</a:t>
            </a:r>
            <a:r>
              <a:t>; i &lt; limit; i+=</a:t>
            </a:r>
            <a:r>
              <a:rPr>
                <a:solidFill>
                  <a:srgbClr val="0098C0"/>
                </a:solidFill>
              </a:rPr>
              <a:t>2</a:t>
            </a:r>
            <a:r>
              <a:t>)</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acc0 = acco OP data[i];</a:t>
            </a:r>
          </a:p>
          <a:p>
            <a:pPr algn="l" defTabSz="457200">
              <a:lnSpc>
                <a:spcPct val="100000"/>
              </a:lnSpc>
              <a:spcBef>
                <a:spcPts val="0"/>
              </a:spcBef>
              <a:defRPr sz="2500" spc="0">
                <a:solidFill>
                  <a:srgbClr val="000000"/>
                </a:solidFill>
                <a:latin typeface="Courier"/>
                <a:ea typeface="Courier"/>
                <a:cs typeface="Courier"/>
                <a:sym typeface="Courier"/>
              </a:defRPr>
            </a:pPr>
            <a:r>
              <a:t>		acc1 = acc1 OP data[i+</a:t>
            </a:r>
            <a:r>
              <a:rPr>
                <a:solidFill>
                  <a:srgbClr val="0098C0"/>
                </a:solidFill>
              </a:rPr>
              <a:t>1</a:t>
            </a:r>
            <a:r>
              <a:t>];</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A7A8A7"/>
                </a:solidFill>
                <a:latin typeface="Courier"/>
                <a:ea typeface="Courier"/>
                <a:cs typeface="Courier"/>
                <a:sym typeface="Courier"/>
              </a:defRPr>
            </a:pPr>
            <a:r>
              <a:rPr>
                <a:solidFill>
                  <a:srgbClr val="000000"/>
                </a:solidFill>
              </a:rPr>
              <a:t>	</a:t>
            </a:r>
            <a:r>
              <a:t>/* Finish any remaining elements */</a:t>
            </a:r>
            <a:endParaRPr>
              <a:solidFill>
                <a:srgbClr val="000000"/>
              </a:solidFill>
            </a:endParaRPr>
          </a:p>
          <a:p>
            <a:pPr algn="l" defTabSz="457200">
              <a:lnSpc>
                <a:spcPct val="100000"/>
              </a:lnSpc>
              <a:spcBef>
                <a:spcPts val="0"/>
              </a:spcBef>
              <a:defRPr sz="2500" spc="0">
                <a:solidFill>
                  <a:srgbClr val="000000"/>
                </a:solidFill>
                <a:latin typeface="Courier"/>
                <a:ea typeface="Courier"/>
                <a:cs typeface="Courier"/>
                <a:sym typeface="Courier"/>
              </a:defRPr>
            </a:pPr>
            <a:r>
              <a:t>	</a:t>
            </a:r>
            <a:r>
              <a:rPr>
                <a:solidFill>
                  <a:srgbClr val="B83370"/>
                </a:solidFill>
              </a:rPr>
              <a:t>for</a:t>
            </a:r>
            <a:r>
              <a:t> (; i &lt; length; i++)</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acc0 = acc0 OP data[i];</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a:t>
            </a:r>
          </a:p>
          <a:p>
            <a:pPr algn="l" defTabSz="457200">
              <a:lnSpc>
                <a:spcPct val="100000"/>
              </a:lnSpc>
              <a:spcBef>
                <a:spcPts val="0"/>
              </a:spcBef>
              <a:defRPr sz="2500" spc="0">
                <a:solidFill>
                  <a:srgbClr val="000000"/>
                </a:solidFill>
                <a:latin typeface="Courier"/>
                <a:ea typeface="Courier"/>
                <a:cs typeface="Courier"/>
                <a:sym typeface="Courier"/>
              </a:defRPr>
            </a:pPr>
            <a:r>
              <a:t>	*dest = acc0 OP acc1;</a:t>
            </a:r>
          </a:p>
          <a:p>
            <a:pPr algn="l" defTabSz="457200">
              <a:lnSpc>
                <a:spcPct val="100000"/>
              </a:lnSpc>
              <a:spcBef>
                <a:spcPts val="0"/>
              </a:spcBef>
              <a:defRPr sz="2500" spc="0">
                <a:solidFill>
                  <a:srgbClr val="000000"/>
                </a:solidFill>
                <a:latin typeface="Courier"/>
                <a:ea typeface="Courier"/>
                <a:cs typeface="Courier"/>
                <a:sym typeface="Courier"/>
              </a:defRPr>
            </a:pPr>
            <a: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Optimize program performance"/>
          <p:cNvSpPr txBox="1">
            <a:spLocks noGrp="1"/>
          </p:cNvSpPr>
          <p:nvPr>
            <p:ph type="body" idx="13"/>
          </p:nvPr>
        </p:nvSpPr>
        <p:spPr>
          <a:prstGeom prst="rect">
            <a:avLst/>
          </a:prstGeom>
        </p:spPr>
        <p:txBody>
          <a:bodyPr/>
          <a:lstStyle/>
          <a:p>
            <a:r>
              <a:t>Optimize program performance</a:t>
            </a:r>
          </a:p>
        </p:txBody>
      </p:sp>
      <p:sp>
        <p:nvSpPr>
          <p:cNvPr id="615"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p:sp>
        <p:nvSpPr>
          <p:cNvPr id="616" name="比较只做循环展开和既做循环展开也同时使用两路并行这种两种方法"/>
          <p:cNvSpPr txBox="1">
            <a:spLocks noGrp="1"/>
          </p:cNvSpPr>
          <p:nvPr>
            <p:ph type="body" sz="quarter" idx="1"/>
          </p:nvPr>
        </p:nvSpPr>
        <p:spPr>
          <a:xfrm>
            <a:off x="1473200" y="3251200"/>
            <a:ext cx="21437600" cy="777875"/>
          </a:xfrm>
          <a:prstGeom prst="rect">
            <a:avLst/>
          </a:prstGeom>
        </p:spPr>
        <p:txBody>
          <a:bodyPr numCol="1" spcCol="38100"/>
          <a:lstStyle>
            <a:lvl1pPr marL="705555" indent="-705555">
              <a:defRPr sz="3500" spc="-70">
                <a:latin typeface="Heiti SC Light"/>
                <a:ea typeface="Heiti SC Light"/>
                <a:cs typeface="Heiti SC Light"/>
                <a:sym typeface="Heiti SC Light"/>
              </a:defRPr>
            </a:lvl1pPr>
          </a:lstStyle>
          <a:p>
            <a:r>
              <a:t>比较只做循环展开和既做循环展开也同时使用两路并行这种两种方法</a:t>
            </a:r>
          </a:p>
        </p:txBody>
      </p:sp>
      <p:sp>
        <p:nvSpPr>
          <p:cNvPr id="617" name="我们看到所有情况都得到了改进，整数乘、浮点加、浮点乘改进了约2倍，而整数加也有所改进。而且，从性能分析来看，我们打破了由延迟界限设下的限制。处理器不再需要延迟一个加法或乘法操作以待前一个操作完成。"/>
          <p:cNvSpPr txBox="1"/>
          <p:nvPr/>
        </p:nvSpPr>
        <p:spPr>
          <a:xfrm>
            <a:off x="1473200" y="8392318"/>
            <a:ext cx="21437600" cy="4542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705555" indent="-705555" algn="l">
              <a:buClr>
                <a:srgbClr val="FC8D81"/>
              </a:buClr>
              <a:buSzPct val="120000"/>
              <a:buChar char="•"/>
              <a:defRPr sz="3500" spc="-70">
                <a:latin typeface="Heiti SC Light"/>
                <a:ea typeface="Heiti SC Light"/>
                <a:cs typeface="Heiti SC Light"/>
                <a:sym typeface="Heiti SC Light"/>
              </a:defRPr>
            </a:lvl1pPr>
          </a:lstStyle>
          <a:p>
            <a:r>
              <a:t>我们看到所有情况都得到了改进，整数乘、浮点加、浮点乘改进了约2倍，而整数加也有所改进。而且，从性能分析来看，我们打破了由延迟界限设下的限制。处理器不再需要延迟一个加法或乘法操作以待前一个操作完成。</a:t>
            </a:r>
          </a:p>
        </p:txBody>
      </p:sp>
      <p:pic>
        <p:nvPicPr>
          <p:cNvPr id="618" name="图像" descr="图像"/>
          <p:cNvPicPr>
            <a:picLocks noChangeAspect="1"/>
          </p:cNvPicPr>
          <p:nvPr/>
        </p:nvPicPr>
        <p:blipFill>
          <a:blip r:embed="rId2"/>
          <a:stretch>
            <a:fillRect/>
          </a:stretch>
        </p:blipFill>
        <p:spPr>
          <a:xfrm>
            <a:off x="2049185" y="3980259"/>
            <a:ext cx="15298937" cy="4170760"/>
          </a:xfrm>
          <a:prstGeom prst="rect">
            <a:avLst/>
          </a:prstGeom>
          <a:ln w="12700">
            <a:solidFill>
              <a:srgbClr val="555962"/>
            </a:solidFill>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Optimize program performance"/>
          <p:cNvSpPr txBox="1">
            <a:spLocks noGrp="1"/>
          </p:cNvSpPr>
          <p:nvPr>
            <p:ph type="body" idx="13"/>
          </p:nvPr>
        </p:nvSpPr>
        <p:spPr>
          <a:prstGeom prst="rect">
            <a:avLst/>
          </a:prstGeom>
        </p:spPr>
        <p:txBody>
          <a:bodyPr/>
          <a:lstStyle/>
          <a:p>
            <a:r>
              <a:t>Optimize program performance</a:t>
            </a:r>
          </a:p>
        </p:txBody>
      </p:sp>
      <p:sp>
        <p:nvSpPr>
          <p:cNvPr id="621" name="5.9 提高并行性"/>
          <p:cNvSpPr txBox="1">
            <a:spLocks noGrp="1"/>
          </p:cNvSpPr>
          <p:nvPr>
            <p:ph type="title"/>
          </p:nvPr>
        </p:nvSpPr>
        <p:spPr>
          <a:prstGeom prst="rect">
            <a:avLst/>
          </a:prstGeom>
        </p:spPr>
        <p:txBody>
          <a:bodyPr/>
          <a:lstStyle>
            <a:lvl1pPr>
              <a:defRPr>
                <a:latin typeface="Heiti SC Medium"/>
                <a:ea typeface="Heiti SC Medium"/>
                <a:cs typeface="Heiti SC Medium"/>
                <a:sym typeface="Heiti SC Medium"/>
              </a:defRPr>
            </a:lvl1pPr>
          </a:lstStyle>
          <a:p>
            <a:r>
              <a:t>5.9 提高并行性</a:t>
            </a:r>
          </a:p>
        </p:txBody>
      </p:sp>
      <p:sp>
        <p:nvSpPr>
          <p:cNvPr id="622" name="将combine5对一个长度为 n 的向量进行的操作用数据流表示。现在有两条关键路径，每条关键路径包含 n/2 个操作。"/>
          <p:cNvSpPr txBox="1"/>
          <p:nvPr/>
        </p:nvSpPr>
        <p:spPr>
          <a:xfrm>
            <a:off x="1007121" y="3250697"/>
            <a:ext cx="5170321" cy="911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617361" indent="-617361" algn="l">
              <a:buClr>
                <a:srgbClr val="FC8D81"/>
              </a:buClr>
              <a:buSzPct val="120000"/>
              <a:buChar char="•"/>
              <a:defRPr sz="3500" spc="-70">
                <a:latin typeface="Heiti SC Light"/>
                <a:ea typeface="Heiti SC Light"/>
                <a:cs typeface="Heiti SC Light"/>
                <a:sym typeface="Heiti SC Light"/>
              </a:defRPr>
            </a:lvl1pPr>
          </a:lstStyle>
          <a:p>
            <a:r>
              <a:t>将combine5对一个长度为 n 的向量进行的操作用数据流表示。现在有两条关键路径，每条关键路径包含 n/2 个操作。</a:t>
            </a:r>
          </a:p>
        </p:txBody>
      </p:sp>
      <p:sp>
        <p:nvSpPr>
          <p:cNvPr id="623" name="线条"/>
          <p:cNvSpPr/>
          <p:nvPr/>
        </p:nvSpPr>
        <p:spPr>
          <a:xfrm flipV="1">
            <a:off x="11360694" y="3250697"/>
            <a:ext cx="1" cy="9684756"/>
          </a:xfrm>
          <a:prstGeom prst="line">
            <a:avLst/>
          </a:prstGeom>
          <a:ln w="12700">
            <a:solidFill>
              <a:srgbClr val="555962"/>
            </a:solidFill>
            <a:miter lim="400000"/>
          </a:ln>
        </p:spPr>
        <p:txBody>
          <a:bodyPr lIns="0" tIns="0" rIns="0" bIns="0"/>
          <a:lstStyle/>
          <a:p>
            <a:endParaRPr/>
          </a:p>
        </p:txBody>
      </p:sp>
      <p:pic>
        <p:nvPicPr>
          <p:cNvPr id="624" name="图像" descr="图像"/>
          <p:cNvPicPr>
            <a:picLocks noChangeAspect="1"/>
          </p:cNvPicPr>
          <p:nvPr/>
        </p:nvPicPr>
        <p:blipFill>
          <a:blip r:embed="rId2"/>
          <a:stretch>
            <a:fillRect/>
          </a:stretch>
        </p:blipFill>
        <p:spPr>
          <a:xfrm>
            <a:off x="6388542" y="3312754"/>
            <a:ext cx="4754702" cy="8652592"/>
          </a:xfrm>
          <a:prstGeom prst="rect">
            <a:avLst/>
          </a:prstGeom>
          <a:ln w="12700">
            <a:solidFill>
              <a:srgbClr val="000000"/>
            </a:solidFill>
            <a:miter lim="400000"/>
          </a:ln>
        </p:spPr>
      </p:pic>
      <p:pic>
        <p:nvPicPr>
          <p:cNvPr id="625" name="图像" descr="图像"/>
          <p:cNvPicPr>
            <a:picLocks noChangeAspect="1"/>
          </p:cNvPicPr>
          <p:nvPr/>
        </p:nvPicPr>
        <p:blipFill>
          <a:blip r:embed="rId3"/>
          <a:stretch>
            <a:fillRect/>
          </a:stretch>
        </p:blipFill>
        <p:spPr>
          <a:xfrm>
            <a:off x="12281994" y="4769572"/>
            <a:ext cx="10913438" cy="4430747"/>
          </a:xfrm>
          <a:prstGeom prst="rect">
            <a:avLst/>
          </a:prstGeom>
          <a:ln w="12700">
            <a:solidFill>
              <a:srgbClr val="000000"/>
            </a:solidFill>
            <a:miter lim="400000"/>
          </a:ln>
        </p:spPr>
      </p:pic>
      <p:sp>
        <p:nvSpPr>
          <p:cNvPr id="626" name="K × K 循环展开的CPE性能，使用这种变换后，所有的CPE都有所改进，接近或达到其吞吐量界限"/>
          <p:cNvSpPr txBox="1"/>
          <p:nvPr/>
        </p:nvSpPr>
        <p:spPr>
          <a:xfrm>
            <a:off x="11571794" y="3250697"/>
            <a:ext cx="12333838" cy="1271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617361" indent="-617361" algn="l">
              <a:buClr>
                <a:srgbClr val="FC8D81"/>
              </a:buClr>
              <a:buSzPct val="120000"/>
              <a:buChar char="•"/>
              <a:defRPr sz="3500" spc="-70">
                <a:latin typeface="Heiti SC Light"/>
                <a:ea typeface="Heiti SC Light"/>
                <a:cs typeface="Heiti SC Light"/>
                <a:sym typeface="Heiti SC Light"/>
              </a:defRPr>
            </a:lvl1pPr>
          </a:lstStyle>
          <a:p>
            <a:r>
              <a:t>K × K 循环展开的CPE性能，使用这种变换后，所有的CPE都有所改进，接近或达到其吞吐量界限</a:t>
            </a:r>
          </a:p>
        </p:txBody>
      </p:sp>
      <p:sp>
        <p:nvSpPr>
          <p:cNvPr id="627" name="可以看到，整数加在 k=7 时达到的 CPE 为 0.54 ，接近由两个加载单元导致的吞吐量界限 0.5。整数乘和浮点在k≥3时达到的CPE为1.01，接近由它们的功能单元设置的吞吐量界限1.00。浮点乘在k≥10时达到的CPE为0.51，接近由两个浮点乘法器和两个加载单元设置的吞吐量界限0.5。即使乘法时更加复杂的操作，通过这种方法，吞吐量也是几乎是浮点加的2倍"/>
          <p:cNvSpPr txBox="1"/>
          <p:nvPr/>
        </p:nvSpPr>
        <p:spPr>
          <a:xfrm>
            <a:off x="11571794" y="9447465"/>
            <a:ext cx="12333838" cy="3487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lnSpcReduction="10000"/>
          </a:bodyPr>
          <a:lstStyle>
            <a:lvl1pPr marL="580319" indent="-580319" algn="l" defTabSz="775969">
              <a:spcBef>
                <a:spcPts val="3400"/>
              </a:spcBef>
              <a:buClr>
                <a:srgbClr val="FC8D81"/>
              </a:buClr>
              <a:buSzPct val="120000"/>
              <a:buChar char="•"/>
              <a:defRPr sz="3290" spc="-65">
                <a:latin typeface="Heiti SC Light"/>
                <a:ea typeface="Heiti SC Light"/>
                <a:cs typeface="Heiti SC Light"/>
                <a:sym typeface="Heiti SC Light"/>
              </a:defRPr>
            </a:lvl1pPr>
          </a:lstStyle>
          <a:p>
            <a:r>
              <a:rPr dirty="0" err="1"/>
              <a:t>可以看到，整数加在</a:t>
            </a:r>
            <a:r>
              <a:rPr dirty="0"/>
              <a:t> k=7 </a:t>
            </a:r>
            <a:r>
              <a:rPr dirty="0" err="1"/>
              <a:t>时达到的</a:t>
            </a:r>
            <a:r>
              <a:rPr dirty="0"/>
              <a:t> CPE </a:t>
            </a:r>
            <a:r>
              <a:rPr dirty="0" err="1"/>
              <a:t>为</a:t>
            </a:r>
            <a:r>
              <a:rPr dirty="0"/>
              <a:t> 0.54 ，</a:t>
            </a:r>
            <a:r>
              <a:rPr dirty="0" err="1"/>
              <a:t>接近由两个加载单元导致的吞吐量界限</a:t>
            </a:r>
            <a:r>
              <a:rPr dirty="0"/>
              <a:t> 0.5。整数乘和浮点在k≥3时达到的CPE为1.01，接近由它们的功能单元设置的吞吐量界限1.00。浮点乘在k≥10时达到的CPE为0.51，接近由两个浮点乘法器和两个加载单元设置的吞吐量界限0.5。即使乘法时更加复杂的操作，通过这种方法，吞吐量也是几乎是浮点加的2倍</a:t>
            </a:r>
          </a:p>
        </p:txBody>
      </p:sp>
    </p:spTree>
  </p:cSld>
  <p:clrMapOvr>
    <a:masterClrMapping/>
  </p:clrMapOvr>
  <p:transition spd="med"/>
</p:sld>
</file>

<file path=ppt/theme/theme1.xml><?xml version="1.0" encoding="utf-8"?>
<a:theme xmlns:a="http://schemas.openxmlformats.org/drawingml/2006/main" name="White">
  <a:themeElements>
    <a:clrScheme name="White">
      <a:dk1>
        <a:srgbClr val="555962"/>
      </a:dk1>
      <a:lt1>
        <a:srgbClr val="EEEFF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iti TC Medium"/>
        <a:ea typeface="Heiti TC Medium"/>
        <a:cs typeface="Heiti TC Medium"/>
      </a:majorFont>
      <a:minorFont>
        <a:latin typeface="Heiti TC Light"/>
        <a:ea typeface="Heiti TC Light"/>
        <a:cs typeface="Heiti TC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iti TC Medium"/>
        <a:ea typeface="Heiti TC Medium"/>
        <a:cs typeface="Heiti TC Medium"/>
      </a:majorFont>
      <a:minorFont>
        <a:latin typeface="Heiti TC Light"/>
        <a:ea typeface="Heiti TC Light"/>
        <a:cs typeface="Heiti TC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40000"/>
          </a:lnSpc>
          <a:spcBef>
            <a:spcPts val="3700"/>
          </a:spcBef>
          <a:spcAft>
            <a:spcPts val="0"/>
          </a:spcAft>
          <a:buClrTx/>
          <a:buSzTx/>
          <a:buFontTx/>
          <a:buNone/>
          <a:tabLst/>
          <a:defRPr kumimoji="0" sz="3600" b="0" i="0" u="none" strike="noStrike" cap="none" spc="-72" normalizeH="0" baseline="0">
            <a:ln>
              <a:noFill/>
            </a:ln>
            <a:solidFill>
              <a:srgbClr val="555962"/>
            </a:solidFill>
            <a:effectLst/>
            <a:uFillTx/>
            <a:latin typeface="+mn-lt"/>
            <a:ea typeface="+mn-ea"/>
            <a:cs typeface="+mn-cs"/>
            <a:sym typeface="Heiti T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TotalTime>
  <Words>1831</Words>
  <Application>Microsoft Macintosh PowerPoint</Application>
  <PresentationFormat>自定义</PresentationFormat>
  <Paragraphs>216</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Heiti SC Light</vt:lpstr>
      <vt:lpstr>Heiti SC Medium</vt:lpstr>
      <vt:lpstr>Heiti TC Light</vt:lpstr>
      <vt:lpstr>Heiti TC Medium</vt:lpstr>
      <vt:lpstr>Cambria Math</vt:lpstr>
      <vt:lpstr>Courier</vt:lpstr>
      <vt:lpstr>Gill Sans</vt:lpstr>
      <vt:lpstr>Helvetica</vt:lpstr>
      <vt:lpstr>Helvetica Neue Light</vt:lpstr>
      <vt:lpstr>Lucida Grande</vt:lpstr>
      <vt:lpstr>White</vt:lpstr>
      <vt:lpstr>优化程序性能</vt:lpstr>
      <vt:lpstr>5.8 循环展开</vt:lpstr>
      <vt:lpstr>5.8 循环展开</vt:lpstr>
      <vt:lpstr>5.8 循环展开</vt:lpstr>
      <vt:lpstr>5.8 循环展开</vt:lpstr>
      <vt:lpstr>5.9 提高并行性</vt:lpstr>
      <vt:lpstr>5.9 提高并行性</vt:lpstr>
      <vt:lpstr>5.9 提高并行性</vt:lpstr>
      <vt:lpstr>5.9 提高并行性</vt:lpstr>
      <vt:lpstr>5.9 提高并行性</vt:lpstr>
      <vt:lpstr>5.9 提高并行性</vt:lpstr>
      <vt:lpstr>5.9 提高并行性</vt:lpstr>
      <vt:lpstr>5.9 提高并行性</vt:lpstr>
      <vt:lpstr>5.10 优化合并代码的结果小结</vt:lpstr>
      <vt:lpstr>5.11 一些限制因素</vt:lpstr>
      <vt:lpstr>5.12 理解内存性能</vt:lpstr>
      <vt:lpstr>5.13 应用：性能提高技术</vt:lpstr>
      <vt:lpstr>5.14 确认和消除性能瓶颈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优化程序性能</dc:title>
  <cp:lastModifiedBy>S S</cp:lastModifiedBy>
  <cp:revision>3</cp:revision>
  <dcterms:modified xsi:type="dcterms:W3CDTF">2019-12-11T02:54:09Z</dcterms:modified>
</cp:coreProperties>
</file>