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2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95" y="-9695"/>
            <a:ext cx="2719274" cy="271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A-文本框 13"/>
          <p:cNvSpPr txBox="1"/>
          <p:nvPr>
            <p:custDataLst>
              <p:tags r:id="rId5"/>
            </p:custDataLst>
          </p:nvPr>
        </p:nvSpPr>
        <p:spPr>
          <a:xfrm>
            <a:off x="2366731" y="2275815"/>
            <a:ext cx="7458874" cy="230695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txBody>
          <a:bodyPr wrap="square" rtlCol="0">
            <a:spAutoFit/>
          </a:bodyPr>
          <a:p>
            <a:pPr algn="ctr"/>
            <a:r>
              <a:rPr lang="en-US" altLang="zh-CN" sz="32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</a:t>
            </a:r>
            <a:r>
              <a:rPr lang="zh-CN" altLang="en-US" sz="2800" spc="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深入理解计算机系统（第三版）</a:t>
            </a:r>
            <a:endParaRPr lang="en-US" altLang="zh-CN" sz="2800" spc="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2800" spc="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第九章 虚拟内存</a:t>
            </a:r>
            <a:endParaRPr lang="en-US" altLang="zh-CN" sz="2800" spc="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2800" spc="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动态内存分配</a:t>
            </a:r>
            <a:endParaRPr lang="zh-CN" altLang="en-US" sz="2800" spc="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sz="2800" spc="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垃圾收集</a:t>
            </a:r>
            <a:endParaRPr lang="zh-CN" sz="2800" spc="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800" spc="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800" spc="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程序中常见的与内存有关的错误</a:t>
            </a:r>
            <a:endParaRPr lang="en-US" altLang="zh-CN" sz="2800" spc="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8485" y="5160645"/>
            <a:ext cx="3415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汇报人：蔡天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邮箱：</a:t>
            </a:r>
            <a:r>
              <a:rPr lang="en-US" altLang="zh-CN"/>
              <a:t>caitian@stu.xmu.edu.cn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汇报日期：</a:t>
            </a:r>
            <a:r>
              <a:rPr lang="en-US" altLang="zh-CN"/>
              <a:t>2019.12.18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9.10 </a:t>
            </a:r>
            <a:r>
              <a:t>垃圾收集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有向边p-&gt;q意味着块p中的某个位置指向块q中的某个位置。根节点对应于这样一种不在堆中的位置，它们中包含指向堆中的指针。这些位置可以是寄存器、栈里的变量，或者是虚拟内存中读写数据区域内的全局变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当存在一条从任意根节点出发到达p的有向路径时，我们说节点p是可达的（reachable）。在任何时刻，不可达节点对应于垃圾，是不能被应用再次使用的。垃圾收集器的角色是维护可达图的某种表示，并通过释放不可达节点且将它们返回给空闲链表，来定期的回收它们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5460" y="878840"/>
            <a:ext cx="6101715" cy="2450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9.10 </a:t>
            </a:r>
            <a:r>
              <a:t>垃圾收集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Mark&amp;Sweep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垃圾收集器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它由标记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(mark)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和清除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(sweep)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阶段组成，标记阶段标记出根节点的所有可达的和已分配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的后继，而后面的清除阶段释放每个未被标记的已分配块。块头部中空闲的低位中的一位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通常用来表示这个块是否被标记了。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990" y="3193415"/>
            <a:ext cx="9812655" cy="2898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9.10 </a:t>
            </a:r>
            <a:r>
              <a:t>垃圾收集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堆由六个已分配块组成。第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块包含一个指向第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块的指针。第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块包含指向第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块和第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块的指针。根指向第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块。在标记阶段之后，第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块、第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块、第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块和第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块被做了标记，因为它们是从根节点可达的。第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块和第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块是未标记的，因为它们是不可达的。在清除阶段之后，这两个不可达块被回收到空闲链表。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845" y="1079500"/>
            <a:ext cx="7052310" cy="3439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9.11 C</a:t>
            </a:r>
            <a:r>
              <a:t>程序中常见的与内存有关的错误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间接引用坏指针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读未初始化的内存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允许栈缓冲区溢出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假设指针和它们指向的对象是相同大小的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造成错位错误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引用指针，而不是它所指向的对象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误解指针运算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引用不存在的变量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引用空闲堆块中的数据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引起内存泄漏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6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9.9 </a:t>
            </a:r>
            <a:r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1296035"/>
            <a:ext cx="10942320" cy="504126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动态内存分配器维护着一个进程的虚拟内存区域，称为堆。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对于每个进程，内核维护着一个变量brk，它指向堆的顶部。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具有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两种风格: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显式分配器: 应用显式地释放任何已分配的块。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隐式分配器: 分配器检测一个已分配块何时不再被程序使用，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那就释放这个块。隐式分配器也叫垃圾收集器，自动释放未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使用的已分配块的过程称为垃圾收集.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3425" y="1296035"/>
            <a:ext cx="3705225" cy="4956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9.9 </a:t>
            </a:r>
            <a:r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malloc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free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malloc():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返回一个指针，指向大小为至少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字节的内存块，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这个块会为可能包含这个块内的任何数据对象做对齐。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free():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释放已分配的堆块。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参数必须指向一个从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malloc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获得的已分配块的起始位置。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动态内存分配器，例如malloc，可以使用mmap和munmap函数，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显式地分配和释放堆内存，或者使用sbrk函数。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sbrk函数通过将内核的brk指针增加incr来扩展和收缩堆。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0" y="1816735"/>
            <a:ext cx="3254375" cy="154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15" y="3580130"/>
            <a:ext cx="3281045" cy="1069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9.9 </a:t>
            </a:r>
            <a:r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为什么要使用动态内存分配？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最重要的原因是直到程序实际运行时，才知道某些数据结构的大小。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分配器的要求和目标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显式分配器必须在一些相当严格的约束条件下工作：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处理任意请求序列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立即响应请求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只使用堆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对齐块（对齐要求）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不修改已分配的块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9.9 </a:t>
            </a:r>
            <a:r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碎片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当虽然有未使用的内存但不能用来满足分配请求时，就会发生碎片这种现象。碎片分为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两种类型：内部碎片和外部碎片。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内部碎片是在一个已分配块比有效载荷大时发生的；外部碎片是当空闲内存合计起来足够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满足一个分配请求，但是没有一个单独的空闲块足够大可以来处理这个请求时发生的。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分配器的数据结构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分配器需要一些数据结构，允许它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来区别块边界，以及区别已分配块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和空闲块。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LBH8WY2NN262D}$20@0B$J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365" y="3555365"/>
            <a:ext cx="6569710" cy="2605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9.9 </a:t>
            </a:r>
            <a:r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隐式空闲链表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隐式空闲链表的优点是简单。显著缺点是任何操作的开销，例如放置分配的块，要求对空闲链表进行搜索，该搜索所需时间与堆中已分配块和空闲块的总数呈线性关系。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放置已分配的块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放置策略有三种：首次适配、下一次适配、最佳适配。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840" y="1717040"/>
            <a:ext cx="10439400" cy="2232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9.9 </a:t>
            </a:r>
            <a:r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分割空闲块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合并空闲块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649095"/>
            <a:ext cx="10686415" cy="2364105"/>
          </a:xfrm>
          <a:prstGeom prst="rect">
            <a:avLst/>
          </a:prstGeom>
        </p:spPr>
      </p:pic>
      <p:pic>
        <p:nvPicPr>
          <p:cNvPr id="5" name="图片 4" descr="FEVWFR2UZ]FI{9%7ZFX~)@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4345305"/>
            <a:ext cx="10686415" cy="22142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9.9 </a:t>
            </a:r>
            <a:r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显式空闲链表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使用双向链表而不是隐式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空闲链表，使首次适配的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分配时间从块总数的线性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时间减少到了空闲块数量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的线性时间。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显式链表也有缺点，在于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空闲块必须足够大，以包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含所有需要的指针，以及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头部和可能的脚部。这就导致了更大的最小块大小，也潜在地提高了内部碎片的程度。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78T_NC5}@@~}PQ@ZH%EHL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6205" y="1795145"/>
            <a:ext cx="7595870" cy="3291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9.10 </a:t>
            </a:r>
            <a:r>
              <a:t>垃圾收集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垃圾收集器（garbage collector）是一种动态内存分配器，它自动释放程序不再需要的已分配块。这些块被称为垃圾（garbage）（因此术语就称之为垃圾收集器）。自动回收堆存储的过程叫做垃圾收集（garbage collection）。在一个支持垃圾收集的系统中，应用显式分配堆块，但从不显式地释放它们，在C程序的上下文中，应用调用malloc，但是从不调用free。反之，垃圾收集器定期识别垃圾块，并相应地调用free，将这些块放回到空闲链表中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垃圾收集器的基本知识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垃圾收集器将内存视为一张有向可达图（reachability graph），如下图，该图的节点被分成一组根节点（root node）和一组堆节点（heap node）。每个堆节点对应于堆中的一个已分配块。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PA" val="v5.2.2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演示</Application>
  <PresentationFormat>宽屏</PresentationFormat>
  <Paragraphs>147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思源黑体 CN Light</vt:lpstr>
      <vt:lpstr>黑体</vt:lpstr>
      <vt:lpstr>Wingdings</vt:lpstr>
      <vt:lpstr>Arial Unicode MS</vt:lpstr>
      <vt:lpstr>Office 主题​​</vt:lpstr>
      <vt:lpstr>空白演示</vt:lpstr>
      <vt:lpstr>9.9 动态内存分配</vt:lpstr>
      <vt:lpstr>9.9 动态内存分配</vt:lpstr>
      <vt:lpstr>9.9 动态内存分配</vt:lpstr>
      <vt:lpstr>9.9 动态内存分配</vt:lpstr>
      <vt:lpstr>9.9 动态内存分配</vt:lpstr>
      <vt:lpstr>9.9 动态内存分配</vt:lpstr>
      <vt:lpstr>9.9 动态内存分配</vt:lpstr>
      <vt:lpstr>9.10 垃圾收集</vt:lpstr>
      <vt:lpstr>9.10 垃圾收集</vt:lpstr>
      <vt:lpstr>9.10 垃圾收集</vt:lpstr>
      <vt:lpstr>9.10 垃圾收集</vt:lpstr>
      <vt:lpstr>9.11 C程序中常见的与内存有关的错误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Sin。</cp:lastModifiedBy>
  <cp:revision>29</cp:revision>
  <dcterms:created xsi:type="dcterms:W3CDTF">2019-06-19T02:08:00Z</dcterms:created>
  <dcterms:modified xsi:type="dcterms:W3CDTF">2019-12-18T06:07:20Z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