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88" r:id="rId5"/>
    <p:sldId id="289" r:id="rId6"/>
    <p:sldId id="311" r:id="rId7"/>
    <p:sldId id="312" r:id="rId8"/>
    <p:sldId id="314" r:id="rId9"/>
    <p:sldId id="290" r:id="rId10"/>
    <p:sldId id="310" r:id="rId11"/>
    <p:sldId id="3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" y="441"/>
      </p:cViewPr>
      <p:guideLst>
        <p:guide orient="horz" pos="2214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Linux中，一切皆文件。文件为操作系统服务和设备提供了一个简单而一致的接口。这意味着程序完全可以像使用文件那样使用磁盘文件、串行口、打印机和其他设备。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/bin：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bin是Binary的缩写, 这个目录存放着最经常使用的命令。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/boot：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这里存放的是启动Linux时使用的一些核心文件，包括一些连接文件以及镜像文件。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/dev 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dev是Device(设备)的缩写, 该目录下存放的是Linux的外部设备，在Linux中访问设备的方式和访问文件的方式是相同的。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/etc：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这个目录用来存放所有的系统管理所需要的配置文件和子目录。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/home：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用户的主目录，在Linux中，每个用户都有一个自己的目录，一般该目录名是以用户的账号命名的。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/lib：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这个目录里存放着系统最基本的动态连接共享库，其作用类似于Windows里的DLL文件。几乎所有的应用程序都需要用到这些共享库。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/lost+found：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这个目录一般情况下是空的，当系统非法关机后，这里就存放了一些文件。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/media：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linux系统会自动识别一些设备，例如U盘、光驱等等，当识别后，linux会把识别的设备挂载到这个目录下。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/mnt：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系统提供该目录是为了让用户临时挂载别的文件系统的，我们可以将光驱挂载在/mnt/上，然后进入该目录就可以查看光驱里的内容了。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/opt：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这是给主机额外安装软件所摆放的目录。比如你安装一个ORACLE数据库则就可以放到这个目录下。默认是空的。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/proc：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这个目录是一个虚拟的目录，它是系统内存的映射，我们可以通过直接访问这个目录来获取系统信息。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这个目录的内容不在硬盘上而是在内存里，我们也可以直接修改里面的某些文件，比如可以通过下面的命令来屏蔽主机的ping命令，使别人无法ping你的机器：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echo 1 &gt; /proc/sys/net/ipv4/icmp_echo_ignore_all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/root：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该目录为系统管理员，也称作超级权限者的用户主目录。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/sbin：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s就是Super User的意思，这里存放的是系统管理员使用的系统管理程序。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/selinux：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这个目录是Redhat/CentOS所特有的目录，Selinux是一个安全机制，类似于windows的防火墙，但是这套机制比较复杂，这个目录就是存放selinux相关的文件的。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/srv：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该目录存放一些服务启动之后需要提取的数据。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/sys：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 这是linux2.6内核的一个很大的变化。该目录下安装了2.6内核中新出现的一个文件系统 sysfs 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sysfs文件系统集成了下面3种文件系统的信息：针对进程信息的proc文件系统、针对设备的devfs文件系统以及针对伪终端的devpts文件系统。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该文件系统是内核设备树的一个直观反映。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当一个内核对象被创建的时候，对应的文件和目录也在内核对象子系统中被创建。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/tmp：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这个目录是用来存放一些临时文件的。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/usr：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这是一个非常重要的目录，用户的很多应用程序和文件都放在这个目录下，类似于windows下的program files目录。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/usr/bin：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系统用户使用的应用程序。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/usr/sbin：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超级用户使用的比较高级的管理程序和系统守护程序。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/usr/src：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内核源代码默认的放置目录。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/var：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这个目录中存放着在不断扩充着的东西，我们习惯将那些经常被修改的目录放在这个目录下。包括各种日志文件。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/run：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是一个临时文件系统，存储系统启动以来的信息。当系统重启时，这个目录下的文件应该被删掉或清除。如果你的系统上有 /var/run 目录，应该让它指向 run。</a:t>
            </a:r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第一列：inode索引节点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第二列：文件类型及权限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第三列：硬链接个数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第四列：文件或目录所属的用户（属主）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第五列：文件或目录所属的用户所归属的组；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第六列：文件或目录的大小；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第七列、八、九列：文件或目录的修改时间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第十列：实际的文件名或目录名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Inode索引节点编号：810407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文件类型：文件类型是-，表示这是一个普通文件；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文件权限：文件权限是rw-r--r--，表示文件属主可读可写；文件所属的用户组可读；其他用户可读；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硬链接个数：表示oldboy这个文件没有其他的硬链接；因为链接数是1，就是他本身；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文件属主：这个文件所属的用户，这里意思是oldboy文件被root拥有，是第一个root；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文件属组：这个文件所属的用户组，在这里是root用户组，是第二个root；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文件大小：文件大小是12个字节；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文件修改时间：这里的时间是该文件的最后被更新（包括文件创建、内容更新、文件名更新等），可用如下命令查看文件的修改，访问，创建的时间；</a:t>
            </a:r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（进程级）描述符表 : 进程每次打开一个文件，系统就会在该进程的用户文件描述符表中分配一个相应的表项，表项的索引返回给该进程，用于标志该文件，找个索引就是常说的文件描述符。每个进程都有它独立的描述符表。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打开文件表（又叫做系统级的描述符表） : 表格中各条目称为打开文件句柄（open file handle）。一个打开文件句柄存储了与一个打开文件相关的全部信息，如下所示：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1. 当前文件偏移量（调用read()和write()时更新，或使用lseek()直接修改）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2. 打开文件时所使用的状态标识（即，open()的flags参数）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3. 文件访问模式（如调用open()时所设置的只读模式、只写模式或读写模式）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4. 与信号驱动相关的设置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5. 对该文件i-node对象的引用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6. 文件类型（例如：常规文件、套接字或FIFO）和访问权限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7. 一个指针，指向该文件所持有的锁列表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8. 文件的各种属性，包括文件大小以及与不同类型操作相关的时间戳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所有的进程共享这张表.每个文件表的表项组成包括有当前的文件位置,引用计数(当前)指向该表项的描述符项数,以及一个指向v-node表中对应表项的指针。关闭一个描述符会减少相应的文件表项中的引用计数。内核不会删除这个文件表表项，直到它的引用计数为零。</a:t>
            </a:r>
            <a:endParaRPr dirty="0">
              <a:sym typeface="+mn-ea"/>
            </a:endParaRPr>
          </a:p>
          <a:p>
            <a:pPr marL="0" lvl="1"/>
            <a:r>
              <a:rPr lang="en-US" dirty="0">
                <a:sym typeface="+mn-ea"/>
              </a:rPr>
              <a:t>.</a:t>
            </a:r>
            <a:r>
              <a:rPr lang="en-US" altLang="zh-CN" sz="16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每个表项包含stat结构中的大多数信息，包括st_mode和st_size成员</a:t>
            </a:r>
            <a:endParaRPr lang="en-US" altLang="zh-CN" sz="16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（进程级）描述符表 : 进程每次打开一个文件，系统就会在该进程的用户文件描述符表中分配一个相应的表项，表项的索引返回给该进程，用于标志该文件，找个索引就是常说的文件描述符。每个进程都有它独立的描述符表。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打开文件表（又叫做系统级的描述符表） : 表格中各条目称为打开文件句柄（open file handle）。一个打开文件句柄存储了与一个打开文件相关的全部信息，如下所示：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1. 当前文件偏移量（调用read()和write()时更新，或使用lseek()直接修改）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2. 打开文件时所使用的状态标识（即，open()的flags参数）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3. 文件访问模式（如调用open()时所设置的只读模式、只写模式或读写模式）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4. 与信号驱动相关的设置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5. 对该文件i-node对象的引用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6. 文件类型（例如：常规文件、套接字或FIFO）和访问权限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7. 一个指针，指向该文件所持有的锁列表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8. 文件的各种属性，包括文件大小以及与不同类型操作相关的时间戳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所有的进程共享这张表.每个文件表的表项组成包括有当前的文件位置,引用计数(当前)指向该表项的描述符项数,以及一个指向v-node表中对应表项的指针。关闭一个描述符会减少相应的文件表项中的引用计数。内核不会删除这个文件表表项，直到它的引用计数为零。</a:t>
            </a:r>
            <a:endParaRPr dirty="0">
              <a:sym typeface="+mn-ea"/>
            </a:endParaRPr>
          </a:p>
          <a:p>
            <a:pPr marL="0" lvl="1"/>
            <a:r>
              <a:rPr lang="en-US" dirty="0">
                <a:sym typeface="+mn-ea"/>
              </a:rPr>
              <a:t>.</a:t>
            </a:r>
            <a:r>
              <a:rPr lang="en-US" altLang="zh-CN" sz="16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每个表项包含stat结构中的大多数信息，包括st_mode和st_size成员</a:t>
            </a:r>
            <a:endParaRPr lang="en-US" altLang="zh-CN" sz="16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（进程级）描述符表 : 进程每次打开一个文件，系统就会在该进程的用户文件描述符表中分配一个相应的表项，表项的索引返回给该进程，用于标志该文件，找个索引就是常说的文件描述符。每个进程都有它独立的描述符表。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打开文件表（又叫做系统级的描述符表） : 表格中各条目称为打开文件句柄（open file handle）。一个打开文件句柄存储了与一个打开文件相关的全部信息，如下所示：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1. 当前文件偏移量（调用read()和write()时更新，或使用lseek()直接修改）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2. 打开文件时所使用的状态标识（即，open()的flags参数）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3. 文件访问模式（如调用open()时所设置的只读模式、只写模式或读写模式）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4. 与信号驱动相关的设置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5. 对该文件i-node对象的引用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6. 文件类型（例如：常规文件、套接字或FIFO）和访问权限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7. 一个指针，指向该文件所持有的锁列表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8. 文件的各种属性，包括文件大小以及与不同类型操作相关的时间戳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所有的进程共享这张表.每个文件表的表项组成包括有当前的文件位置,引用计数(当前)指向该表项的描述符项数,以及一个指向v-node表中对应表项的指针。关闭一个描述符会减少相应的文件表项中的引用计数。内核不会删除这个文件表表项，直到它的引用计数为零。</a:t>
            </a:r>
            <a:endParaRPr dirty="0">
              <a:sym typeface="+mn-ea"/>
            </a:endParaRPr>
          </a:p>
          <a:p>
            <a:pPr marL="0" lvl="1"/>
            <a:r>
              <a:rPr lang="en-US" dirty="0">
                <a:sym typeface="+mn-ea"/>
              </a:rPr>
              <a:t>.</a:t>
            </a:r>
            <a:r>
              <a:rPr lang="en-US" altLang="zh-CN" sz="16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每个表项包含stat结构中的大多数信息，包括st_mode和st_size成员</a:t>
            </a:r>
            <a:endParaRPr lang="en-US" altLang="zh-CN" sz="16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（进程级）描述符表 : 进程每次打开一个文件，系统就会在该进程的用户文件描述符表中分配一个相应的表项，表项的索引返回给该进程，用于标志该文件，找个索引就是常说的文件描述符。每个进程都有它独立的描述符表。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打开文件表（又叫做系统级的描述符表） : 表格中各条目称为打开文件句柄（open file handle）。一个打开文件句柄存储了与一个打开文件相关的全部信息，如下所示：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1. 当前文件偏移量（调用read()和write()时更新，或使用lseek()直接修改）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2. 打开文件时所使用的状态标识（即，open()的flags参数）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3. 文件访问模式（如调用open()时所设置的只读模式、只写模式或读写模式）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4. 与信号驱动相关的设置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5. 对该文件i-node对象的引用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6. 文件类型（例如：常规文件、套接字或FIFO）和访问权限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7. 一个指针，指向该文件所持有的锁列表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8. 文件的各种属性，包括文件大小以及与不同类型操作相关的时间戳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所有的进程共享这张表.每个文件表的表项组成包括有当前的文件位置,引用计数(当前)指向该表项的描述符项数,以及一个指向v-node表中对应表项的指针。关闭一个描述符会减少相应的文件表项中的引用计数。内核不会删除这个文件表表项，直到它的引用计数为零。</a:t>
            </a:r>
            <a:endParaRPr dirty="0">
              <a:sym typeface="+mn-ea"/>
            </a:endParaRPr>
          </a:p>
          <a:p>
            <a:pPr marL="0" lvl="1"/>
            <a:r>
              <a:rPr lang="en-US" dirty="0">
                <a:sym typeface="+mn-ea"/>
              </a:rPr>
              <a:t>.</a:t>
            </a:r>
            <a:r>
              <a:rPr lang="en-US" altLang="zh-CN" sz="16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每个表项包含stat结构中的大多数信息，包括st_mode和st_size成员</a:t>
            </a:r>
            <a:endParaRPr lang="en-US" altLang="zh-CN" sz="16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（进程级）描述符表 : 进程每次打开一个文件，系统就会在该进程的用户文件描述符表中分配一个相应的表项，表项的索引返回给该进程，用于标志该文件，找个索引就是常说的文件描述符。每个进程都有它独立的描述符表。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打开文件表（又叫做系统级的描述符表） : 表格中各条目称为打开文件句柄（open file handle）。一个打开文件句柄存储了与一个打开文件相关的全部信息，如下所示：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1. 当前文件偏移量（调用read()和write()时更新，或使用lseek()直接修改）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2. 打开文件时所使用的状态标识（即，open()的flags参数）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3. 文件访问模式（如调用open()时所设置的只读模式、只写模式或读写模式）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4. 与信号驱动相关的设置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5. 对该文件i-node对象的引用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6. 文件类型（例如：常规文件、套接字或FIFO）和访问权限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7. 一个指针，指向该文件所持有的锁列表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    8. 文件的各种属性，包括文件大小以及与不同类型操作相关的时间戳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所有的进程共享这张表.每个文件表的表项组成包括有当前的文件位置,引用计数(当前)指向该表项的描述符项数,以及一个指向v-node表中对应表项的指针。关闭一个描述符会减少相应的文件表项中的引用计数。内核不会删除这个文件表表项，直到它的引用计数为零。</a:t>
            </a:r>
            <a:endParaRPr dirty="0">
              <a:sym typeface="+mn-ea"/>
            </a:endParaRPr>
          </a:p>
          <a:p>
            <a:pPr marL="0" lvl="1"/>
            <a:r>
              <a:rPr lang="en-US" dirty="0">
                <a:sym typeface="+mn-ea"/>
              </a:rPr>
              <a:t>.</a:t>
            </a:r>
            <a:r>
              <a:rPr lang="en-US" altLang="zh-CN" sz="1600" dirty="0"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ea"/>
              </a:rPr>
              <a:t>每个表项包含stat结构中的大多数信息，包括st_mode和st_size成员</a:t>
            </a:r>
            <a:endParaRPr lang="en-US" altLang="zh-CN" sz="16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endParaRPr lang="en-US" dirty="0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-804" r="2232" b="3638"/>
          <a:stretch>
            <a:fillRect/>
          </a:stretch>
        </p:blipFill>
        <p:spPr>
          <a:xfrm>
            <a:off x="6760210" y="3623945"/>
            <a:ext cx="5424170" cy="322199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24765" y="1784350"/>
            <a:ext cx="12131040" cy="132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第十章 系统级</a:t>
            </a:r>
            <a:r>
              <a:rPr lang="en-US" altLang="zh-CN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</a:t>
            </a:r>
            <a:endParaRPr lang="en-US" altLang="zh-CN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2270" y="3514725"/>
            <a:ext cx="565150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林诚乔</a:t>
            </a:r>
            <a:r>
              <a:rPr lang="en-US" altLang="zh-CN" sz="2800" b="1" dirty="0">
                <a:sym typeface="+mn-ea"/>
              </a:rPr>
              <a:t>linchengqiao@stu.xmu.edu.cn</a:t>
            </a:r>
            <a:endParaRPr lang="en-US" altLang="zh-CN" sz="2800" b="1" dirty="0">
              <a:sym typeface="+mn-ea"/>
            </a:endParaRPr>
          </a:p>
          <a:p>
            <a:pPr algn="ctr"/>
            <a:r>
              <a:rPr lang="en-US" altLang="zh-CN" sz="2800" b="1" dirty="0">
                <a:sym typeface="+mn-ea"/>
              </a:rPr>
              <a:t>2019/12/16</a:t>
            </a:r>
            <a:endParaRPr lang="en-US" altLang="zh-CN" sz="2800" b="1" dirty="0">
              <a:sym typeface="+mn-ea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14605"/>
            <a:ext cx="5760720" cy="1170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0175" y="3832860"/>
            <a:ext cx="6572250" cy="28098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605" y="838200"/>
            <a:ext cx="11122025" cy="5681980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UNIX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环境下的文件具有非常重要的意义，因为它们提供了到操作系统服务和设备的简单而又统一的接口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Linux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系统中，一切皆文件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大多数情况下，你只需要使用5个函数：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 open、close、read、write和ioctl</a:t>
            </a:r>
            <a:endParaRPr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Linux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内核将所有文件组织称一个目录层次结构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文件概述</a:t>
            </a:r>
            <a:endParaRPr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sz="36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文件概述</a:t>
            </a:r>
            <a:endParaRPr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605" y="1029335"/>
            <a:ext cx="11122025" cy="5681980"/>
          </a:xfrm>
        </p:spPr>
        <p:txBody>
          <a:bodyPr>
            <a:normAutofit/>
          </a:bodyPr>
          <a:lstStyle/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绝对路径：从根节点开始的路径。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/home/xiaoxiaolin/Maup/a.py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相对路径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：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当前目录开始的路径。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./a.py.</a:t>
            </a:r>
            <a:endParaRPr lang="en-US" altLang="zh-CN"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文件的组成：</a:t>
            </a:r>
            <a:endParaRPr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内容 + 属性，即管理信息，包括文件的创建修改日期和访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				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问权限等。</a:t>
            </a:r>
            <a:endParaRPr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属性：属性保存在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inode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节点中</a:t>
            </a:r>
            <a:endParaRPr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4342130"/>
            <a:ext cx="8842375" cy="137096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流的概念和作用</a:t>
            </a:r>
            <a:endParaRPr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605" y="1029335"/>
            <a:ext cx="11122025" cy="5681980"/>
          </a:xfrm>
        </p:spPr>
        <p:txBody>
          <a:bodyPr>
            <a:normAutofit/>
          </a:bodyPr>
          <a:lstStyle/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流：代表任何有能力产出数据的数据源对象或者是有能力接受数据的接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	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收端对象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流的本质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:数据传输，根据数据传输特性将流抽象为各种类，方便更直观		的进行数据操作。 </a:t>
            </a:r>
            <a:endParaRPr lang="en-US" altLang="zh-CN"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流的作用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:为数据源和目的地建立一个输送通道</a:t>
            </a:r>
            <a:endParaRPr lang="en-US" altLang="zh-CN"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5" y="5711190"/>
            <a:ext cx="3848100" cy="1000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935" y="5564505"/>
            <a:ext cx="3495675" cy="923925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405765" y="3623945"/>
            <a:ext cx="11122025" cy="56819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输入流： 程序从输入流读取数据源。数据源包括外界(键盘、文件、网 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		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络…)，即是将数据源读入到程序的通信通道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405765" y="4561840"/>
            <a:ext cx="11122025" cy="1003300"/>
          </a:xfrm>
          <a:prstGeom prst="rect">
            <a:avLst/>
          </a:prstGeom>
        </p:spPr>
        <p:txBody>
          <a:bodyPr vert="horz" lIns="101600" tIns="0" rIns="82550" bIns="0" rtlCol="0">
            <a:normAutofit fontScale="97500"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输出流：程序向输出流写入数据。将程序中的数据输出到外界（显示器、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	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打印机、文件、网络…）的通信通道。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标准IO </a:t>
            </a:r>
            <a:endParaRPr lang="en-US" altLang="zh-CN"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605" y="1029335"/>
            <a:ext cx="11122025" cy="5681980"/>
          </a:xfrm>
        </p:spPr>
        <p:txBody>
          <a:bodyPr>
            <a:normAutofit/>
          </a:bodyPr>
          <a:lstStyle/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标准IO在系统调用的上一层多加了一个缓冲区，也因此引入了流的概念。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457200" lvl="1" indent="0">
              <a:buNone/>
            </a:pP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457200" lvl="1" indent="0">
              <a:buNone/>
            </a:pP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全缓冲。当填满标准I/O缓存后才执行I/O操作。磁盘上的文件通常是全缓存的。 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行缓冲。当输入输出遇到新行符或缓存满时，才由标准I/O库执行实际I/O操作。stdin、stdout通常是行缓存的。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无缓冲。stderr通常就是无缓冲的，因此它必须尽快输出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marL="457200" lvl="1" indent="0">
              <a:buNone/>
            </a:pP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45" y="1482090"/>
            <a:ext cx="5172075" cy="11239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文件IO </a:t>
            </a:r>
            <a:r>
              <a:rPr lang="en-US" altLang="zh-CN"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&amp; </a:t>
            </a:r>
            <a:r>
              <a:rPr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标准IO的区别</a:t>
            </a:r>
            <a:endParaRPr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4670" y="3353435"/>
            <a:ext cx="11122025" cy="3376930"/>
          </a:xfrm>
        </p:spPr>
        <p:txBody>
          <a:bodyPr>
            <a:normAutofit fontScale="90000"/>
          </a:bodyPr>
          <a:lstStyle/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通过系统IO读写文件时，每次操作都会执行相关系统调用。这样处理的好处是直接读写实际文件，坏处是频繁的系统调用会增加系统开销。标准IO可以看成是文件IO的基础上封装了缓冲机制。从而减少了系统调用的次数。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7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IO的选择</a:t>
            </a:r>
            <a:r>
              <a:rPr lang="en-US" altLang="zh-CN" sz="27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:</a:t>
            </a:r>
            <a:endParaRPr lang="en-US" altLang="zh-CN"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2"/>
            <a:r>
              <a:rPr lang="en-US" altLang="zh-CN" sz="27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普通文件(标准IO):数据不需要立刻更新，只需要最后写入文件即可</a:t>
            </a:r>
            <a:endParaRPr lang="en-US" altLang="zh-CN"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2"/>
            <a:r>
              <a:rPr lang="en-US" altLang="zh-CN" sz="27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设备/网络(文件IO):数据往往需要实时更新</a:t>
            </a:r>
            <a:endParaRPr lang="en-US" altLang="zh-CN"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1"/>
            <a:endParaRPr lang="en-US" altLang="zh-CN"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70" y="1069340"/>
            <a:ext cx="4512310" cy="21837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sz="3600" dirty="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</a:rPr>
              <a:t>共享文件 </a:t>
            </a:r>
            <a:endParaRPr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605" y="1029335"/>
            <a:ext cx="11122025" cy="5681980"/>
          </a:xfrm>
        </p:spPr>
        <p:txBody>
          <a:bodyPr>
            <a:normAutofit/>
          </a:bodyPr>
          <a:lstStyle/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文件描述符：内核为了高效管理已被打开的文件所创建的索引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描述符表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：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进程每次打开一个文件，系统就会在该进程的用户文件描述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			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符表中分配一个相应的表项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打开文件表：表格中各条目称为打开文件句柄</a:t>
            </a:r>
            <a:endParaRPr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lvl="1"/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v-node表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:同文件表一样，所有的进程</a:t>
            </a:r>
            <a:endParaRPr lang="en-US" altLang="zh-CN" sz="24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  <a:p>
            <a:pPr marL="2286000" lvl="5" indent="0">
              <a:buNone/>
            </a:pPr>
            <a:r>
              <a:rPr lang="en-US" altLang="zh-CN" sz="27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共享这张v-node表。</a:t>
            </a:r>
            <a:endParaRPr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0" y="1449070"/>
            <a:ext cx="5840730" cy="12052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090" y="3641725"/>
            <a:ext cx="4219575" cy="2778125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53948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090" y="3542665"/>
            <a:ext cx="4368800" cy="28771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420" y="3350895"/>
            <a:ext cx="4250055" cy="29991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10835005" cy="647700"/>
          </a:xfrm>
        </p:spPr>
        <p:txBody>
          <a:bodyPr/>
          <a:lstStyle/>
          <a:p>
            <a:r>
              <a:rPr lang="en-US" altLang="zh-CN" sz="36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IO</a:t>
            </a:r>
            <a:r>
              <a:rPr sz="3600">
                <a:latin typeface="Calibri" panose="020F0502020204030204" charset="0"/>
                <a:ea typeface="微软雅黑" panose="020B0503020204020204" charset="-122"/>
                <a:cs typeface="Calibri" panose="020F0502020204030204" charset="0"/>
                <a:sym typeface="+mn-ea"/>
              </a:rPr>
              <a:t>重定向</a:t>
            </a:r>
            <a:endParaRPr sz="3600" dirty="0">
              <a:latin typeface="Calibri" panose="020F0502020204030204" charset="0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8140" y="216535"/>
            <a:ext cx="1556385" cy="351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345" y="64135"/>
            <a:ext cx="645795" cy="6375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605" y="1029335"/>
            <a:ext cx="11122025" cy="5681980"/>
          </a:xfrm>
        </p:spPr>
        <p:txBody>
          <a:bodyPr>
            <a:normAutofit/>
          </a:bodyPr>
          <a:lstStyle/>
          <a:p>
            <a:pPr lvl="1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Linux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系统上，数据流可分为三类：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输入的数据流：标准输入 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STDIN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输出的数据流：标准输出 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STDOUT 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3"/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错误输出流：错误输出 </a:t>
            </a:r>
            <a:r>
              <a:rPr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STDERR </a:t>
            </a:r>
            <a:r>
              <a:rPr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常用设备</a:t>
            </a:r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endParaRPr sz="2400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</a:rPr>
              <a:t>Example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：</a:t>
            </a:r>
            <a:endParaRPr sz="2700" dirty="0">
              <a:solidFill>
                <a:schemeClr val="tx1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55" y="4411980"/>
            <a:ext cx="6486525" cy="1047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155" y="4297680"/>
            <a:ext cx="6562725" cy="127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395" y="4217035"/>
            <a:ext cx="7080885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970" y="4215130"/>
            <a:ext cx="8383905" cy="158369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6629"/>
            <a:ext cx="10656449" cy="5961371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295" y="780835"/>
            <a:ext cx="3289300" cy="3187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宽屏</PresentationFormat>
  <Paragraphs>97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Comic Sans MS</vt:lpstr>
      <vt:lpstr>华文行楷</vt:lpstr>
      <vt:lpstr>Calibri</vt:lpstr>
      <vt:lpstr>Arial Unicode MS</vt:lpstr>
      <vt:lpstr>Office 主题​​</vt:lpstr>
      <vt:lpstr>PowerPoint 演示文稿</vt:lpstr>
      <vt:lpstr>文件概述</vt:lpstr>
      <vt:lpstr>文件概述</vt:lpstr>
      <vt:lpstr>流的概念和作用</vt:lpstr>
      <vt:lpstr>标准IO </vt:lpstr>
      <vt:lpstr>文件IO &amp; 标准IO的区别</vt:lpstr>
      <vt:lpstr>共享文件 </vt:lpstr>
      <vt:lpstr>IO重定向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xiaoxiaolin</cp:lastModifiedBy>
  <cp:revision>50</cp:revision>
  <dcterms:created xsi:type="dcterms:W3CDTF">2019-06-19T02:08:00Z</dcterms:created>
  <dcterms:modified xsi:type="dcterms:W3CDTF">2019-12-25T03:55:21Z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