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4B9-1783-45E6-B68A-825DA640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07DC5-5C84-4C9F-84D1-9FF37C2A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D58E-CEC4-4D1E-B206-DD9400EC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4420-39C2-4BE3-9544-9B7C783E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BCE5-D067-4959-A2EB-3749541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3E1F-447D-4B38-81A0-EE536111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1DA1-C326-43D4-AC0D-2BE65F6E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03A3-D198-4193-AD8E-E87B0F89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5CF3-AD94-4439-89B6-60193ACD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FB81-5561-4EB9-866F-6B2A49D5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A0767-C9BE-42D1-9C65-5FD0874B1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E2B1F-7A54-4C23-99BA-87196E0F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5825-1AD1-42B8-81AE-43A30D2F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6679-0E50-48B5-ACBC-09D790DE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E738-9D01-4EE8-9CBF-B353AF3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1B0B-83C2-43FA-8759-EDFDC11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F89-65F3-4227-9372-648BA0B3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2F93-5279-4450-83DA-3A75B8AA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D85-D763-4EEB-B63D-B1F55AE0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E4CD-325E-4669-8AC9-DEF34CA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039B-C803-47D7-9313-EE7F6C11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8C9-BCAB-4595-B37D-C293DF74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9438-9435-47A4-8D23-E851978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453C-DF84-46D2-BE38-9AD9761E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1881-0CE2-4C34-AF1A-7C372B15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D98-0E1D-4C1D-9068-E6E61924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EA35-986A-4B8A-8CD9-C5748D63F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0AD2-4B6E-4699-B278-721F0EC2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0157-9BB8-4A91-88CF-55628514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A248-B909-44B5-B9DC-05189776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A17C4-47F7-4E85-89D6-E9E2C18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5D73-BD2B-45A9-89B8-BA569F4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6877-24D8-4C4D-B08F-2AC29F4D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4188-2609-4ED2-B543-BA3B5D31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9B3D-885E-4B83-AAF8-578B50CE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ED0C-5C46-420D-8D46-0D1D3AD5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54EF1-460F-4F2D-B426-BADCDAD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4AF78-5D42-4B94-9D1E-7CE6A232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D8EE-5079-4618-B71C-4C776A61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C420-40D3-4DA5-A713-0E136328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71B9A-3194-4FBD-BE5D-A10534A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983D0-5240-4B32-ADA2-8C61D92C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6541-345A-46D9-BE55-FD2295A5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1FF5-BDA1-4255-B16E-515BB293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448A6-4F26-4798-9AD0-B9E42FD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9207-A912-4008-ADCE-657C55D7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AE11-0CF4-42CC-AF74-FAF4CCDA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F4A-1B8D-4F54-B776-F9D43317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1B30-00BB-4843-9082-098DF968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DCC1-4176-4C7D-A6EC-B03C008A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1CEB6-8B04-4852-8194-D7EC3A54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84FE-2E9A-48CA-80D9-BB233F23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55CC-05A5-4AF2-9E81-49ED6EFF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AE26F-88D8-438B-814E-6F57AB161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DB5C-44D8-42E0-BD97-0C05191C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BCB1-34EC-470C-B614-A3DC6F9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3D45-3755-4B1C-B53B-6913475E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B587-5E02-4194-B40C-E64984B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5F8C-3CD4-44A5-9E5A-6D12D98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DF9A-4131-4FE7-8F9A-6048E5D1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FC64-7E81-4C4B-AD6A-9FEDE1AB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D127-B9A2-4972-88D0-2B0F83D28BC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779E-B545-4E81-BBA9-8D48A2DC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53E7-097F-40C3-AE8A-C2BD3DD4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8664-2E4C-4E31-A38D-1C7DF669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89E2-637F-4A24-9803-6087FD225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4147-DFF5-4DC5-BA8D-C67AAC818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Navmesh</a:t>
            </a:r>
            <a:r>
              <a:rPr lang="en-US" sz="4000" dirty="0"/>
              <a:t> Pathfinding</a:t>
            </a:r>
          </a:p>
        </p:txBody>
      </p:sp>
    </p:spTree>
    <p:extLst>
      <p:ext uri="{BB962C8B-B14F-4D97-AF65-F5344CB8AC3E}">
        <p14:creationId xmlns:p14="http://schemas.microsoft.com/office/powerpoint/2010/main" val="12402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EDA-2A1D-4C8A-8B16-81927FD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image</a:t>
            </a:r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6D5BE23C-A8AC-4C03-A2A8-CE455C1B5E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81475" y="2038351"/>
            <a:ext cx="3138487" cy="3377406"/>
          </a:xfrm>
          <a:prstGeom prst="rect">
            <a:avLst/>
          </a:prstGeom>
          <a:ln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15F83A-D271-495A-9D86-A63DECCE6144}"/>
              </a:ext>
            </a:extLst>
          </p:cNvPr>
          <p:cNvCxnSpPr>
            <a:cxnSpLocks/>
          </p:cNvCxnSpPr>
          <p:nvPr/>
        </p:nvCxnSpPr>
        <p:spPr>
          <a:xfrm flipV="1">
            <a:off x="3249227" y="2038351"/>
            <a:ext cx="1008448" cy="66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684DAF-74B4-4E8D-8907-4501428149E2}"/>
              </a:ext>
            </a:extLst>
          </p:cNvPr>
          <p:cNvSpPr txBox="1"/>
          <p:nvPr/>
        </p:nvSpPr>
        <p:spPr>
          <a:xfrm>
            <a:off x="2610035" y="263797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306C3-7303-4849-9EE7-6EE7E51C7449}"/>
              </a:ext>
            </a:extLst>
          </p:cNvPr>
          <p:cNvCxnSpPr>
            <a:cxnSpLocks/>
          </p:cNvCxnSpPr>
          <p:nvPr/>
        </p:nvCxnSpPr>
        <p:spPr>
          <a:xfrm flipH="1">
            <a:off x="7396162" y="4563122"/>
            <a:ext cx="851194" cy="85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98512F-A010-4D21-8875-68C12ED52811}"/>
              </a:ext>
            </a:extLst>
          </p:cNvPr>
          <p:cNvSpPr txBox="1"/>
          <p:nvPr/>
        </p:nvSpPr>
        <p:spPr>
          <a:xfrm>
            <a:off x="8167457" y="437845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238A1-FF88-4650-8FCA-145A91CF3143}"/>
              </a:ext>
            </a:extLst>
          </p:cNvPr>
          <p:cNvSpPr/>
          <p:nvPr/>
        </p:nvSpPr>
        <p:spPr>
          <a:xfrm>
            <a:off x="4257675" y="2038352"/>
            <a:ext cx="3138487" cy="337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E82-DE8E-41CC-824B-CFCDC6D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using bidirectional A* search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71785C6C-0454-4529-B190-04914A43CC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5200" y="1447800"/>
            <a:ext cx="4610100" cy="49244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08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9C8E-D4C9-4918-B456-C08EB6D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boxes look like…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898C1A4E-8156-4D26-B7A3-D246C8AFCC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64504" y="1996551"/>
            <a:ext cx="3209925" cy="3786981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0E4E5-967F-4C62-A50C-8923E9BC4EBE}"/>
              </a:ext>
            </a:extLst>
          </p:cNvPr>
          <p:cNvSpPr/>
          <p:nvPr/>
        </p:nvSpPr>
        <p:spPr>
          <a:xfrm>
            <a:off x="6382022" y="2325688"/>
            <a:ext cx="1247775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27117-C8EC-4383-B246-184E608976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0470" y="2060020"/>
            <a:ext cx="491599" cy="2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8B97C8-0127-49AE-8B81-DF70AA4BEACA}"/>
              </a:ext>
            </a:extLst>
          </p:cNvPr>
          <p:cNvSpPr txBox="1"/>
          <p:nvPr/>
        </p:nvSpPr>
        <p:spPr>
          <a:xfrm>
            <a:off x="5464392" y="1690688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AD8B64-9A18-489F-96AE-17E0A12AC380}"/>
              </a:ext>
            </a:extLst>
          </p:cNvPr>
          <p:cNvCxnSpPr>
            <a:cxnSpLocks/>
          </p:cNvCxnSpPr>
          <p:nvPr/>
        </p:nvCxnSpPr>
        <p:spPr>
          <a:xfrm flipH="1" flipV="1">
            <a:off x="7635352" y="3711790"/>
            <a:ext cx="523227" cy="44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667E3-F9D8-4D77-B802-7A3839F0F82D}"/>
              </a:ext>
            </a:extLst>
          </p:cNvPr>
          <p:cNvSpPr/>
          <p:nvPr/>
        </p:nvSpPr>
        <p:spPr>
          <a:xfrm>
            <a:off x="8039845" y="393327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(x2, y2)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74EFA-4262-40B6-B8B9-F906B4CFA4BA}"/>
              </a:ext>
            </a:extLst>
          </p:cNvPr>
          <p:cNvSpPr txBox="1"/>
          <p:nvPr/>
        </p:nvSpPr>
        <p:spPr>
          <a:xfrm>
            <a:off x="8309499" y="1875354"/>
            <a:ext cx="3789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dictionary with key</a:t>
            </a:r>
          </a:p>
          <a:p>
            <a:r>
              <a:rPr lang="en-US" sz="2800" dirty="0"/>
              <a:t>‘boxes’ and ‘adj’</a:t>
            </a:r>
          </a:p>
          <a:p>
            <a:r>
              <a:rPr lang="en-US" sz="2800" dirty="0"/>
              <a:t>‘boxes’ : (x1, x2, y1, y2)</a:t>
            </a:r>
          </a:p>
          <a:p>
            <a:r>
              <a:rPr lang="en-US" sz="2800" dirty="0"/>
              <a:t>‘adj’ : (box2, box3, ….) </a:t>
            </a:r>
          </a:p>
        </p:txBody>
      </p:sp>
    </p:spTree>
    <p:extLst>
      <p:ext uri="{BB962C8B-B14F-4D97-AF65-F5344CB8AC3E}">
        <p14:creationId xmlns:p14="http://schemas.microsoft.com/office/powerpoint/2010/main" val="8764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PA_2</vt:lpstr>
      <vt:lpstr>Given image</vt:lpstr>
      <vt:lpstr>Output using bidirectional A* search</vt:lpstr>
      <vt:lpstr>How the boxes look like…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PA_2</dc:title>
  <dc:creator>Abdul Jawad</dc:creator>
  <cp:lastModifiedBy>Abdul Jawad</cp:lastModifiedBy>
  <cp:revision>4</cp:revision>
  <dcterms:created xsi:type="dcterms:W3CDTF">2020-01-15T19:12:18Z</dcterms:created>
  <dcterms:modified xsi:type="dcterms:W3CDTF">2020-01-15T21:04:37Z</dcterms:modified>
</cp:coreProperties>
</file>