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8a53a46b6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8a53a46b6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8a53a46b6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53a46b68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53a46b6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a53a46b68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53a46b68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53a46b68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8a53a46b68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53a46b68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53a46b68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a53a46b68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53a46b68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a53a46b68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a53a46b68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bfc7243f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abfc7243f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abfc7243f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a53a46b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8a53a46b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8a53a46b6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3a46b6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3a46b6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a53a46b68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bfc7243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bfc7243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8abfc7243f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bfc7243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bfc7243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8abfc7243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bfc7243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bfc7243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abfc7243f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53a46b6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53a46b6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a53a46b68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Arial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14400" y="3786738"/>
            <a:ext cx="103632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P3 Intro:</a:t>
            </a:r>
            <a:endParaRPr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MCTS for Ultimate Tic Tac Toe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How to start (2)</a:t>
            </a:r>
            <a:endParaRPr b="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implement MCTS bot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States are immutable tuples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Understand what “leaf nodes” are </a:t>
            </a:r>
            <a:endParaRPr sz="3300"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857250"/>
            <a:ext cx="11763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00"/>
              <a:t>Example image w/ regular tic tac toe</a:t>
            </a:r>
            <a:endParaRPr b="0"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How to start (2)</a:t>
            </a:r>
            <a:endParaRPr b="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implement MCTS bot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States are immutable tuples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Understand what “leaf nodes” are 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Backpropagate recursively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def backpropagate(node, score):</a:t>
            </a:r>
            <a:endParaRPr sz="3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	#if node is root return</a:t>
            </a:r>
            <a:endParaRPr sz="3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	#do update stats in node</a:t>
            </a:r>
            <a:endParaRPr sz="3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	backpropagate(node.parent, score)</a:t>
            </a:r>
            <a:endParaRPr sz="33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How to start (3)</a:t>
            </a:r>
            <a:endParaRPr b="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make sure the MCTS bot beats the random and random rollout bots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implement the modified MCTS bot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the evaluations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(Optional) run the extra credit evaluations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Questions</a:t>
            </a:r>
            <a:endParaRPr b="0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What is Ultimate Tic Tac Toe?</a:t>
            </a:r>
            <a:endParaRPr b="0"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Tic Tac Toe: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525" y="2419350"/>
            <a:ext cx="2266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-US"/>
              <a:t>What is Ultimate Tic Tac Toe?</a:t>
            </a:r>
            <a:endParaRPr b="0"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Ultimate Tic Tac Toe:</a:t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600" y="2277700"/>
            <a:ext cx="4180801" cy="4180801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8100000" dist="1905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-US"/>
              <a:t>What is Ultimate Tic Tac Toe?</a:t>
            </a:r>
            <a:endParaRPr b="0"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How to move:</a:t>
            </a:r>
            <a:endParaRPr/>
          </a:p>
        </p:txBody>
      </p:sp>
      <p:pic>
        <p:nvPicPr>
          <p:cNvPr descr="A close up of text on a whiteboard  Description automatically generated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521" y="2401085"/>
            <a:ext cx="4063477" cy="3047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board  Description automatically generated" id="65" name="Google Shape;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7185" y="2401085"/>
            <a:ext cx="4063477" cy="30476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The Programming Assignment</a:t>
            </a:r>
            <a:endParaRPr b="0"/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1. Implement basic MCTS bot (4 pts)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2. Implement modified MCTS bot (2 pts)</a:t>
            </a:r>
            <a:endParaRPr sz="38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(refer to lecture and suggestions in .docx instructions)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3. Evaluate differences between your bots (4 pts)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4. (Extra credit) Do 3 again, using time rather than size of MC tree as constraint (# of pts TBD)</a:t>
            </a:r>
            <a:endParaRPr sz="3800"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Provided files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p3_play.py: Interactive command-line player.</a:t>
            </a:r>
            <a:endParaRPr sz="1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“python p3_play.py human human” for human v human play</a:t>
            </a:r>
            <a:endParaRPr sz="1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“python p3_play.py human rollout_bot” for human v robot play</a:t>
            </a:r>
            <a:endParaRPr sz="1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Generally: “python p3_play.py P1 P2”</a:t>
            </a:r>
            <a:endParaRPr sz="1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p3_sim.py: Multi-game simulator with minimal output</a:t>
            </a:r>
            <a:endParaRPr sz="1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E.g., “python p3_sim.py random_bot rollout_bot”</a:t>
            </a:r>
            <a:endParaRPr sz="1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Generally: “python p3_sim.py P1 P2”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/>
              <a:t>Note: Adding new bots to these scripts requires modifying the ‘players’ dictionary they define.</a:t>
            </a:r>
            <a:endParaRPr i="1" sz="2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p3_t3.py: Core simulation functions and Board class for ultimate tic-tac-toe.  © 2014 Jeff Bradberry.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Provided files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Sample bots:</a:t>
            </a:r>
            <a:endParaRPr sz="1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random_bot.py: Picks and plays a random action.</a:t>
            </a:r>
            <a:endParaRPr sz="1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rollout_bot.py: Picks and plays the action which, on average, tends to lead to the best outcome in random rollouts.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Bots all define a think(board, state) function which returns an action.</a:t>
            </a:r>
            <a:endParaRPr sz="1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You can ask the board for the legal actions in a state: </a:t>
            </a:r>
            <a:r>
              <a:rPr i="1" lang="en-US" sz="2400"/>
              <a:t>board.legal_actions(state)</a:t>
            </a:r>
            <a:endParaRPr sz="1400"/>
          </a:p>
          <a:p>
            <a:pPr indent="-254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And you can ask the board for the next state after applying an action: </a:t>
            </a:r>
            <a:r>
              <a:rPr i="1" lang="en-US" sz="2400"/>
              <a:t>board.next_state(state, action)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You code these files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mcts_node.py: Utility class for MCTS nodes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mcts_vanilla.py: Basic MCTS implementation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mcts_modified.py: Modified/enhanced MCTS implementation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How to start (1)</a:t>
            </a:r>
            <a:endParaRPr b="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p3_play.py a couple times with one or both human players, understand how p3_t3.py implements ultimate tic-tac-toe 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p3_play.py with bots, understand how the two provided bots work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p3_sim.py with bots, understand how p3_sim.py works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P3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