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64" r:id="rId6"/>
    <p:sldId id="267" r:id="rId7"/>
    <p:sldId id="263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1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4CB3E-E97D-4241-A989-0435AC50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774" y="1398060"/>
            <a:ext cx="8924926" cy="2421464"/>
          </a:xfrm>
        </p:spPr>
        <p:txBody>
          <a:bodyPr>
            <a:normAutofit/>
          </a:bodyPr>
          <a:lstStyle/>
          <a:p>
            <a:r>
              <a:rPr lang="de-DE" sz="5400"/>
              <a:t>Sentiment  and Opinion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E4648D-EAF0-4104-8AB5-DF343F4D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9950" y="38904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de-DE" sz="2800"/>
              <a:t>Members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75814C-1440-45F9-8733-92F98C52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01843"/>
              </p:ext>
            </p:extLst>
          </p:nvPr>
        </p:nvGraphicFramePr>
        <p:xfrm>
          <a:off x="5581649" y="4512733"/>
          <a:ext cx="5953126" cy="1566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1">
                  <a:extLst>
                    <a:ext uri="{9D8B030D-6E8A-4147-A177-3AD203B41FA5}">
                      <a16:colId xmlns:a16="http://schemas.microsoft.com/office/drawing/2014/main" val="3663029479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580496336"/>
                    </a:ext>
                  </a:extLst>
                </a:gridCol>
              </a:tblGrid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/>
                        <a:t>Keli Dara-Ahato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Merve Güzeldal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326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Pascal Breuer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Patrick Neumann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38845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Xuefeng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Marleen Matjeka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40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E6979-2FD4-41D6-B9E0-74767590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week</a:t>
            </a:r>
            <a:r>
              <a:rPr lang="de-DE" dirty="0"/>
              <a:t> </a:t>
            </a:r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AE121-EFF2-4521-9637-01D386CB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600" dirty="0" smtClean="0"/>
              <a:t>Classify the </a:t>
            </a:r>
            <a:r>
              <a:rPr lang="en-GB" sz="3600" dirty="0"/>
              <a:t>training </a:t>
            </a:r>
            <a:r>
              <a:rPr lang="en-GB" sz="3600" dirty="0" smtClean="0"/>
              <a:t>data in two classes </a:t>
            </a:r>
          </a:p>
          <a:p>
            <a:r>
              <a:rPr lang="en-GB" sz="3600" dirty="0"/>
              <a:t>W</a:t>
            </a:r>
            <a:r>
              <a:rPr lang="en-GB" sz="3600" dirty="0" smtClean="0"/>
              <a:t>ord embedding</a:t>
            </a:r>
          </a:p>
          <a:p>
            <a:r>
              <a:rPr lang="en-GB" sz="3600" dirty="0" smtClean="0"/>
              <a:t>Find </a:t>
            </a:r>
            <a:r>
              <a:rPr lang="en-GB" sz="3600" dirty="0"/>
              <a:t>Base </a:t>
            </a:r>
            <a:r>
              <a:rPr lang="en-GB" sz="3600" dirty="0" smtClean="0"/>
              <a:t>line</a:t>
            </a:r>
          </a:p>
          <a:p>
            <a:r>
              <a:rPr lang="en-GB" sz="3600" dirty="0" smtClean="0"/>
              <a:t>Merge </a:t>
            </a:r>
            <a:r>
              <a:rPr lang="en-GB" sz="3600" dirty="0"/>
              <a:t>dictionary and word </a:t>
            </a:r>
            <a:r>
              <a:rPr lang="en-GB" sz="3600" dirty="0" smtClean="0"/>
              <a:t>embedding</a:t>
            </a:r>
          </a:p>
          <a:p>
            <a:r>
              <a:rPr lang="en-GB" sz="3600" dirty="0" smtClean="0"/>
              <a:t>Integrate </a:t>
            </a:r>
            <a:r>
              <a:rPr lang="en-GB" sz="3600" dirty="0"/>
              <a:t>the Chi-square </a:t>
            </a:r>
            <a:r>
              <a:rPr lang="en-GB" sz="3600" dirty="0" smtClean="0"/>
              <a:t>test</a:t>
            </a:r>
          </a:p>
          <a:p>
            <a:r>
              <a:rPr lang="en-GB" sz="3600" dirty="0" smtClean="0"/>
              <a:t>Find </a:t>
            </a:r>
            <a:r>
              <a:rPr lang="en-GB" sz="3600" dirty="0"/>
              <a:t>out how to use the probability value </a:t>
            </a:r>
            <a:endParaRPr lang="en-GB" sz="3600" dirty="0" smtClean="0"/>
          </a:p>
          <a:p>
            <a:r>
              <a:rPr lang="en-GB" sz="3600" dirty="0" smtClean="0"/>
              <a:t> </a:t>
            </a:r>
            <a:r>
              <a:rPr lang="en-GB" sz="3600" dirty="0"/>
              <a:t>Find new training data for opinion and sentiments (new articles</a:t>
            </a:r>
            <a:r>
              <a:rPr lang="en-GB" sz="3600" dirty="0" smtClean="0"/>
              <a:t>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6026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/>
              <a:t>Classify the training data in two classes </a:t>
            </a:r>
          </a:p>
          <a:p>
            <a:r>
              <a:rPr lang="en-GB" sz="3600" dirty="0"/>
              <a:t>Word </a:t>
            </a:r>
            <a:r>
              <a:rPr lang="en-GB" sz="3600" dirty="0" smtClean="0"/>
              <a:t>embedding </a:t>
            </a:r>
            <a:endParaRPr lang="en-GB" sz="3600" dirty="0"/>
          </a:p>
          <a:p>
            <a:r>
              <a:rPr lang="en-GB" sz="3600" dirty="0"/>
              <a:t>Find Base </a:t>
            </a:r>
            <a:r>
              <a:rPr lang="en-GB" sz="3600" dirty="0" smtClean="0"/>
              <a:t>line – in progress</a:t>
            </a:r>
            <a:endParaRPr lang="en-GB" sz="3600" dirty="0"/>
          </a:p>
          <a:p>
            <a:r>
              <a:rPr lang="en-GB" sz="3600" dirty="0"/>
              <a:t>Merge dictionary and word embedding</a:t>
            </a:r>
          </a:p>
          <a:p>
            <a:r>
              <a:rPr lang="en-GB" sz="3600" dirty="0" smtClean="0"/>
              <a:t>Find </a:t>
            </a:r>
            <a:r>
              <a:rPr lang="en-GB" sz="3600" dirty="0"/>
              <a:t>out how to use the probability </a:t>
            </a:r>
            <a:r>
              <a:rPr lang="en-GB" sz="3600" dirty="0" smtClean="0"/>
              <a:t>value – in progress</a:t>
            </a:r>
          </a:p>
          <a:p>
            <a:r>
              <a:rPr lang="en-GB" sz="3600" dirty="0" smtClean="0"/>
              <a:t> </a:t>
            </a:r>
            <a:r>
              <a:rPr lang="en-GB" sz="3600" dirty="0"/>
              <a:t>Find new training data for opinion and sentiments (new articles)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3563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</a:t>
            </a:r>
            <a:r>
              <a:rPr lang="en-GB" dirty="0"/>
              <a:t>Classify the training data in two classes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600" dirty="0" smtClean="0"/>
              <a:t>Opinion:</a:t>
            </a:r>
          </a:p>
          <a:p>
            <a:pPr lvl="1"/>
            <a:r>
              <a:rPr lang="de-DE" sz="3400" dirty="0" err="1" smtClean="0"/>
              <a:t>Sentences</a:t>
            </a:r>
            <a:r>
              <a:rPr lang="de-DE" sz="3400" dirty="0" smtClean="0"/>
              <a:t> </a:t>
            </a:r>
            <a:r>
              <a:rPr lang="de-DE" sz="3400" dirty="0" err="1" smtClean="0"/>
              <a:t>with</a:t>
            </a:r>
            <a:r>
              <a:rPr lang="de-DE" sz="3400" dirty="0" smtClean="0"/>
              <a:t> Label 1: Neutral </a:t>
            </a:r>
          </a:p>
          <a:p>
            <a:pPr lvl="1"/>
            <a:r>
              <a:rPr lang="de-DE" sz="3400" dirty="0" err="1" smtClean="0"/>
              <a:t>Sentences</a:t>
            </a:r>
            <a:r>
              <a:rPr lang="de-DE" sz="3400" dirty="0" smtClean="0"/>
              <a:t> </a:t>
            </a:r>
            <a:r>
              <a:rPr lang="de-DE" sz="3400" dirty="0" err="1" smtClean="0"/>
              <a:t>with</a:t>
            </a:r>
            <a:r>
              <a:rPr lang="de-DE" sz="3400" dirty="0" smtClean="0"/>
              <a:t> Label 3 – 5: Not neutral</a:t>
            </a:r>
            <a:endParaRPr lang="de-DE" sz="3400" dirty="0"/>
          </a:p>
          <a:p>
            <a:pPr marL="0" indent="0">
              <a:buNone/>
            </a:pPr>
            <a:r>
              <a:rPr lang="de-DE" sz="3600" dirty="0" smtClean="0"/>
              <a:t>Sentiment:</a:t>
            </a:r>
          </a:p>
          <a:p>
            <a:pPr lvl="1"/>
            <a:r>
              <a:rPr lang="de-DE" sz="3400" dirty="0" err="1" smtClean="0"/>
              <a:t>Sentences</a:t>
            </a:r>
            <a:r>
              <a:rPr lang="de-DE" sz="3400" dirty="0" smtClean="0"/>
              <a:t> </a:t>
            </a:r>
            <a:r>
              <a:rPr lang="de-DE" sz="3400" dirty="0" err="1" smtClean="0"/>
              <a:t>with</a:t>
            </a:r>
            <a:r>
              <a:rPr lang="de-DE" sz="3400" dirty="0" smtClean="0"/>
              <a:t> Label 1 – 3: Not neutral</a:t>
            </a:r>
          </a:p>
          <a:p>
            <a:pPr lvl="1"/>
            <a:r>
              <a:rPr lang="de-DE" sz="3400" dirty="0" err="1" smtClean="0"/>
              <a:t>Sentences</a:t>
            </a:r>
            <a:r>
              <a:rPr lang="de-DE" sz="3400" dirty="0" smtClean="0"/>
              <a:t> </a:t>
            </a:r>
            <a:r>
              <a:rPr lang="de-DE" sz="3400" dirty="0" err="1" smtClean="0"/>
              <a:t>with</a:t>
            </a:r>
            <a:r>
              <a:rPr lang="de-DE" sz="3400" dirty="0" smtClean="0"/>
              <a:t> Label 5: Neutral</a:t>
            </a:r>
            <a:r>
              <a:rPr lang="de-DE" sz="3400" dirty="0"/>
              <a:t>	</a:t>
            </a:r>
            <a:r>
              <a:rPr lang="de-DE" sz="3400" dirty="0" smtClean="0"/>
              <a:t>	</a:t>
            </a:r>
            <a:endParaRPr lang="de-DE" sz="3400" dirty="0"/>
          </a:p>
        </p:txBody>
      </p:sp>
    </p:spTree>
    <p:extLst>
      <p:ext uri="{BB962C8B-B14F-4D97-AF65-F5344CB8AC3E}">
        <p14:creationId xmlns:p14="http://schemas.microsoft.com/office/powerpoint/2010/main" val="327034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</a:t>
            </a:r>
            <a:r>
              <a:rPr lang="en-GB" dirty="0"/>
              <a:t>Word embedding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Word </a:t>
            </a:r>
            <a:r>
              <a:rPr lang="de-DE" sz="3600" dirty="0" err="1" smtClean="0"/>
              <a:t>embedding</a:t>
            </a:r>
            <a:r>
              <a:rPr lang="de-DE" sz="3600" dirty="0" smtClean="0"/>
              <a:t> </a:t>
            </a:r>
            <a:r>
              <a:rPr lang="de-DE" sz="3600" dirty="0" err="1" smtClean="0"/>
              <a:t>with</a:t>
            </a:r>
            <a:r>
              <a:rPr lang="de-DE" sz="3600" dirty="0" smtClean="0"/>
              <a:t> Bert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7665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</a:t>
            </a:r>
            <a:r>
              <a:rPr lang="en-GB" dirty="0"/>
              <a:t>Merge dictionary and word </a:t>
            </a:r>
            <a:r>
              <a:rPr lang="en-GB" dirty="0" smtClean="0"/>
              <a:t>embedding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75239"/>
            <a:ext cx="10131425" cy="2535194"/>
          </a:xfrm>
        </p:spPr>
        <p:txBody>
          <a:bodyPr>
            <a:normAutofit/>
          </a:bodyPr>
          <a:lstStyle/>
          <a:p>
            <a:r>
              <a:rPr lang="de-DE" sz="3600" dirty="0" err="1" smtClean="0"/>
              <a:t>Worsened</a:t>
            </a:r>
            <a:r>
              <a:rPr lang="de-DE" sz="3600" dirty="0" smtClean="0"/>
              <a:t> </a:t>
            </a:r>
            <a:r>
              <a:rPr lang="de-DE" sz="3600" dirty="0" err="1"/>
              <a:t>accuracy</a:t>
            </a:r>
            <a:r>
              <a:rPr lang="de-DE" sz="3600" dirty="0"/>
              <a:t> </a:t>
            </a:r>
            <a:endParaRPr lang="de-DE" sz="3600" dirty="0" smtClean="0"/>
          </a:p>
          <a:p>
            <a:r>
              <a:rPr lang="de-DE" sz="3600" dirty="0" smtClean="0"/>
              <a:t>Plan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work</a:t>
            </a:r>
            <a:r>
              <a:rPr lang="de-DE" sz="3600" dirty="0" smtClean="0"/>
              <a:t> on </a:t>
            </a:r>
            <a:r>
              <a:rPr lang="de-DE" sz="3600" dirty="0" err="1" smtClean="0"/>
              <a:t>improving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dictionary</a:t>
            </a:r>
            <a:r>
              <a:rPr lang="de-DE" sz="3600" dirty="0" smtClean="0"/>
              <a:t> </a:t>
            </a:r>
          </a:p>
          <a:p>
            <a:r>
              <a:rPr lang="de-DE" sz="3600" dirty="0" smtClean="0"/>
              <a:t>Plan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eventualy</a:t>
            </a:r>
            <a:r>
              <a:rPr lang="de-DE" sz="3600" dirty="0" smtClean="0"/>
              <a:t> </a:t>
            </a:r>
            <a:r>
              <a:rPr lang="de-DE" sz="3600" dirty="0" err="1" smtClean="0"/>
              <a:t>integrate</a:t>
            </a:r>
            <a:r>
              <a:rPr lang="de-DE" sz="3600" dirty="0" smtClean="0"/>
              <a:t> </a:t>
            </a:r>
            <a:r>
              <a:rPr lang="de-DE" sz="3600" dirty="0" err="1" smtClean="0"/>
              <a:t>pre</a:t>
            </a:r>
            <a:r>
              <a:rPr lang="de-DE" sz="3600" dirty="0" smtClean="0"/>
              <a:t> </a:t>
            </a:r>
            <a:r>
              <a:rPr lang="de-DE" sz="3600" dirty="0" err="1" smtClean="0"/>
              <a:t>processing</a:t>
            </a:r>
            <a:r>
              <a:rPr lang="de-DE" sz="3600" dirty="0" smtClean="0"/>
              <a:t> </a:t>
            </a:r>
            <a:r>
              <a:rPr lang="de-DE" sz="3600" dirty="0" err="1" smtClean="0"/>
              <a:t>with</a:t>
            </a:r>
            <a:r>
              <a:rPr lang="de-DE" sz="3600" dirty="0" smtClean="0"/>
              <a:t> </a:t>
            </a:r>
            <a:r>
              <a:rPr lang="de-DE" sz="3600" dirty="0" err="1" smtClean="0"/>
              <a:t>bert</a:t>
            </a:r>
            <a:endParaRPr lang="de-DE" sz="3600" dirty="0" smtClean="0"/>
          </a:p>
          <a:p>
            <a:pPr marL="0" indent="0">
              <a:buNone/>
            </a:pP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6222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- </a:t>
            </a:r>
            <a:r>
              <a:rPr lang="de-DE" dirty="0" err="1"/>
              <a:t>Accuracy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341707" cy="364913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sz="6500" dirty="0"/>
              <a:t>Opinion</a:t>
            </a:r>
            <a:r>
              <a:rPr lang="de-DE" sz="6500" dirty="0" smtClean="0"/>
              <a:t>:</a:t>
            </a:r>
          </a:p>
          <a:p>
            <a:pPr marL="0" indent="0">
              <a:buNone/>
            </a:pPr>
            <a:endParaRPr lang="de-DE" sz="6500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4400" dirty="0">
                <a:latin typeface="inherit"/>
              </a:rPr>
              <a:t>Accuracy Logistic Regression for Sentiment-</a:t>
            </a:r>
            <a:r>
              <a:rPr lang="en-US" altLang="en-US" sz="4400" dirty="0" err="1">
                <a:latin typeface="inherit"/>
              </a:rPr>
              <a:t>dict</a:t>
            </a:r>
            <a:r>
              <a:rPr lang="en-US" altLang="en-US" sz="4400" dirty="0">
                <a:latin typeface="inherit"/>
              </a:rPr>
              <a:t>: </a:t>
            </a:r>
            <a:r>
              <a:rPr lang="en-US" altLang="en-US" sz="4400" dirty="0" smtClean="0">
                <a:latin typeface="inherit"/>
              </a:rPr>
              <a:t>0.67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4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4400" dirty="0">
                <a:latin typeface="inherit"/>
              </a:rPr>
              <a:t>Accuracy Gaussian </a:t>
            </a:r>
            <a:r>
              <a:rPr lang="en-US" altLang="en-US" sz="4400" dirty="0" smtClean="0">
                <a:latin typeface="inherit"/>
              </a:rPr>
              <a:t>Naive </a:t>
            </a:r>
            <a:r>
              <a:rPr lang="en-US" altLang="en-US" sz="4400" dirty="0">
                <a:latin typeface="inherit"/>
              </a:rPr>
              <a:t>Bayes for Sentiment-</a:t>
            </a:r>
            <a:r>
              <a:rPr lang="en-US" altLang="en-US" sz="4400" dirty="0" err="1">
                <a:latin typeface="inherit"/>
              </a:rPr>
              <a:t>dict</a:t>
            </a:r>
            <a:r>
              <a:rPr lang="en-US" altLang="en-US" sz="4400" dirty="0">
                <a:latin typeface="inherit"/>
              </a:rPr>
              <a:t>: </a:t>
            </a:r>
            <a:r>
              <a:rPr lang="en-US" altLang="en-US" sz="4400" dirty="0" smtClean="0">
                <a:latin typeface="inherit"/>
              </a:rPr>
              <a:t>0.67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4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4400" dirty="0">
                <a:latin typeface="inherit"/>
              </a:rPr>
              <a:t>Accuracy Complement </a:t>
            </a:r>
            <a:r>
              <a:rPr lang="en-US" altLang="en-US" sz="4400" dirty="0" smtClean="0">
                <a:latin typeface="inherit"/>
              </a:rPr>
              <a:t>Naive </a:t>
            </a:r>
            <a:r>
              <a:rPr lang="en-US" altLang="en-US" sz="4400" dirty="0">
                <a:latin typeface="inherit"/>
              </a:rPr>
              <a:t>Bayes for Sentiment-</a:t>
            </a:r>
            <a:r>
              <a:rPr lang="en-US" altLang="en-US" sz="4400" dirty="0" err="1">
                <a:latin typeface="inherit"/>
              </a:rPr>
              <a:t>dict</a:t>
            </a:r>
            <a:r>
              <a:rPr lang="en-US" altLang="en-US" sz="4400" dirty="0">
                <a:latin typeface="inherit"/>
              </a:rPr>
              <a:t>: </a:t>
            </a:r>
            <a:r>
              <a:rPr lang="en-US" altLang="en-US" sz="4400" dirty="0" smtClean="0">
                <a:latin typeface="inherit"/>
              </a:rPr>
              <a:t>0.67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4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4400" dirty="0">
                <a:latin typeface="inherit"/>
              </a:rPr>
              <a:t>Accuracy Multinomial </a:t>
            </a:r>
            <a:r>
              <a:rPr lang="en-US" altLang="en-US" sz="4400" dirty="0" smtClean="0">
                <a:latin typeface="inherit"/>
              </a:rPr>
              <a:t>Naive </a:t>
            </a:r>
            <a:r>
              <a:rPr lang="en-US" altLang="en-US" sz="4400" dirty="0">
                <a:latin typeface="inherit"/>
              </a:rPr>
              <a:t>Bayes for Sentiment-</a:t>
            </a:r>
            <a:r>
              <a:rPr lang="en-US" altLang="en-US" sz="4400" dirty="0" err="1">
                <a:latin typeface="inherit"/>
              </a:rPr>
              <a:t>dict</a:t>
            </a:r>
            <a:r>
              <a:rPr lang="en-US" altLang="en-US" sz="4400" dirty="0">
                <a:latin typeface="inherit"/>
              </a:rPr>
              <a:t>: </a:t>
            </a:r>
            <a:r>
              <a:rPr lang="en-US" altLang="en-US" sz="4400" dirty="0" smtClean="0">
                <a:latin typeface="inherit"/>
              </a:rPr>
              <a:t>0.67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4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4400" dirty="0">
                <a:latin typeface="inherit"/>
              </a:rPr>
              <a:t>Accuracy </a:t>
            </a:r>
            <a:r>
              <a:rPr lang="en-US" altLang="en-US" sz="4400" dirty="0" err="1">
                <a:latin typeface="inherit"/>
              </a:rPr>
              <a:t>Bernoulie</a:t>
            </a:r>
            <a:r>
              <a:rPr lang="en-US" altLang="en-US" sz="4400" dirty="0">
                <a:latin typeface="inherit"/>
              </a:rPr>
              <a:t> </a:t>
            </a:r>
            <a:r>
              <a:rPr lang="en-US" altLang="en-US" sz="4400" dirty="0" smtClean="0">
                <a:latin typeface="inherit"/>
              </a:rPr>
              <a:t>Naive </a:t>
            </a:r>
            <a:r>
              <a:rPr lang="en-US" altLang="en-US" sz="4400" dirty="0">
                <a:latin typeface="inherit"/>
              </a:rPr>
              <a:t>Bayes for Sentiment-</a:t>
            </a:r>
            <a:r>
              <a:rPr lang="en-US" altLang="en-US" sz="4400" dirty="0" err="1">
                <a:latin typeface="inherit"/>
              </a:rPr>
              <a:t>dict</a:t>
            </a:r>
            <a:r>
              <a:rPr lang="en-US" altLang="en-US" sz="4400" dirty="0">
                <a:latin typeface="inherit"/>
              </a:rPr>
              <a:t>: </a:t>
            </a:r>
            <a:r>
              <a:rPr lang="en-US" altLang="en-US" sz="4400" dirty="0" smtClean="0">
                <a:latin typeface="inherit"/>
              </a:rPr>
              <a:t>0.67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de-DE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0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2" y="600892"/>
            <a:ext cx="10131425" cy="1456267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- </a:t>
            </a:r>
            <a:r>
              <a:rPr lang="de-DE" dirty="0" err="1"/>
              <a:t>Accuracy</a:t>
            </a:r>
            <a:endParaRPr lang="de-D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33632" y="2137950"/>
            <a:ext cx="9520882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100" dirty="0" smtClean="0"/>
              <a:t>Sentiment </a:t>
            </a:r>
          </a:p>
          <a:p>
            <a:pPr marL="0" indent="0">
              <a:buNone/>
            </a:pPr>
            <a:endParaRPr lang="en-GB" sz="3100" dirty="0" smtClean="0"/>
          </a:p>
          <a:p>
            <a:r>
              <a:rPr lang="en-GB" sz="2400" dirty="0" smtClean="0"/>
              <a:t>Accuracy </a:t>
            </a:r>
            <a:r>
              <a:rPr lang="en-GB" sz="2400" dirty="0"/>
              <a:t>Logistic Regression for Sentiment-</a:t>
            </a:r>
            <a:r>
              <a:rPr lang="en-GB" sz="2400" dirty="0" err="1"/>
              <a:t>dict</a:t>
            </a:r>
            <a:r>
              <a:rPr lang="en-GB" sz="2400" dirty="0"/>
              <a:t>: </a:t>
            </a:r>
            <a:r>
              <a:rPr lang="en-GB" sz="2400" dirty="0" smtClean="0"/>
              <a:t>0.61</a:t>
            </a:r>
            <a:endParaRPr lang="en-GB" sz="2400" dirty="0"/>
          </a:p>
          <a:p>
            <a:r>
              <a:rPr lang="en-GB" sz="2400" dirty="0" smtClean="0"/>
              <a:t>Accuracy </a:t>
            </a:r>
            <a:r>
              <a:rPr lang="en-GB" sz="2400" dirty="0"/>
              <a:t>Gaussian </a:t>
            </a:r>
            <a:r>
              <a:rPr lang="en-GB" sz="2400" dirty="0" smtClean="0"/>
              <a:t>Naive </a:t>
            </a:r>
            <a:r>
              <a:rPr lang="en-GB" sz="2400" dirty="0"/>
              <a:t>Bayes for Sentiment-</a:t>
            </a:r>
            <a:r>
              <a:rPr lang="en-GB" sz="2400" dirty="0" err="1"/>
              <a:t>dict</a:t>
            </a:r>
            <a:r>
              <a:rPr lang="en-GB" sz="2400" dirty="0"/>
              <a:t>: </a:t>
            </a:r>
            <a:r>
              <a:rPr lang="en-GB" sz="2400" dirty="0" smtClean="0"/>
              <a:t>0.60</a:t>
            </a:r>
            <a:endParaRPr lang="en-GB" sz="2400" dirty="0"/>
          </a:p>
          <a:p>
            <a:r>
              <a:rPr lang="en-GB" sz="2400" dirty="0" smtClean="0"/>
              <a:t>Accuracy </a:t>
            </a:r>
            <a:r>
              <a:rPr lang="en-GB" sz="2400" dirty="0"/>
              <a:t>Complement Naive</a:t>
            </a:r>
            <a:r>
              <a:rPr lang="en-GB" sz="2400" dirty="0" smtClean="0"/>
              <a:t> </a:t>
            </a:r>
            <a:r>
              <a:rPr lang="en-GB" sz="2400" dirty="0"/>
              <a:t>Bayes for Sentiment-</a:t>
            </a:r>
            <a:r>
              <a:rPr lang="en-GB" sz="2400" dirty="0" err="1"/>
              <a:t>dict</a:t>
            </a:r>
            <a:r>
              <a:rPr lang="en-GB" sz="2400" dirty="0"/>
              <a:t>: </a:t>
            </a:r>
            <a:r>
              <a:rPr lang="en-GB" sz="2400" dirty="0" smtClean="0"/>
              <a:t>0.61</a:t>
            </a:r>
            <a:endParaRPr lang="en-GB" sz="2400" dirty="0"/>
          </a:p>
          <a:p>
            <a:r>
              <a:rPr lang="en-GB" sz="2400" dirty="0" smtClean="0"/>
              <a:t>Accuracy </a:t>
            </a:r>
            <a:r>
              <a:rPr lang="en-GB" sz="2400" dirty="0"/>
              <a:t>Multinomial Naive</a:t>
            </a:r>
            <a:r>
              <a:rPr lang="en-GB" sz="2400" dirty="0" smtClean="0"/>
              <a:t> </a:t>
            </a:r>
            <a:r>
              <a:rPr lang="en-GB" sz="2400" dirty="0"/>
              <a:t>Bayes for Sentiment-</a:t>
            </a:r>
            <a:r>
              <a:rPr lang="en-GB" sz="2400" dirty="0" err="1"/>
              <a:t>dict</a:t>
            </a:r>
            <a:r>
              <a:rPr lang="en-GB" sz="2400" dirty="0"/>
              <a:t>: </a:t>
            </a:r>
            <a:r>
              <a:rPr lang="en-GB" sz="2400" dirty="0" smtClean="0"/>
              <a:t>0.61</a:t>
            </a:r>
            <a:endParaRPr lang="en-GB" sz="2400" dirty="0"/>
          </a:p>
          <a:p>
            <a:r>
              <a:rPr lang="en-GB" sz="2400" dirty="0" smtClean="0"/>
              <a:t>Accuracy </a:t>
            </a:r>
            <a:r>
              <a:rPr lang="en-GB" sz="2400" dirty="0" err="1"/>
              <a:t>Bernoulie</a:t>
            </a:r>
            <a:r>
              <a:rPr lang="en-GB" sz="2400" dirty="0"/>
              <a:t> Naive</a:t>
            </a:r>
            <a:r>
              <a:rPr lang="en-GB" sz="2400" dirty="0" smtClean="0"/>
              <a:t> </a:t>
            </a:r>
            <a:r>
              <a:rPr lang="en-GB" sz="2400" dirty="0"/>
              <a:t>Bayes for Sentiment-</a:t>
            </a:r>
            <a:r>
              <a:rPr lang="en-GB" sz="2400" dirty="0" err="1"/>
              <a:t>dict</a:t>
            </a:r>
            <a:r>
              <a:rPr lang="en-GB" sz="2400" dirty="0"/>
              <a:t>: </a:t>
            </a:r>
            <a:r>
              <a:rPr lang="en-GB" sz="2400" dirty="0" smtClean="0"/>
              <a:t>0.61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18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E6979-2FD4-41D6-B9E0-74767590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week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AE121-EFF2-4521-9637-01D386CB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Plan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work</a:t>
            </a:r>
            <a:r>
              <a:rPr lang="de-DE" sz="3600" dirty="0"/>
              <a:t> on </a:t>
            </a:r>
            <a:r>
              <a:rPr lang="de-DE" sz="3600" dirty="0" err="1"/>
              <a:t>improving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dictionary</a:t>
            </a:r>
            <a:r>
              <a:rPr lang="de-DE" sz="3600" dirty="0"/>
              <a:t> </a:t>
            </a:r>
          </a:p>
          <a:p>
            <a:r>
              <a:rPr lang="de-DE" sz="3600" dirty="0"/>
              <a:t>Plan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eventualy</a:t>
            </a:r>
            <a:r>
              <a:rPr lang="de-DE" sz="3600" dirty="0"/>
              <a:t> </a:t>
            </a:r>
            <a:r>
              <a:rPr lang="de-DE" sz="3600" dirty="0" err="1"/>
              <a:t>integrate</a:t>
            </a:r>
            <a:r>
              <a:rPr lang="de-DE" sz="3600" dirty="0"/>
              <a:t> </a:t>
            </a:r>
            <a:r>
              <a:rPr lang="de-DE" sz="3600" dirty="0" err="1"/>
              <a:t>pre</a:t>
            </a:r>
            <a:r>
              <a:rPr lang="de-DE" sz="3600" dirty="0"/>
              <a:t> </a:t>
            </a:r>
            <a:r>
              <a:rPr lang="de-DE" sz="3600" dirty="0" err="1"/>
              <a:t>processing</a:t>
            </a:r>
            <a:r>
              <a:rPr lang="de-DE" sz="3600" dirty="0"/>
              <a:t> </a:t>
            </a:r>
            <a:r>
              <a:rPr lang="de-DE" sz="3600" dirty="0" err="1"/>
              <a:t>with</a:t>
            </a:r>
            <a:r>
              <a:rPr lang="de-DE" sz="3600" dirty="0"/>
              <a:t> </a:t>
            </a:r>
            <a:r>
              <a:rPr lang="de-DE" sz="3600" dirty="0" err="1"/>
              <a:t>bert</a:t>
            </a:r>
            <a:endParaRPr lang="de-DE" sz="3600" dirty="0"/>
          </a:p>
          <a:p>
            <a:r>
              <a:rPr lang="de-DE" sz="3600" dirty="0" err="1" smtClean="0"/>
              <a:t>Integrate</a:t>
            </a:r>
            <a:r>
              <a:rPr lang="de-DE" sz="3600" dirty="0" smtClean="0"/>
              <a:t> Chi-</a:t>
            </a:r>
            <a:r>
              <a:rPr lang="de-DE" sz="3600" dirty="0" err="1" smtClean="0"/>
              <a:t>square</a:t>
            </a:r>
            <a:r>
              <a:rPr lang="de-DE" sz="3600" dirty="0" smtClean="0"/>
              <a:t> </a:t>
            </a:r>
            <a:r>
              <a:rPr lang="de-DE" sz="3600" dirty="0" err="1" smtClean="0"/>
              <a:t>test</a:t>
            </a:r>
            <a:endParaRPr lang="de-DE" sz="3600" dirty="0" smtClean="0"/>
          </a:p>
          <a:p>
            <a:r>
              <a:rPr lang="de-DE" sz="3600" dirty="0" err="1" smtClean="0"/>
              <a:t>Continue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tasks</a:t>
            </a:r>
            <a:r>
              <a:rPr lang="de-DE" sz="3600" dirty="0" smtClean="0"/>
              <a:t> </a:t>
            </a:r>
            <a:r>
              <a:rPr lang="de-DE" sz="3600" dirty="0" err="1" smtClean="0"/>
              <a:t>we</a:t>
            </a:r>
            <a:r>
              <a:rPr lang="de-DE" sz="3600" dirty="0" smtClean="0"/>
              <a:t> </a:t>
            </a:r>
            <a:r>
              <a:rPr lang="de-DE" sz="3600" dirty="0" err="1" smtClean="0"/>
              <a:t>did</a:t>
            </a:r>
            <a:r>
              <a:rPr lang="de-DE" sz="3600" dirty="0" smtClean="0"/>
              <a:t> not </a:t>
            </a:r>
            <a:r>
              <a:rPr lang="de-DE" sz="3600" dirty="0" err="1" smtClean="0"/>
              <a:t>finished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4547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{7DB2E42A-6F8C-4C3F-82EA-EA4407C04AAD}tf03457452</Template>
  <TotalTime>0</TotalTime>
  <Words>309</Words>
  <Application>Microsoft Office PowerPoint</Application>
  <PresentationFormat>Breitbild</PresentationFormat>
  <Paragraphs>61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Himmel</vt:lpstr>
      <vt:lpstr>Sentiment  and Opinion</vt:lpstr>
      <vt:lpstr>Task week 4</vt:lpstr>
      <vt:lpstr>What we did</vt:lpstr>
      <vt:lpstr>What we did – Classify the training data in two classes </vt:lpstr>
      <vt:lpstr>What we did – Word embedding</vt:lpstr>
      <vt:lpstr>What we did – Merge dictionary and word embedding</vt:lpstr>
      <vt:lpstr>What we did - Accuracy</vt:lpstr>
      <vt:lpstr>What we did - Accuracy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 and Opinion</dc:title>
  <dc:creator>Marleen Matjeka</dc:creator>
  <cp:lastModifiedBy>Dara-Ahato, Keli</cp:lastModifiedBy>
  <cp:revision>39</cp:revision>
  <dcterms:created xsi:type="dcterms:W3CDTF">2021-04-28T14:52:52Z</dcterms:created>
  <dcterms:modified xsi:type="dcterms:W3CDTF">2021-05-21T09:28:41Z</dcterms:modified>
</cp:coreProperties>
</file>