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9" r:id="rId4"/>
    <p:sldId id="274" r:id="rId5"/>
    <p:sldId id="28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CB3E-E97D-4241-A989-0435AC50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774" y="1398060"/>
            <a:ext cx="8924926" cy="2421464"/>
          </a:xfrm>
        </p:spPr>
        <p:txBody>
          <a:bodyPr>
            <a:normAutofit/>
          </a:bodyPr>
          <a:lstStyle/>
          <a:p>
            <a:r>
              <a:rPr lang="de-DE" sz="5400"/>
              <a:t>Sentiment  and Opinion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E4648D-EAF0-4104-8AB5-DF343F4DE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950" y="3890432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sz="2800"/>
              <a:t>Members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75814C-1440-45F9-8733-92F98C5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01843"/>
              </p:ext>
            </p:extLst>
          </p:nvPr>
        </p:nvGraphicFramePr>
        <p:xfrm>
          <a:off x="5581649" y="4512733"/>
          <a:ext cx="5953126" cy="156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663029479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580496336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/>
                        <a:t>Keli Dara-Ahato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Merve Güzeldal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326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Pascal Breuer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Patrick Neumann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38845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Xuefeng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/>
                        <a:t>Marleen Matjeka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4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7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AE72D-74BF-47B1-B5AB-C24B2DDE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7510"/>
            <a:ext cx="10131425" cy="3931562"/>
          </a:xfrm>
        </p:spPr>
        <p:txBody>
          <a:bodyPr>
            <a:noAutofit/>
          </a:bodyPr>
          <a:lstStyle/>
          <a:p>
            <a:r>
              <a:rPr lang="de-DE" sz="3200" dirty="0" err="1"/>
              <a:t>Created</a:t>
            </a:r>
            <a:r>
              <a:rPr lang="de-DE" sz="3200" dirty="0"/>
              <a:t> Pattern3 Baseline </a:t>
            </a:r>
            <a:r>
              <a:rPr lang="de-DE" sz="3200" dirty="0" err="1"/>
              <a:t>Classifier</a:t>
            </a:r>
            <a:endParaRPr lang="de-DE" sz="3200" dirty="0"/>
          </a:p>
          <a:p>
            <a:r>
              <a:rPr lang="de-DE" sz="3200" dirty="0"/>
              <a:t>Big </a:t>
            </a:r>
            <a:r>
              <a:rPr lang="de-DE" sz="3200" dirty="0" err="1"/>
              <a:t>table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all </a:t>
            </a:r>
            <a:r>
              <a:rPr lang="de-DE" sz="3200" dirty="0" err="1"/>
              <a:t>computed</a:t>
            </a:r>
            <a:r>
              <a:rPr lang="de-DE" sz="3200" dirty="0"/>
              <a:t> </a:t>
            </a:r>
            <a:r>
              <a:rPr lang="de-DE" sz="3200" dirty="0" err="1"/>
              <a:t>values</a:t>
            </a:r>
            <a:r>
              <a:rPr lang="de-DE" sz="3200" dirty="0"/>
              <a:t> (</a:t>
            </a:r>
            <a:r>
              <a:rPr lang="de-DE" sz="3200" dirty="0" err="1"/>
              <a:t>accuracy</a:t>
            </a:r>
            <a:r>
              <a:rPr lang="de-DE" sz="3200" dirty="0"/>
              <a:t>, f-score, </a:t>
            </a:r>
            <a:r>
              <a:rPr lang="de-DE" sz="3200" dirty="0" err="1"/>
              <a:t>precision</a:t>
            </a:r>
            <a:r>
              <a:rPr lang="de-DE" sz="3200" dirty="0"/>
              <a:t>, </a:t>
            </a:r>
            <a:r>
              <a:rPr lang="de-DE" sz="3200" dirty="0" err="1"/>
              <a:t>recall</a:t>
            </a:r>
            <a:r>
              <a:rPr lang="de-DE" sz="3200" dirty="0"/>
              <a:t>)</a:t>
            </a:r>
          </a:p>
          <a:p>
            <a:r>
              <a:rPr lang="de-DE" sz="3200" dirty="0" err="1"/>
              <a:t>Balanced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dataset</a:t>
            </a:r>
            <a:endParaRPr lang="de-DE" sz="3200" dirty="0"/>
          </a:p>
          <a:p>
            <a:r>
              <a:rPr lang="de-DE" sz="3200" dirty="0" err="1"/>
              <a:t>Identify</a:t>
            </a:r>
            <a:r>
              <a:rPr lang="de-DE" sz="3200" dirty="0"/>
              <a:t> </a:t>
            </a:r>
            <a:r>
              <a:rPr lang="de-DE" sz="3200" dirty="0" err="1"/>
              <a:t>error</a:t>
            </a:r>
            <a:r>
              <a:rPr lang="de-DE" sz="3200" dirty="0"/>
              <a:t> in </a:t>
            </a:r>
            <a:r>
              <a:rPr lang="de-DE" sz="3200" dirty="0" err="1"/>
              <a:t>bert</a:t>
            </a:r>
            <a:r>
              <a:rPr lang="de-DE" sz="3200" dirty="0"/>
              <a:t> </a:t>
            </a:r>
            <a:r>
              <a:rPr lang="de-DE" sz="3200" dirty="0" err="1"/>
              <a:t>code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eventually</a:t>
            </a:r>
            <a:r>
              <a:rPr lang="de-DE" sz="3200" dirty="0"/>
              <a:t> fix </a:t>
            </a:r>
            <a:r>
              <a:rPr lang="de-DE" sz="3200" dirty="0" err="1"/>
              <a:t>it</a:t>
            </a:r>
            <a:endParaRPr lang="de-DE" sz="3200" dirty="0"/>
          </a:p>
          <a:p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356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-171450"/>
            <a:ext cx="10131425" cy="145626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Table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0A835E6-01F4-8A40-9FE9-D2B86D23E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812120"/>
              </p:ext>
            </p:extLst>
          </p:nvPr>
        </p:nvGraphicFramePr>
        <p:xfrm>
          <a:off x="777240" y="1394460"/>
          <a:ext cx="101314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0">
                  <a:extLst>
                    <a:ext uri="{9D8B030D-6E8A-4147-A177-3AD203B41FA5}">
                      <a16:colId xmlns:a16="http://schemas.microsoft.com/office/drawing/2014/main" val="298871469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759805824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967875272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1599446151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171971716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264269953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6358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Textblob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Pattern3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3111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Textblob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Pattern3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1313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Vader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9933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8292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de-DE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Logistic</a:t>
                      </a:r>
                      <a:r>
                        <a:rPr lang="de-DE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3048"/>
                  </a:ext>
                </a:extLst>
              </a:tr>
            </a:tbl>
          </a:graphicData>
        </a:graphic>
      </p:graphicFrame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6F4816F6-5A98-AB47-9E43-286D0CDE1131}"/>
              </a:ext>
            </a:extLst>
          </p:cNvPr>
          <p:cNvCxnSpPr>
            <a:cxnSpLocks/>
          </p:cNvCxnSpPr>
          <p:nvPr/>
        </p:nvCxnSpPr>
        <p:spPr>
          <a:xfrm>
            <a:off x="777240" y="3909060"/>
            <a:ext cx="10131420" cy="114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7FEBE4AD-754D-B74E-8CD5-08EC29F66A86}"/>
              </a:ext>
            </a:extLst>
          </p:cNvPr>
          <p:cNvCxnSpPr/>
          <p:nvPr/>
        </p:nvCxnSpPr>
        <p:spPr>
          <a:xfrm>
            <a:off x="777240" y="4743450"/>
            <a:ext cx="101314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3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6829"/>
            <a:ext cx="10131425" cy="1456267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97F62D8-ADA2-DF47-81CF-4778E19C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31370"/>
            <a:ext cx="10131425" cy="3649133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4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united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/>
              <a:t>First, </a:t>
            </a:r>
            <a:r>
              <a:rPr lang="de-DE" dirty="0" err="1"/>
              <a:t>it</a:t>
            </a:r>
            <a:r>
              <a:rPr lang="de-DE" dirty="0"/>
              <a:t> was not </a:t>
            </a:r>
            <a:r>
              <a:rPr lang="de-DE" dirty="0" err="1"/>
              <a:t>balanced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1</a:t>
            </a:r>
          </a:p>
          <a:p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zeros</a:t>
            </a:r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balanced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CBE530-650C-A646-8D07-2B6DFFBA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3286805"/>
            <a:ext cx="5086350" cy="3344366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260DBE-ACB4-074A-807E-BBAB6816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3272307"/>
            <a:ext cx="5086350" cy="335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73E0-EE3C-4546-9571-26A44692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in </a:t>
            </a:r>
            <a:r>
              <a:rPr lang="de-DE" dirty="0" err="1"/>
              <a:t>bert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CF6DF8D-EDF5-C748-BDF8-B7DD5C45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7793"/>
            <a:ext cx="10131425" cy="3649133"/>
          </a:xfrm>
        </p:spPr>
        <p:txBody>
          <a:bodyPr/>
          <a:lstStyle/>
          <a:p>
            <a:r>
              <a:rPr lang="de-DE" dirty="0"/>
              <a:t>Bert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(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enumaration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punctuation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counted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exceeds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dirty="0" err="1"/>
              <a:t>enumaration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large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exceeded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r>
              <a:rPr lang="de-DE" dirty="0"/>
              <a:t>The Quick fix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but </a:t>
            </a:r>
            <a:r>
              <a:rPr lang="de-DE" dirty="0" err="1"/>
              <a:t>later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unchecked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produce</a:t>
            </a:r>
            <a:endParaRPr lang="de-DE" dirty="0"/>
          </a:p>
          <a:p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GPU -&gt;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14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E6979-2FD4-41D6-B9E0-74767590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week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AE121-EFF2-4521-9637-01D386CB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Find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opinion</a:t>
            </a:r>
            <a:r>
              <a:rPr lang="de-DE" sz="3600" dirty="0"/>
              <a:t> </a:t>
            </a:r>
            <a:r>
              <a:rPr lang="de-DE" sz="3600" dirty="0" err="1"/>
              <a:t>datasets</a:t>
            </a:r>
            <a:endParaRPr lang="de-DE" sz="3600" dirty="0"/>
          </a:p>
          <a:p>
            <a:r>
              <a:rPr lang="de-DE" sz="3600" dirty="0"/>
              <a:t>Finish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baseline</a:t>
            </a:r>
            <a:endParaRPr lang="de-DE" sz="3600" dirty="0"/>
          </a:p>
          <a:p>
            <a:r>
              <a:rPr lang="de-DE" sz="3600" dirty="0"/>
              <a:t>Word </a:t>
            </a:r>
            <a:r>
              <a:rPr lang="de-DE" sz="3600" dirty="0" err="1"/>
              <a:t>embedding</a:t>
            </a:r>
            <a:endParaRPr lang="de-DE" sz="3600" dirty="0"/>
          </a:p>
          <a:p>
            <a:r>
              <a:rPr lang="de-DE" sz="3600" dirty="0" err="1"/>
              <a:t>Dictionary</a:t>
            </a:r>
            <a:endParaRPr lang="de-DE" sz="3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F11DBE-A67F-4046-B568-768DCB65D187}"/>
              </a:ext>
            </a:extLst>
          </p:cNvPr>
          <p:cNvSpPr txBox="1"/>
          <p:nvPr/>
        </p:nvSpPr>
        <p:spPr>
          <a:xfrm>
            <a:off x="6358855" y="4572000"/>
            <a:ext cx="2950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New Manager:</a:t>
            </a:r>
          </a:p>
          <a:p>
            <a:r>
              <a:rPr lang="de-DE" sz="3600" dirty="0" err="1"/>
              <a:t>Xuefeng</a:t>
            </a:r>
            <a:r>
              <a:rPr lang="de-DE" sz="3600" dirty="0"/>
              <a:t> Song</a:t>
            </a:r>
          </a:p>
        </p:txBody>
      </p:sp>
    </p:spTree>
    <p:extLst>
      <p:ext uri="{BB962C8B-B14F-4D97-AF65-F5344CB8AC3E}">
        <p14:creationId xmlns:p14="http://schemas.microsoft.com/office/powerpoint/2010/main" val="14547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{7DB2E42A-6F8C-4C3F-82EA-EA4407C04AAD}tf03457452</Template>
  <TotalTime>0</TotalTime>
  <Words>270</Words>
  <Application>Microsoft Macintosh PowerPoint</Application>
  <PresentationFormat>Breitbild</PresentationFormat>
  <Paragraphs>67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Himmel</vt:lpstr>
      <vt:lpstr>Sentiment  and Opinion</vt:lpstr>
      <vt:lpstr>What we did</vt:lpstr>
      <vt:lpstr>What we did – Table with all computed values</vt:lpstr>
      <vt:lpstr>What we did – Balanced the dataset</vt:lpstr>
      <vt:lpstr>What we did – identify error in bert code 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and Opinion</dc:title>
  <dc:creator>Marleen Matjeka</dc:creator>
  <cp:lastModifiedBy>Merve Güzeldal</cp:lastModifiedBy>
  <cp:revision>95</cp:revision>
  <dcterms:created xsi:type="dcterms:W3CDTF">2021-04-28T14:52:52Z</dcterms:created>
  <dcterms:modified xsi:type="dcterms:W3CDTF">2021-06-03T19:57:44Z</dcterms:modified>
</cp:coreProperties>
</file>