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week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Organisation</a:t>
            </a:r>
          </a:p>
          <a:p>
            <a:r>
              <a:rPr lang="de-DE" sz="3600"/>
              <a:t>Set up programs</a:t>
            </a:r>
          </a:p>
          <a:p>
            <a:r>
              <a:rPr lang="de-DE" sz="3600"/>
              <a:t>Read, view tutorials, learn</a:t>
            </a:r>
          </a:p>
          <a:p>
            <a:r>
              <a:rPr lang="de-DE" sz="3600"/>
              <a:t>Start playful coding</a:t>
            </a:r>
          </a:p>
        </p:txBody>
      </p:sp>
    </p:spTree>
    <p:extLst>
      <p:ext uri="{BB962C8B-B14F-4D97-AF65-F5344CB8AC3E}">
        <p14:creationId xmlns:p14="http://schemas.microsoft.com/office/powerpoint/2010/main" val="26026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Organisation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Get to know each other: </a:t>
            </a:r>
            <a:br>
              <a:rPr lang="de-DE" sz="3600"/>
            </a:br>
            <a:r>
              <a:rPr lang="de-DE" sz="3600"/>
              <a:t>which knowledge do we have in our group?</a:t>
            </a:r>
          </a:p>
          <a:p>
            <a:pPr marL="0" indent="0">
              <a:buNone/>
            </a:pPr>
            <a:r>
              <a:rPr lang="de-DE" sz="3600"/>
              <a:t>-&gt; Mixed knowledge: Some have experience with 	python, jupyter notebook; </a:t>
            </a:r>
            <a:br>
              <a:rPr lang="de-DE" sz="3600"/>
            </a:br>
            <a:r>
              <a:rPr lang="de-DE" sz="3600"/>
              <a:t>	little experience with ML </a:t>
            </a:r>
          </a:p>
          <a:p>
            <a:r>
              <a:rPr lang="de-DE" sz="3600"/>
              <a:t>Organize a date for intern group meetings</a:t>
            </a:r>
          </a:p>
        </p:txBody>
      </p:sp>
    </p:spTree>
    <p:extLst>
      <p:ext uri="{BB962C8B-B14F-4D97-AF65-F5344CB8AC3E}">
        <p14:creationId xmlns:p14="http://schemas.microsoft.com/office/powerpoint/2010/main" val="371459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-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Discuss possible programs for shared working</a:t>
            </a:r>
          </a:p>
          <a:p>
            <a:r>
              <a:rPr lang="de-DE" sz="3600"/>
              <a:t>Set up shared Google Colab folder with notebooks and trainingdata-files</a:t>
            </a:r>
          </a:p>
          <a:p>
            <a:r>
              <a:rPr lang="de-DE" sz="3600"/>
              <a:t>Make shure it works on everyone‘s machine</a:t>
            </a:r>
            <a:br>
              <a:rPr lang="de-DE" sz="3600"/>
            </a:br>
            <a:r>
              <a:rPr lang="de-DE" sz="3600"/>
              <a:t>(mounting the shared folder to our own Google Drive to get access to the trainingdata)</a:t>
            </a:r>
          </a:p>
        </p:txBody>
      </p:sp>
    </p:spTree>
    <p:extLst>
      <p:ext uri="{BB962C8B-B14F-4D97-AF65-F5344CB8AC3E}">
        <p14:creationId xmlns:p14="http://schemas.microsoft.com/office/powerpoint/2010/main" val="34674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-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Get more information: </a:t>
            </a:r>
            <a:br>
              <a:rPr lang="de-DE" sz="3600"/>
            </a:br>
            <a:r>
              <a:rPr lang="de-DE" sz="3600"/>
              <a:t>read and watch tutorials mostly on Scikit-learn and Pandas</a:t>
            </a:r>
          </a:p>
          <a:p>
            <a:r>
              <a:rPr lang="de-DE" sz="3600"/>
              <a:t>Startet watching tutorials about ML, Feature Extraction, Logistic Regression and Naive Bayes</a:t>
            </a:r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- 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Started to try coding to get used to the topic</a:t>
            </a:r>
          </a:p>
          <a:p>
            <a:r>
              <a:rPr lang="de-DE" sz="3600"/>
              <a:t>With our code we</a:t>
            </a:r>
            <a:br>
              <a:rPr lang="de-DE" sz="3600"/>
            </a:br>
            <a:r>
              <a:rPr lang="de-DE" sz="3600"/>
              <a:t>- read the datafile with the trainingdata </a:t>
            </a:r>
            <a:br>
              <a:rPr lang="de-DE" sz="3600"/>
            </a:br>
            <a:r>
              <a:rPr lang="de-DE" sz="3600"/>
              <a:t>- sliced the dataset to training-, developement-, and 	testdata</a:t>
            </a:r>
          </a:p>
        </p:txBody>
      </p:sp>
    </p:spTree>
    <p:extLst>
      <p:ext uri="{BB962C8B-B14F-4D97-AF65-F5344CB8AC3E}">
        <p14:creationId xmlns:p14="http://schemas.microsoft.com/office/powerpoint/2010/main" val="37665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959E4-BE3A-4B8A-9F2C-E6D63D91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1F1B1-D494-494F-A30B-CF0CD712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Continue watching tutorials about </a:t>
            </a:r>
            <a:r>
              <a:rPr lang="en-US" sz="3600"/>
              <a:t>Feature Extraction, Logistic Regression and Naive Bayes</a:t>
            </a:r>
          </a:p>
          <a:p>
            <a:r>
              <a:rPr lang="en-US" sz="3600"/>
              <a:t>Start discussing possible features for the different models</a:t>
            </a:r>
          </a:p>
          <a:p>
            <a:r>
              <a:rPr lang="en-US" sz="3600"/>
              <a:t>BBB rooms for each group?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677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229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Himmel</vt:lpstr>
      <vt:lpstr>Sentiment  and Opinion</vt:lpstr>
      <vt:lpstr>Task week 1</vt:lpstr>
      <vt:lpstr>What we did – Organisation </vt:lpstr>
      <vt:lpstr>What we did - setup</vt:lpstr>
      <vt:lpstr>What we did - reading</vt:lpstr>
      <vt:lpstr>What we did - Coding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Marleen Matjeka</cp:lastModifiedBy>
  <cp:revision>17</cp:revision>
  <dcterms:created xsi:type="dcterms:W3CDTF">2021-04-28T14:52:52Z</dcterms:created>
  <dcterms:modified xsi:type="dcterms:W3CDTF">2021-04-30T07:58:50Z</dcterms:modified>
</cp:coreProperties>
</file>