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CB3E-E97D-4241-A989-0435AC50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774" y="1398060"/>
            <a:ext cx="8924926" cy="2421464"/>
          </a:xfrm>
        </p:spPr>
        <p:txBody>
          <a:bodyPr>
            <a:normAutofit/>
          </a:bodyPr>
          <a:lstStyle/>
          <a:p>
            <a:r>
              <a:rPr lang="de-DE" sz="5400"/>
              <a:t>Sentiment  and Opinion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4648D-EAF0-4104-8AB5-DF343F4D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950" y="38904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sz="2800"/>
              <a:t>Members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75814C-1440-45F9-8733-92F98C5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843"/>
              </p:ext>
            </p:extLst>
          </p:nvPr>
        </p:nvGraphicFramePr>
        <p:xfrm>
          <a:off x="5581649" y="4512733"/>
          <a:ext cx="5953126" cy="156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663029479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580496336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/>
                        <a:t>Keli Dara-Ahato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Merve Güzeldal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326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Pascal Breuer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Patrick Neumann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38845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Xuefeng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Marleen Matjeka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7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week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ML pipeline </a:t>
            </a:r>
          </a:p>
          <a:p>
            <a:r>
              <a:rPr lang="de-DE" sz="3600"/>
              <a:t>Bag-of-words </a:t>
            </a:r>
          </a:p>
          <a:p>
            <a:r>
              <a:rPr lang="de-DE" sz="3600"/>
              <a:t>Logistic Regression Classifier</a:t>
            </a:r>
          </a:p>
          <a:p>
            <a:r>
              <a:rPr lang="de-DE" sz="3600"/>
              <a:t>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6026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Implementation of ML pipeline with: </a:t>
            </a:r>
          </a:p>
          <a:p>
            <a:r>
              <a:rPr lang="de-DE" sz="3600"/>
              <a:t>Data-Preprocessing </a:t>
            </a:r>
          </a:p>
          <a:p>
            <a:r>
              <a:rPr lang="de-DE" sz="3600"/>
              <a:t>Bag-of-words dictionary</a:t>
            </a:r>
          </a:p>
          <a:p>
            <a:r>
              <a:rPr lang="de-DE" sz="3600"/>
              <a:t>Accuracy of Logistic Regression and (Gaussian) 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356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data 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Transformed to lower case</a:t>
            </a:r>
          </a:p>
          <a:p>
            <a:r>
              <a:rPr lang="de-DE" sz="3600"/>
              <a:t>Removed punctuation</a:t>
            </a:r>
          </a:p>
          <a:p>
            <a:r>
              <a:rPr lang="de-DE" sz="3600"/>
              <a:t>Replaced all numbers with fixed string ‘num‘</a:t>
            </a:r>
          </a:p>
          <a:p>
            <a:r>
              <a:rPr lang="de-DE" sz="3600"/>
              <a:t>Removed stopwords</a:t>
            </a:r>
          </a:p>
          <a:p>
            <a:r>
              <a:rPr lang="de-DE" sz="3600"/>
              <a:t>Word stemming</a:t>
            </a:r>
          </a:p>
          <a:p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327034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Bag-of-words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Dictionary with the count of all words in trainingdata</a:t>
            </a:r>
          </a:p>
          <a:p>
            <a:r>
              <a:rPr lang="de-DE" sz="3600"/>
              <a:t>Transform the input sentences into vectors of {0,1}</a:t>
            </a:r>
          </a:p>
        </p:txBody>
      </p:sp>
    </p:spTree>
    <p:extLst>
      <p:ext uri="{BB962C8B-B14F-4D97-AF65-F5344CB8AC3E}">
        <p14:creationId xmlns:p14="http://schemas.microsoft.com/office/powerpoint/2010/main" val="37665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- Accuracy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305649" cy="3649133"/>
          </a:xfrm>
        </p:spPr>
        <p:txBody>
          <a:bodyPr>
            <a:normAutofit/>
          </a:bodyPr>
          <a:lstStyle/>
          <a:p>
            <a:r>
              <a:rPr lang="de-DE" sz="3600"/>
              <a:t>Opinion:</a:t>
            </a:r>
          </a:p>
          <a:p>
            <a:r>
              <a:rPr lang="en-US" sz="3600"/>
              <a:t>Accuracy Logistic Regression: 0.65</a:t>
            </a:r>
          </a:p>
          <a:p>
            <a:r>
              <a:rPr lang="en-US" sz="3600"/>
              <a:t>Accuracy Naive Bayes: 0.59</a:t>
            </a:r>
            <a:endParaRPr lang="de-DE" sz="360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7FBDFCD-FC86-4F2A-AC8F-F4E99F898BFF}"/>
              </a:ext>
            </a:extLst>
          </p:cNvPr>
          <p:cNvSpPr txBox="1">
            <a:spLocks/>
          </p:cNvSpPr>
          <p:nvPr/>
        </p:nvSpPr>
        <p:spPr>
          <a:xfrm>
            <a:off x="6096000" y="2137951"/>
            <a:ext cx="430564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/>
              <a:t>Sentiment:</a:t>
            </a:r>
          </a:p>
          <a:p>
            <a:r>
              <a:rPr lang="en-US" sz="3600"/>
              <a:t>Accuracy Logistic Regression: 0.53</a:t>
            </a:r>
          </a:p>
          <a:p>
            <a:r>
              <a:rPr lang="en-US" sz="3600"/>
              <a:t>Accuracy Naive Bayes: 0.50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34674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week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3600"/>
              <a:t>Implement further variants to get a better accuracy:</a:t>
            </a:r>
          </a:p>
          <a:p>
            <a:r>
              <a:rPr lang="de-DE" sz="3600"/>
              <a:t>Tf-idf</a:t>
            </a:r>
          </a:p>
          <a:p>
            <a:r>
              <a:rPr lang="de-DE" sz="3600"/>
              <a:t>Bag of n-grams</a:t>
            </a:r>
          </a:p>
          <a:p>
            <a:r>
              <a:rPr lang="de-DE" sz="3600"/>
              <a:t>Word embeddings</a:t>
            </a:r>
          </a:p>
          <a:p>
            <a:r>
              <a:rPr lang="de-DE" sz="3600"/>
              <a:t>Expand Preprocessing e.g. with lemmatisation</a:t>
            </a:r>
          </a:p>
          <a:p>
            <a:r>
              <a:rPr lang="de-DE" sz="3600"/>
              <a:t>Test different Naive Bayes Classifier </a:t>
            </a:r>
          </a:p>
        </p:txBody>
      </p:sp>
    </p:spTree>
    <p:extLst>
      <p:ext uri="{BB962C8B-B14F-4D97-AF65-F5344CB8AC3E}">
        <p14:creationId xmlns:p14="http://schemas.microsoft.com/office/powerpoint/2010/main" val="14547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{7DB2E42A-6F8C-4C3F-82EA-EA4407C04AAD}tf03457452</Template>
  <TotalTime>0</TotalTime>
  <Words>159</Words>
  <Application>Microsoft Office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Himmel</vt:lpstr>
      <vt:lpstr>Sentiment  and Opinion</vt:lpstr>
      <vt:lpstr>Task week 2</vt:lpstr>
      <vt:lpstr>What we did</vt:lpstr>
      <vt:lpstr>What we did – data preprocessing</vt:lpstr>
      <vt:lpstr>What we did – Bag-of-words</vt:lpstr>
      <vt:lpstr>What we did - Accuracy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and Opinion</dc:title>
  <dc:creator>Marleen Matjeka</dc:creator>
  <cp:lastModifiedBy>Marleen Matjeka</cp:lastModifiedBy>
  <cp:revision>28</cp:revision>
  <dcterms:created xsi:type="dcterms:W3CDTF">2021-04-28T14:52:52Z</dcterms:created>
  <dcterms:modified xsi:type="dcterms:W3CDTF">2021-05-06T14:59:46Z</dcterms:modified>
</cp:coreProperties>
</file>