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2F42-6E67-43A8-B903-D4913AD689C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7FE4-94DB-41A5-993C-4EEBD066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4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2F42-6E67-43A8-B903-D4913AD689C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7FE4-94DB-41A5-993C-4EEBD066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1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2F42-6E67-43A8-B903-D4913AD689C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7FE4-94DB-41A5-993C-4EEBD066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0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2F42-6E67-43A8-B903-D4913AD689C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7FE4-94DB-41A5-993C-4EEBD066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3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2F42-6E67-43A8-B903-D4913AD689C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7FE4-94DB-41A5-993C-4EEBD066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41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2F42-6E67-43A8-B903-D4913AD689C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7FE4-94DB-41A5-993C-4EEBD066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4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2F42-6E67-43A8-B903-D4913AD689C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7FE4-94DB-41A5-993C-4EEBD066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1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2F42-6E67-43A8-B903-D4913AD689C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7FE4-94DB-41A5-993C-4EEBD066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6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2F42-6E67-43A8-B903-D4913AD689C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7FE4-94DB-41A5-993C-4EEBD066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3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2F42-6E67-43A8-B903-D4913AD689C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7FE4-94DB-41A5-993C-4EEBD066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03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2F42-6E67-43A8-B903-D4913AD689C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7FE4-94DB-41A5-993C-4EEBD066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9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E2F42-6E67-43A8-B903-D4913AD689C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7FE4-94DB-41A5-993C-4EEBD066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375645" y="788894"/>
            <a:ext cx="2241177" cy="25459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27180" y="3526723"/>
            <a:ext cx="2155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运行原理图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72873" y="1241611"/>
            <a:ext cx="1846730" cy="6006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Postman client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72873" y="2445118"/>
            <a:ext cx="1846730" cy="6006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Postman UI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95524" y="815789"/>
            <a:ext cx="100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Postman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2"/>
            <a:endCxn id="7" idx="0"/>
          </p:cNvCxnSpPr>
          <p:nvPr/>
        </p:nvCxnSpPr>
        <p:spPr>
          <a:xfrm>
            <a:off x="3496238" y="1842247"/>
            <a:ext cx="0" cy="60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171780" y="1225461"/>
            <a:ext cx="2241177" cy="16046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447364" y="4087907"/>
            <a:ext cx="6849035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运行原理：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首先由</a:t>
            </a:r>
            <a:r>
              <a:rPr lang="en-US" altLang="zh-CN" dirty="0" smtClean="0"/>
              <a:t>postman client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服务发起请求，接收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服务端响应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然后将信息返回给</a:t>
            </a:r>
            <a:r>
              <a:rPr lang="en-US" altLang="zh-CN" dirty="0" smtClean="0"/>
              <a:t>UI</a:t>
            </a:r>
            <a:r>
              <a:rPr lang="zh-CN" altLang="en-US" dirty="0" smtClean="0"/>
              <a:t>展现出来给用户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5" idx="3"/>
            <a:endCxn id="21" idx="1"/>
          </p:cNvCxnSpPr>
          <p:nvPr/>
        </p:nvCxnSpPr>
        <p:spPr>
          <a:xfrm>
            <a:off x="4419603" y="1541929"/>
            <a:ext cx="1752177" cy="485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8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888441" y="833718"/>
            <a:ext cx="1479177" cy="582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newman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057833" y="833718"/>
            <a:ext cx="1721225" cy="582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Postman.json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063738" y="833718"/>
            <a:ext cx="1721225" cy="582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818662" y="282076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接收</a:t>
            </a:r>
            <a:r>
              <a:rPr lang="zh-CN" altLang="en-US" sz="1200" dirty="0" smtClean="0"/>
              <a:t>服</a:t>
            </a:r>
            <a:r>
              <a:rPr lang="zh-CN" altLang="en-US" sz="1200" dirty="0"/>
              <a:t>务</a:t>
            </a:r>
            <a:r>
              <a:rPr lang="zh-CN" altLang="en-US" sz="1200" dirty="0" smtClean="0"/>
              <a:t>器响应返回并校验结果，</a:t>
            </a:r>
            <a:endParaRPr lang="en-US" altLang="zh-CN" sz="1200" dirty="0" smtClean="0"/>
          </a:p>
          <a:p>
            <a:r>
              <a:rPr lang="zh-CN" altLang="en-US" sz="1200" dirty="0" smtClean="0"/>
              <a:t>所有请求完成以后生成测试报告</a:t>
            </a:r>
            <a:endParaRPr lang="zh-CN" altLang="en-US" sz="1200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4578722" y="1416424"/>
            <a:ext cx="54687" cy="3639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>
            <a:off x="4578722" y="1999130"/>
            <a:ext cx="3345628" cy="2779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924351" y="1416424"/>
            <a:ext cx="54687" cy="3639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10800000">
            <a:off x="4619064" y="3052491"/>
            <a:ext cx="3305288" cy="1837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863755" y="1416424"/>
            <a:ext cx="54687" cy="3639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/>
          <p:nvPr/>
        </p:nvCxnSpPr>
        <p:spPr>
          <a:xfrm flipV="1">
            <a:off x="1891098" y="1684475"/>
            <a:ext cx="2687623" cy="4872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332655" y="1884853"/>
            <a:ext cx="15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向服务器发起请求</a:t>
            </a:r>
            <a:endParaRPr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2122261" y="1855038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1.</a:t>
            </a:r>
            <a:r>
              <a:rPr lang="zh-CN" altLang="en-US" sz="1000" dirty="0" smtClean="0"/>
              <a:t>读取</a:t>
            </a:r>
            <a:r>
              <a:rPr lang="en-US" altLang="zh-CN" sz="1000" dirty="0" smtClean="0"/>
              <a:t>postman</a:t>
            </a:r>
            <a:r>
              <a:rPr lang="zh-CN" altLang="en-US" sz="1000" dirty="0" smtClean="0"/>
              <a:t>生成的</a:t>
            </a:r>
            <a:r>
              <a:rPr lang="en-US" altLang="zh-CN" sz="1000" dirty="0" err="1" smtClean="0"/>
              <a:t>json</a:t>
            </a:r>
            <a:r>
              <a:rPr lang="zh-CN" altLang="en-US" sz="1000" dirty="0" smtClean="0"/>
              <a:t>文件</a:t>
            </a:r>
            <a:endParaRPr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740867" y="537074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接口自动化设计运行流程图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0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129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7</cp:revision>
  <dcterms:created xsi:type="dcterms:W3CDTF">2018-09-29T09:05:08Z</dcterms:created>
  <dcterms:modified xsi:type="dcterms:W3CDTF">2018-09-30T08:16:37Z</dcterms:modified>
</cp:coreProperties>
</file>