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63" r:id="rId4"/>
    <p:sldId id="284" r:id="rId5"/>
    <p:sldId id="285" r:id="rId6"/>
    <p:sldId id="264" r:id="rId7"/>
    <p:sldId id="266" r:id="rId8"/>
    <p:sldId id="265" r:id="rId9"/>
    <p:sldId id="258" r:id="rId10"/>
    <p:sldId id="271" r:id="rId11"/>
    <p:sldId id="275" r:id="rId12"/>
    <p:sldId id="267" r:id="rId13"/>
    <p:sldId id="272" r:id="rId14"/>
    <p:sldId id="278" r:id="rId15"/>
    <p:sldId id="277" r:id="rId16"/>
    <p:sldId id="279" r:id="rId17"/>
    <p:sldId id="280" r:id="rId18"/>
    <p:sldId id="281" r:id="rId19"/>
    <p:sldId id="282" r:id="rId20"/>
    <p:sldId id="283" r:id="rId21"/>
    <p:sldId id="273" r:id="rId22"/>
    <p:sldId id="269" r:id="rId23"/>
    <p:sldId id="270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6E0F6F-8245-4B2D-A2C7-041E4B70B943}">
          <p14:sldIdLst>
            <p14:sldId id="261"/>
            <p14:sldId id="263"/>
            <p14:sldId id="284"/>
            <p14:sldId id="285"/>
            <p14:sldId id="264"/>
            <p14:sldId id="266"/>
            <p14:sldId id="265"/>
            <p14:sldId id="258"/>
            <p14:sldId id="271"/>
            <p14:sldId id="275"/>
            <p14:sldId id="267"/>
            <p14:sldId id="272"/>
            <p14:sldId id="278"/>
            <p14:sldId id="277"/>
            <p14:sldId id="279"/>
            <p14:sldId id="280"/>
            <p14:sldId id="281"/>
            <p14:sldId id="282"/>
            <p14:sldId id="283"/>
            <p14:sldId id="273"/>
            <p14:sldId id="269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3AFC-989B-086F-B427-D1C850EE0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D0D0E-A739-A758-D638-327998F13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7768-5ABA-BDC9-F92F-56385B83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F765-8B0B-0C54-5B7D-34A03B43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DC03-30D5-AD84-CF25-5D1390E0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C669-6264-E127-50EE-FC8E7310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C9CA-FED7-57C9-5A54-DA853E43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B1E-A997-010A-3220-4A4C89BD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A86B-58DF-8FDA-EF05-A008088B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4747-EC59-4D38-7B4B-030B6C7D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F0D49-21D6-29E0-29AA-9DBB2A17C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3D3B2-BF94-EF69-8C47-DAD1985B4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5027-7B98-F60D-E81B-756C0AFA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C79C-2E7C-FD59-00EC-5C5D829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8FA6-7EC3-5745-ADBC-70392C88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CoverBackgroundShape">
            <a:extLst>
              <a:ext uri="{FF2B5EF4-FFF2-40B4-BE49-F238E27FC236}">
                <a16:creationId xmlns:a16="http://schemas.microsoft.com/office/drawing/2014/main" id="{1C115A9B-A281-4389-2EC0-F2BC74DBF956}"/>
              </a:ext>
            </a:extLst>
          </p:cNvPr>
          <p:cNvGrpSpPr/>
          <p:nvPr/>
        </p:nvGrpSpPr>
        <p:grpSpPr>
          <a:xfrm>
            <a:off x="1103809" y="1637"/>
            <a:ext cx="11088192" cy="6840984"/>
            <a:chOff x="1103809" y="1637"/>
            <a:chExt cx="11088192" cy="68409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57CCB7-6D2A-48C8-9C30-EDD12AB2FD50}"/>
                </a:ext>
              </a:extLst>
            </p:cNvPr>
            <p:cNvGrpSpPr/>
            <p:nvPr/>
          </p:nvGrpSpPr>
          <p:grpSpPr>
            <a:xfrm>
              <a:off x="1103809" y="637163"/>
              <a:ext cx="9984382" cy="5583674"/>
              <a:chOff x="1104532" y="637886"/>
              <a:chExt cx="9984382" cy="5583674"/>
            </a:xfrm>
            <a:solidFill>
              <a:schemeClr val="accent2"/>
            </a:solidFill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4B6FCA1-77D0-44F7-9F26-60CC8B4942DB}"/>
                  </a:ext>
                </a:extLst>
              </p:cNvPr>
              <p:cNvSpPr/>
              <p:nvPr/>
            </p:nvSpPr>
            <p:spPr>
              <a:xfrm>
                <a:off x="1104532" y="733333"/>
                <a:ext cx="9783364" cy="5488227"/>
              </a:xfrm>
              <a:custGeom>
                <a:avLst/>
                <a:gdLst/>
                <a:ahLst/>
                <a:cxnLst/>
                <a:rect l="0" t="0" r="0" b="0"/>
                <a:pathLst>
                  <a:path w="9783363" h="5488226">
                    <a:moveTo>
                      <a:pt x="8092064" y="0"/>
                    </a:moveTo>
                    <a:lnTo>
                      <a:pt x="0" y="0"/>
                    </a:lnTo>
                    <a:lnTo>
                      <a:pt x="0" y="4057239"/>
                    </a:lnTo>
                    <a:lnTo>
                      <a:pt x="1840256" y="5488227"/>
                    </a:lnTo>
                    <a:lnTo>
                      <a:pt x="9784087" y="5488227"/>
                    </a:lnTo>
                    <a:lnTo>
                      <a:pt x="9784087" y="1211893"/>
                    </a:lnTo>
                    <a:close/>
                  </a:path>
                </a:pathLst>
              </a:custGeom>
              <a:grpFill/>
              <a:ln w="7228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7EAD9D1-E42E-4350-8239-30D40C3CF5F5}"/>
                  </a:ext>
                </a:extLst>
              </p:cNvPr>
              <p:cNvSpPr/>
              <p:nvPr/>
            </p:nvSpPr>
            <p:spPr>
              <a:xfrm>
                <a:off x="9903052" y="637886"/>
                <a:ext cx="1185862" cy="723087"/>
              </a:xfrm>
              <a:custGeom>
                <a:avLst/>
                <a:gdLst/>
                <a:ahLst/>
                <a:cxnLst/>
                <a:rect l="0" t="0" r="0" b="0"/>
                <a:pathLst>
                  <a:path w="1185862" h="723086">
                    <a:moveTo>
                      <a:pt x="0" y="0"/>
                    </a:moveTo>
                    <a:lnTo>
                      <a:pt x="1185862" y="0"/>
                    </a:lnTo>
                    <a:lnTo>
                      <a:pt x="1185862" y="723087"/>
                    </a:lnTo>
                    <a:close/>
                  </a:path>
                </a:pathLst>
              </a:custGeom>
              <a:grpFill/>
              <a:ln w="7228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360230" y="2311707"/>
              <a:ext cx="3831771" cy="4530914"/>
              <a:chOff x="8360230" y="2311707"/>
              <a:chExt cx="3831771" cy="4530914"/>
            </a:xfrm>
          </p:grpSpPr>
          <p:sp>
            <p:nvSpPr>
              <p:cNvPr id="41" name="Freeform: Shape 40"/>
              <p:cNvSpPr/>
              <p:nvPr/>
            </p:nvSpPr>
            <p:spPr>
              <a:xfrm>
                <a:off x="8360230" y="2311707"/>
                <a:ext cx="3831770" cy="4530914"/>
              </a:xfrm>
              <a:custGeom>
                <a:avLst/>
                <a:gdLst>
                  <a:gd name="connsiteX0" fmla="*/ 2509684 w 3831770"/>
                  <a:gd name="connsiteY0" fmla="*/ 0 h 4530914"/>
                  <a:gd name="connsiteX1" fmla="*/ 3691294 w 3831770"/>
                  <a:gd name="connsiteY1" fmla="*/ 293994 h 4530914"/>
                  <a:gd name="connsiteX2" fmla="*/ 3831770 w 3831770"/>
                  <a:gd name="connsiteY2" fmla="*/ 378277 h 4530914"/>
                  <a:gd name="connsiteX3" fmla="*/ 3831770 w 3831770"/>
                  <a:gd name="connsiteY3" fmla="*/ 398044 h 4530914"/>
                  <a:gd name="connsiteX4" fmla="*/ 3697775 w 3831770"/>
                  <a:gd name="connsiteY4" fmla="*/ 316549 h 4530914"/>
                  <a:gd name="connsiteX5" fmla="*/ 2509684 w 3831770"/>
                  <a:gd name="connsiteY5" fmla="*/ 14983 h 4530914"/>
                  <a:gd name="connsiteX6" fmla="*/ 14983 w 3831770"/>
                  <a:gd name="connsiteY6" fmla="*/ 2509685 h 4530914"/>
                  <a:gd name="connsiteX7" fmla="*/ 923789 w 3831770"/>
                  <a:gd name="connsiteY7" fmla="*/ 4433965 h 4530914"/>
                  <a:gd name="connsiteX8" fmla="*/ 1053351 w 3831770"/>
                  <a:gd name="connsiteY8" fmla="*/ 4530914 h 4530914"/>
                  <a:gd name="connsiteX9" fmla="*/ 1025867 w 3831770"/>
                  <a:gd name="connsiteY9" fmla="*/ 4530914 h 4530914"/>
                  <a:gd name="connsiteX10" fmla="*/ 919836 w 3831770"/>
                  <a:gd name="connsiteY10" fmla="*/ 4452175 h 4530914"/>
                  <a:gd name="connsiteX11" fmla="*/ 734925 w 3831770"/>
                  <a:gd name="connsiteY11" fmla="*/ 4284443 h 4530914"/>
                  <a:gd name="connsiteX12" fmla="*/ 0 w 3831770"/>
                  <a:gd name="connsiteY12" fmla="*/ 2509685 h 4530914"/>
                  <a:gd name="connsiteX13" fmla="*/ 734925 w 3831770"/>
                  <a:gd name="connsiteY13" fmla="*/ 734926 h 4530914"/>
                  <a:gd name="connsiteX14" fmla="*/ 2509684 w 3831770"/>
                  <a:gd name="connsiteY14" fmla="*/ 0 h 453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31770" h="4530914">
                    <a:moveTo>
                      <a:pt x="2509684" y="0"/>
                    </a:moveTo>
                    <a:cubicBezTo>
                      <a:pt x="2928745" y="0"/>
                      <a:pt x="3332004" y="101839"/>
                      <a:pt x="3691294" y="293994"/>
                    </a:cubicBezTo>
                    <a:lnTo>
                      <a:pt x="3831770" y="378277"/>
                    </a:lnTo>
                    <a:lnTo>
                      <a:pt x="3831770" y="398044"/>
                    </a:lnTo>
                    <a:lnTo>
                      <a:pt x="3697775" y="316549"/>
                    </a:lnTo>
                    <a:cubicBezTo>
                      <a:pt x="3344324" y="124285"/>
                      <a:pt x="2939514" y="14983"/>
                      <a:pt x="2509684" y="14983"/>
                    </a:cubicBezTo>
                    <a:cubicBezTo>
                      <a:pt x="1134227" y="14983"/>
                      <a:pt x="14983" y="1134227"/>
                      <a:pt x="14983" y="2509685"/>
                    </a:cubicBezTo>
                    <a:cubicBezTo>
                      <a:pt x="14983" y="3283379"/>
                      <a:pt x="369119" y="3976006"/>
                      <a:pt x="923789" y="4433965"/>
                    </a:cubicBezTo>
                    <a:lnTo>
                      <a:pt x="1053351" y="4530914"/>
                    </a:lnTo>
                    <a:lnTo>
                      <a:pt x="1025867" y="4530914"/>
                    </a:lnTo>
                    <a:lnTo>
                      <a:pt x="919836" y="4452175"/>
                    </a:lnTo>
                    <a:cubicBezTo>
                      <a:pt x="855915" y="4399662"/>
                      <a:pt x="794203" y="4343721"/>
                      <a:pt x="734925" y="4284443"/>
                    </a:cubicBezTo>
                    <a:cubicBezTo>
                      <a:pt x="260708" y="3810226"/>
                      <a:pt x="0" y="3180182"/>
                      <a:pt x="0" y="2509685"/>
                    </a:cubicBezTo>
                    <a:cubicBezTo>
                      <a:pt x="0" y="1839187"/>
                      <a:pt x="260708" y="1209144"/>
                      <a:pt x="734925" y="734926"/>
                    </a:cubicBezTo>
                    <a:cubicBezTo>
                      <a:pt x="1209144" y="260708"/>
                      <a:pt x="1839187" y="0"/>
                      <a:pt x="2509684" y="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8608202" y="2559679"/>
                <a:ext cx="3583798" cy="4282942"/>
              </a:xfrm>
              <a:custGeom>
                <a:avLst/>
                <a:gdLst>
                  <a:gd name="connsiteX0" fmla="*/ 3583798 w 3583798"/>
                  <a:gd name="connsiteY0" fmla="*/ 4074397 h 4282942"/>
                  <a:gd name="connsiteX1" fmla="*/ 3583798 w 3583798"/>
                  <a:gd name="connsiteY1" fmla="*/ 4094482 h 4282942"/>
                  <a:gd name="connsiteX2" fmla="*/ 3516017 w 3583798"/>
                  <a:gd name="connsiteY2" fmla="*/ 4144796 h 4282942"/>
                  <a:gd name="connsiteX3" fmla="*/ 3374932 w 3583798"/>
                  <a:gd name="connsiteY3" fmla="*/ 4231783 h 4282942"/>
                  <a:gd name="connsiteX4" fmla="*/ 3276345 w 3583798"/>
                  <a:gd name="connsiteY4" fmla="*/ 4282942 h 4282942"/>
                  <a:gd name="connsiteX5" fmla="*/ 3241933 w 3583798"/>
                  <a:gd name="connsiteY5" fmla="*/ 4282942 h 4282942"/>
                  <a:gd name="connsiteX6" fmla="*/ 3379273 w 3583798"/>
                  <a:gd name="connsiteY6" fmla="*/ 4210403 h 4282942"/>
                  <a:gd name="connsiteX7" fmla="*/ 3517124 w 3583798"/>
                  <a:gd name="connsiteY7" fmla="*/ 4124282 h 4282942"/>
                  <a:gd name="connsiteX8" fmla="*/ 2261713 w 3583798"/>
                  <a:gd name="connsiteY8" fmla="*/ 0 h 4282942"/>
                  <a:gd name="connsiteX9" fmla="*/ 3516017 w 3583798"/>
                  <a:gd name="connsiteY9" fmla="*/ 378630 h 4282942"/>
                  <a:gd name="connsiteX10" fmla="*/ 3583798 w 3583798"/>
                  <a:gd name="connsiteY10" fmla="*/ 428945 h 4282942"/>
                  <a:gd name="connsiteX11" fmla="*/ 3583798 w 3583798"/>
                  <a:gd name="connsiteY11" fmla="*/ 449030 h 4282942"/>
                  <a:gd name="connsiteX12" fmla="*/ 3517124 w 3583798"/>
                  <a:gd name="connsiteY12" fmla="*/ 399144 h 4282942"/>
                  <a:gd name="connsiteX13" fmla="*/ 2261713 w 3583798"/>
                  <a:gd name="connsiteY13" fmla="*/ 14984 h 4282942"/>
                  <a:gd name="connsiteX14" fmla="*/ 14983 w 3583798"/>
                  <a:gd name="connsiteY14" fmla="*/ 2261713 h 4282942"/>
                  <a:gd name="connsiteX15" fmla="*/ 1191552 w 3583798"/>
                  <a:gd name="connsiteY15" fmla="*/ 4236928 h 4282942"/>
                  <a:gd name="connsiteX16" fmla="*/ 1286949 w 3583798"/>
                  <a:gd name="connsiteY16" fmla="*/ 4282942 h 4282942"/>
                  <a:gd name="connsiteX17" fmla="*/ 1248745 w 3583798"/>
                  <a:gd name="connsiteY17" fmla="*/ 4282942 h 4282942"/>
                  <a:gd name="connsiteX18" fmla="*/ 1196780 w 3583798"/>
                  <a:gd name="connsiteY18" fmla="*/ 4258368 h 4282942"/>
                  <a:gd name="connsiteX19" fmla="*/ 662257 w 3583798"/>
                  <a:gd name="connsiteY19" fmla="*/ 3861169 h 4282942"/>
                  <a:gd name="connsiteX20" fmla="*/ 0 w 3583798"/>
                  <a:gd name="connsiteY20" fmla="*/ 2261713 h 4282942"/>
                  <a:gd name="connsiteX21" fmla="*/ 662257 w 3583798"/>
                  <a:gd name="connsiteY21" fmla="*/ 662257 h 4282942"/>
                  <a:gd name="connsiteX22" fmla="*/ 2261713 w 3583798"/>
                  <a:gd name="connsiteY22" fmla="*/ 0 h 428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83798" h="4282942">
                    <a:moveTo>
                      <a:pt x="3583798" y="4074397"/>
                    </a:moveTo>
                    <a:lnTo>
                      <a:pt x="3583798" y="4094482"/>
                    </a:lnTo>
                    <a:lnTo>
                      <a:pt x="3516017" y="4144796"/>
                    </a:lnTo>
                    <a:cubicBezTo>
                      <a:pt x="3469970" y="4175585"/>
                      <a:pt x="3422912" y="4204593"/>
                      <a:pt x="3374932" y="4231783"/>
                    </a:cubicBezTo>
                    <a:lnTo>
                      <a:pt x="3276345" y="4282942"/>
                    </a:lnTo>
                    <a:lnTo>
                      <a:pt x="3241933" y="4282942"/>
                    </a:lnTo>
                    <a:lnTo>
                      <a:pt x="3379273" y="4210403"/>
                    </a:lnTo>
                    <a:cubicBezTo>
                      <a:pt x="3426318" y="4183324"/>
                      <a:pt x="3472295" y="4154590"/>
                      <a:pt x="3517124" y="4124282"/>
                    </a:cubicBezTo>
                    <a:close/>
                    <a:moveTo>
                      <a:pt x="2261713" y="0"/>
                    </a:moveTo>
                    <a:cubicBezTo>
                      <a:pt x="2714580" y="0"/>
                      <a:pt x="3147641" y="132321"/>
                      <a:pt x="3516017" y="378630"/>
                    </a:cubicBezTo>
                    <a:lnTo>
                      <a:pt x="3583798" y="428945"/>
                    </a:lnTo>
                    <a:lnTo>
                      <a:pt x="3583798" y="449030"/>
                    </a:lnTo>
                    <a:lnTo>
                      <a:pt x="3517124" y="399144"/>
                    </a:lnTo>
                    <a:cubicBezTo>
                      <a:pt x="3158493" y="156680"/>
                      <a:pt x="2726380" y="14984"/>
                      <a:pt x="2261713" y="14984"/>
                    </a:cubicBezTo>
                    <a:cubicBezTo>
                      <a:pt x="1022603" y="14984"/>
                      <a:pt x="14983" y="1022603"/>
                      <a:pt x="14983" y="2261713"/>
                    </a:cubicBezTo>
                    <a:cubicBezTo>
                      <a:pt x="14983" y="3113602"/>
                      <a:pt x="491241" y="3856075"/>
                      <a:pt x="1191552" y="4236928"/>
                    </a:cubicBezTo>
                    <a:lnTo>
                      <a:pt x="1286949" y="4282942"/>
                    </a:lnTo>
                    <a:lnTo>
                      <a:pt x="1248745" y="4282942"/>
                    </a:lnTo>
                    <a:lnTo>
                      <a:pt x="1196780" y="4258368"/>
                    </a:lnTo>
                    <a:cubicBezTo>
                      <a:pt x="1002434" y="4154465"/>
                      <a:pt x="822390" y="4021302"/>
                      <a:pt x="662257" y="3861169"/>
                    </a:cubicBezTo>
                    <a:cubicBezTo>
                      <a:pt x="235236" y="3434148"/>
                      <a:pt x="0" y="2866285"/>
                      <a:pt x="0" y="2261713"/>
                    </a:cubicBezTo>
                    <a:cubicBezTo>
                      <a:pt x="0" y="1657141"/>
                      <a:pt x="235236" y="1089278"/>
                      <a:pt x="662257" y="662257"/>
                    </a:cubicBezTo>
                    <a:cubicBezTo>
                      <a:pt x="1089278" y="235237"/>
                      <a:pt x="1657141" y="0"/>
                      <a:pt x="2261713" y="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: Shape 39"/>
              <p:cNvSpPr/>
              <p:nvPr/>
            </p:nvSpPr>
            <p:spPr>
              <a:xfrm>
                <a:off x="8848681" y="2800157"/>
                <a:ext cx="3343319" cy="4042464"/>
              </a:xfrm>
              <a:custGeom>
                <a:avLst/>
                <a:gdLst>
                  <a:gd name="connsiteX0" fmla="*/ 2021232 w 3343319"/>
                  <a:gd name="connsiteY0" fmla="*/ 0 h 4042464"/>
                  <a:gd name="connsiteX1" fmla="*/ 3301667 w 3343319"/>
                  <a:gd name="connsiteY1" fmla="*/ 456925 h 4042464"/>
                  <a:gd name="connsiteX2" fmla="*/ 3343319 w 3343319"/>
                  <a:gd name="connsiteY2" fmla="*/ 494649 h 4042464"/>
                  <a:gd name="connsiteX3" fmla="*/ 3343319 w 3343319"/>
                  <a:gd name="connsiteY3" fmla="*/ 515921 h 4042464"/>
                  <a:gd name="connsiteX4" fmla="*/ 3296765 w 3343319"/>
                  <a:gd name="connsiteY4" fmla="*/ 473602 h 4042464"/>
                  <a:gd name="connsiteX5" fmla="*/ 2021232 w 3343319"/>
                  <a:gd name="connsiteY5" fmla="*/ 14983 h 4042464"/>
                  <a:gd name="connsiteX6" fmla="*/ 14983 w 3343319"/>
                  <a:gd name="connsiteY6" fmla="*/ 2021232 h 4042464"/>
                  <a:gd name="connsiteX7" fmla="*/ 2021232 w 3343319"/>
                  <a:gd name="connsiteY7" fmla="*/ 4027481 h 4042464"/>
                  <a:gd name="connsiteX8" fmla="*/ 3296765 w 3343319"/>
                  <a:gd name="connsiteY8" fmla="*/ 3568863 h 4042464"/>
                  <a:gd name="connsiteX9" fmla="*/ 3343319 w 3343319"/>
                  <a:gd name="connsiteY9" fmla="*/ 3526544 h 4042464"/>
                  <a:gd name="connsiteX10" fmla="*/ 3343319 w 3343319"/>
                  <a:gd name="connsiteY10" fmla="*/ 3547971 h 4042464"/>
                  <a:gd name="connsiteX11" fmla="*/ 3301667 w 3343319"/>
                  <a:gd name="connsiteY11" fmla="*/ 3585755 h 4042464"/>
                  <a:gd name="connsiteX12" fmla="*/ 2021232 w 3343319"/>
                  <a:gd name="connsiteY12" fmla="*/ 4042464 h 4042464"/>
                  <a:gd name="connsiteX13" fmla="*/ 591836 w 3343319"/>
                  <a:gd name="connsiteY13" fmla="*/ 3450628 h 4042464"/>
                  <a:gd name="connsiteX14" fmla="*/ 0 w 3343319"/>
                  <a:gd name="connsiteY14" fmla="*/ 2021232 h 4042464"/>
                  <a:gd name="connsiteX15" fmla="*/ 591836 w 3343319"/>
                  <a:gd name="connsiteY15" fmla="*/ 591837 h 4042464"/>
                  <a:gd name="connsiteX16" fmla="*/ 2021232 w 3343319"/>
                  <a:gd name="connsiteY16" fmla="*/ 0 h 404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343319" h="4042464">
                    <a:moveTo>
                      <a:pt x="2021232" y="0"/>
                    </a:moveTo>
                    <a:cubicBezTo>
                      <a:pt x="2493858" y="0"/>
                      <a:pt x="2941247" y="161175"/>
                      <a:pt x="3301667" y="456925"/>
                    </a:cubicBezTo>
                    <a:lnTo>
                      <a:pt x="3343319" y="494649"/>
                    </a:lnTo>
                    <a:lnTo>
                      <a:pt x="3343319" y="515921"/>
                    </a:lnTo>
                    <a:lnTo>
                      <a:pt x="3296765" y="473602"/>
                    </a:lnTo>
                    <a:cubicBezTo>
                      <a:pt x="2949851" y="187199"/>
                      <a:pt x="2505330" y="14983"/>
                      <a:pt x="2021232" y="14983"/>
                    </a:cubicBezTo>
                    <a:cubicBezTo>
                      <a:pt x="914724" y="14983"/>
                      <a:pt x="14983" y="914724"/>
                      <a:pt x="14983" y="2021232"/>
                    </a:cubicBezTo>
                    <a:cubicBezTo>
                      <a:pt x="14983" y="3127741"/>
                      <a:pt x="914724" y="4027481"/>
                      <a:pt x="2021232" y="4027481"/>
                    </a:cubicBezTo>
                    <a:cubicBezTo>
                      <a:pt x="2505330" y="4027481"/>
                      <a:pt x="2949851" y="3855265"/>
                      <a:pt x="3296765" y="3568863"/>
                    </a:cubicBezTo>
                    <a:lnTo>
                      <a:pt x="3343319" y="3526544"/>
                    </a:lnTo>
                    <a:lnTo>
                      <a:pt x="3343319" y="3547971"/>
                    </a:lnTo>
                    <a:lnTo>
                      <a:pt x="3301667" y="3585755"/>
                    </a:lnTo>
                    <a:cubicBezTo>
                      <a:pt x="2941247" y="3881864"/>
                      <a:pt x="2493858" y="4042464"/>
                      <a:pt x="2021232" y="4042464"/>
                    </a:cubicBezTo>
                    <a:cubicBezTo>
                      <a:pt x="1481088" y="4042464"/>
                      <a:pt x="973907" y="3831951"/>
                      <a:pt x="591836" y="3450628"/>
                    </a:cubicBezTo>
                    <a:cubicBezTo>
                      <a:pt x="209765" y="3068557"/>
                      <a:pt x="0" y="2561376"/>
                      <a:pt x="0" y="2021232"/>
                    </a:cubicBezTo>
                    <a:cubicBezTo>
                      <a:pt x="0" y="1481088"/>
                      <a:pt x="210514" y="973907"/>
                      <a:pt x="591836" y="591837"/>
                    </a:cubicBezTo>
                    <a:cubicBezTo>
                      <a:pt x="973907" y="209765"/>
                      <a:pt x="1481088" y="0"/>
                      <a:pt x="2021232" y="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9047958" y="2999435"/>
                <a:ext cx="3144042" cy="3643913"/>
              </a:xfrm>
              <a:custGeom>
                <a:avLst/>
                <a:gdLst>
                  <a:gd name="connsiteX0" fmla="*/ 1821956 w 3144042"/>
                  <a:gd name="connsiteY0" fmla="*/ 0 h 3643913"/>
                  <a:gd name="connsiteX1" fmla="*/ 3110510 w 3144042"/>
                  <a:gd name="connsiteY1" fmla="*/ 533402 h 3643913"/>
                  <a:gd name="connsiteX2" fmla="*/ 3144042 w 3144042"/>
                  <a:gd name="connsiteY2" fmla="*/ 570373 h 3643913"/>
                  <a:gd name="connsiteX3" fmla="*/ 3144042 w 3144042"/>
                  <a:gd name="connsiteY3" fmla="*/ 594280 h 3643913"/>
                  <a:gd name="connsiteX4" fmla="*/ 3099087 w 3144042"/>
                  <a:gd name="connsiteY4" fmla="*/ 544826 h 3643913"/>
                  <a:gd name="connsiteX5" fmla="*/ 1821956 w 3144042"/>
                  <a:gd name="connsiteY5" fmla="*/ 14983 h 3643913"/>
                  <a:gd name="connsiteX6" fmla="*/ 14983 w 3144042"/>
                  <a:gd name="connsiteY6" fmla="*/ 1821956 h 3643913"/>
                  <a:gd name="connsiteX7" fmla="*/ 1821956 w 3144042"/>
                  <a:gd name="connsiteY7" fmla="*/ 3628930 h 3643913"/>
                  <a:gd name="connsiteX8" fmla="*/ 3099087 w 3144042"/>
                  <a:gd name="connsiteY8" fmla="*/ 3099087 h 3643913"/>
                  <a:gd name="connsiteX9" fmla="*/ 3144042 w 3144042"/>
                  <a:gd name="connsiteY9" fmla="*/ 3049633 h 3643913"/>
                  <a:gd name="connsiteX10" fmla="*/ 3144042 w 3144042"/>
                  <a:gd name="connsiteY10" fmla="*/ 3073481 h 3643913"/>
                  <a:gd name="connsiteX11" fmla="*/ 3110510 w 3144042"/>
                  <a:gd name="connsiteY11" fmla="*/ 3110511 h 3643913"/>
                  <a:gd name="connsiteX12" fmla="*/ 1821956 w 3144042"/>
                  <a:gd name="connsiteY12" fmla="*/ 3643913 h 3643913"/>
                  <a:gd name="connsiteX13" fmla="*/ 533402 w 3144042"/>
                  <a:gd name="connsiteY13" fmla="*/ 3110511 h 3643913"/>
                  <a:gd name="connsiteX14" fmla="*/ 0 w 3144042"/>
                  <a:gd name="connsiteY14" fmla="*/ 1821956 h 3643913"/>
                  <a:gd name="connsiteX15" fmla="*/ 533402 w 3144042"/>
                  <a:gd name="connsiteY15" fmla="*/ 533402 h 3643913"/>
                  <a:gd name="connsiteX16" fmla="*/ 1821956 w 3144042"/>
                  <a:gd name="connsiteY16" fmla="*/ 0 h 36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44042" h="3643913">
                    <a:moveTo>
                      <a:pt x="1821956" y="0"/>
                    </a:moveTo>
                    <a:cubicBezTo>
                      <a:pt x="2308910" y="0"/>
                      <a:pt x="2765897" y="189538"/>
                      <a:pt x="3110510" y="533402"/>
                    </a:cubicBezTo>
                    <a:lnTo>
                      <a:pt x="3144042" y="570373"/>
                    </a:lnTo>
                    <a:lnTo>
                      <a:pt x="3144042" y="594280"/>
                    </a:lnTo>
                    <a:lnTo>
                      <a:pt x="3099087" y="544826"/>
                    </a:lnTo>
                    <a:cubicBezTo>
                      <a:pt x="2771891" y="217631"/>
                      <a:pt x="2320148" y="14983"/>
                      <a:pt x="1821956" y="14983"/>
                    </a:cubicBezTo>
                    <a:cubicBezTo>
                      <a:pt x="825573" y="14983"/>
                      <a:pt x="14983" y="825574"/>
                      <a:pt x="14983" y="1821956"/>
                    </a:cubicBezTo>
                    <a:cubicBezTo>
                      <a:pt x="14983" y="2818339"/>
                      <a:pt x="825573" y="3628930"/>
                      <a:pt x="1821956" y="3628930"/>
                    </a:cubicBezTo>
                    <a:cubicBezTo>
                      <a:pt x="2320148" y="3628930"/>
                      <a:pt x="2771891" y="3426282"/>
                      <a:pt x="3099087" y="3099087"/>
                    </a:cubicBezTo>
                    <a:lnTo>
                      <a:pt x="3144042" y="3049633"/>
                    </a:lnTo>
                    <a:lnTo>
                      <a:pt x="3144042" y="3073481"/>
                    </a:lnTo>
                    <a:lnTo>
                      <a:pt x="3110510" y="3110511"/>
                    </a:lnTo>
                    <a:cubicBezTo>
                      <a:pt x="2765897" y="3454376"/>
                      <a:pt x="2308910" y="3643913"/>
                      <a:pt x="1821956" y="3643913"/>
                    </a:cubicBezTo>
                    <a:cubicBezTo>
                      <a:pt x="1335002" y="3643913"/>
                      <a:pt x="878016" y="3454376"/>
                      <a:pt x="533402" y="3110511"/>
                    </a:cubicBezTo>
                    <a:cubicBezTo>
                      <a:pt x="189538" y="2765897"/>
                      <a:pt x="0" y="2308910"/>
                      <a:pt x="0" y="1821956"/>
                    </a:cubicBezTo>
                    <a:cubicBezTo>
                      <a:pt x="0" y="1335003"/>
                      <a:pt x="189538" y="878016"/>
                      <a:pt x="533402" y="533402"/>
                    </a:cubicBezTo>
                    <a:cubicBezTo>
                      <a:pt x="877266" y="189538"/>
                      <a:pt x="1335002" y="0"/>
                      <a:pt x="1821956" y="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9336386" y="3287862"/>
                <a:ext cx="2855615" cy="3067059"/>
              </a:xfrm>
              <a:custGeom>
                <a:avLst/>
                <a:gdLst>
                  <a:gd name="connsiteX0" fmla="*/ 1533530 w 2855615"/>
                  <a:gd name="connsiteY0" fmla="*/ 0 h 3067059"/>
                  <a:gd name="connsiteX1" fmla="*/ 2804855 w 2855615"/>
                  <a:gd name="connsiteY1" fmla="*/ 676951 h 3067059"/>
                  <a:gd name="connsiteX2" fmla="*/ 2855615 w 2855615"/>
                  <a:gd name="connsiteY2" fmla="*/ 760432 h 3067059"/>
                  <a:gd name="connsiteX3" fmla="*/ 2855615 w 2855615"/>
                  <a:gd name="connsiteY3" fmla="*/ 789477 h 3067059"/>
                  <a:gd name="connsiteX4" fmla="*/ 2792241 w 2855615"/>
                  <a:gd name="connsiteY4" fmla="*/ 685313 h 3067059"/>
                  <a:gd name="connsiteX5" fmla="*/ 1533530 w 2855615"/>
                  <a:gd name="connsiteY5" fmla="*/ 14984 h 3067059"/>
                  <a:gd name="connsiteX6" fmla="*/ 14983 w 2855615"/>
                  <a:gd name="connsiteY6" fmla="*/ 1533530 h 3067059"/>
                  <a:gd name="connsiteX7" fmla="*/ 1533530 w 2855615"/>
                  <a:gd name="connsiteY7" fmla="*/ 3052076 h 3067059"/>
                  <a:gd name="connsiteX8" fmla="*/ 2792439 w 2855615"/>
                  <a:gd name="connsiteY8" fmla="*/ 2381747 h 3067059"/>
                  <a:gd name="connsiteX9" fmla="*/ 2855615 w 2855615"/>
                  <a:gd name="connsiteY9" fmla="*/ 2277844 h 3067059"/>
                  <a:gd name="connsiteX10" fmla="*/ 2855615 w 2855615"/>
                  <a:gd name="connsiteY10" fmla="*/ 2306353 h 3067059"/>
                  <a:gd name="connsiteX11" fmla="*/ 2804657 w 2855615"/>
                  <a:gd name="connsiteY11" fmla="*/ 2390109 h 3067059"/>
                  <a:gd name="connsiteX12" fmla="*/ 1533530 w 2855615"/>
                  <a:gd name="connsiteY12" fmla="*/ 3067059 h 3067059"/>
                  <a:gd name="connsiteX13" fmla="*/ 0 w 2855615"/>
                  <a:gd name="connsiteY13" fmla="*/ 1533530 h 3067059"/>
                  <a:gd name="connsiteX14" fmla="*/ 1533530 w 2855615"/>
                  <a:gd name="connsiteY14" fmla="*/ 0 h 306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55615" h="3067059">
                    <a:moveTo>
                      <a:pt x="1533530" y="0"/>
                    </a:moveTo>
                    <a:cubicBezTo>
                      <a:pt x="2062155" y="0"/>
                      <a:pt x="2529034" y="268937"/>
                      <a:pt x="2804855" y="676951"/>
                    </a:cubicBezTo>
                    <a:lnTo>
                      <a:pt x="2855615" y="760432"/>
                    </a:lnTo>
                    <a:lnTo>
                      <a:pt x="2855615" y="789477"/>
                    </a:lnTo>
                    <a:lnTo>
                      <a:pt x="2792241" y="685313"/>
                    </a:lnTo>
                    <a:cubicBezTo>
                      <a:pt x="2518967" y="281286"/>
                      <a:pt x="2056537" y="14984"/>
                      <a:pt x="1533530" y="14984"/>
                    </a:cubicBezTo>
                    <a:cubicBezTo>
                      <a:pt x="696718" y="14984"/>
                      <a:pt x="14983" y="695969"/>
                      <a:pt x="14983" y="1533530"/>
                    </a:cubicBezTo>
                    <a:cubicBezTo>
                      <a:pt x="14983" y="2370341"/>
                      <a:pt x="695969" y="3052076"/>
                      <a:pt x="1533530" y="3052076"/>
                    </a:cubicBezTo>
                    <a:cubicBezTo>
                      <a:pt x="2057004" y="3052076"/>
                      <a:pt x="2519318" y="2785773"/>
                      <a:pt x="2792439" y="2381747"/>
                    </a:cubicBezTo>
                    <a:lnTo>
                      <a:pt x="2855615" y="2277844"/>
                    </a:lnTo>
                    <a:lnTo>
                      <a:pt x="2855615" y="2306353"/>
                    </a:lnTo>
                    <a:lnTo>
                      <a:pt x="2804657" y="2390109"/>
                    </a:lnTo>
                    <a:cubicBezTo>
                      <a:pt x="2528683" y="2798123"/>
                      <a:pt x="2061687" y="3067059"/>
                      <a:pt x="1533530" y="3067059"/>
                    </a:cubicBezTo>
                    <a:cubicBezTo>
                      <a:pt x="688477" y="3067059"/>
                      <a:pt x="0" y="2379330"/>
                      <a:pt x="0" y="1533530"/>
                    </a:cubicBezTo>
                    <a:cubicBezTo>
                      <a:pt x="0" y="688478"/>
                      <a:pt x="687728" y="0"/>
                      <a:pt x="1533530" y="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0B20647-20A8-4FBC-A8A7-4FE0184127AB}"/>
                  </a:ext>
                </a:extLst>
              </p:cNvPr>
              <p:cNvSpPr/>
              <p:nvPr/>
            </p:nvSpPr>
            <p:spPr>
              <a:xfrm>
                <a:off x="9718456" y="3669933"/>
                <a:ext cx="2299920" cy="2299920"/>
              </a:xfrm>
              <a:custGeom>
                <a:avLst/>
                <a:gdLst/>
                <a:ahLst/>
                <a:cxnLst/>
                <a:rect l="0" t="0" r="0" b="0"/>
                <a:pathLst>
                  <a:path w="2099886" h="2099886">
                    <a:moveTo>
                      <a:pt x="1051311" y="2102623"/>
                    </a:moveTo>
                    <a:cubicBezTo>
                      <a:pt x="471278" y="2102623"/>
                      <a:pt x="0" y="1630661"/>
                      <a:pt x="0" y="1051311"/>
                    </a:cubicBezTo>
                    <a:cubicBezTo>
                      <a:pt x="0" y="471962"/>
                      <a:pt x="471962" y="0"/>
                      <a:pt x="1051311" y="0"/>
                    </a:cubicBezTo>
                    <a:cubicBezTo>
                      <a:pt x="1630661" y="0"/>
                      <a:pt x="2102623" y="471962"/>
                      <a:pt x="2102623" y="1051311"/>
                    </a:cubicBezTo>
                    <a:cubicBezTo>
                      <a:pt x="2102623" y="1630661"/>
                      <a:pt x="1631345" y="2102623"/>
                      <a:pt x="1051311" y="2102623"/>
                    </a:cubicBezTo>
                    <a:close/>
                    <a:moveTo>
                      <a:pt x="1051311" y="13680"/>
                    </a:moveTo>
                    <a:cubicBezTo>
                      <a:pt x="478802" y="13680"/>
                      <a:pt x="13680" y="479486"/>
                      <a:pt x="13680" y="1051311"/>
                    </a:cubicBezTo>
                    <a:cubicBezTo>
                      <a:pt x="13680" y="1623137"/>
                      <a:pt x="478802" y="2088943"/>
                      <a:pt x="1051311" y="2088943"/>
                    </a:cubicBezTo>
                    <a:cubicBezTo>
                      <a:pt x="1623821" y="2088943"/>
                      <a:pt x="2088943" y="1623821"/>
                      <a:pt x="2088943" y="1051311"/>
                    </a:cubicBezTo>
                    <a:cubicBezTo>
                      <a:pt x="2088943" y="478802"/>
                      <a:pt x="1623821" y="13680"/>
                      <a:pt x="1051311" y="1368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A264F8A-210B-4301-AB7C-E0BDE24B25C9}"/>
                  </a:ext>
                </a:extLst>
              </p:cNvPr>
              <p:cNvSpPr/>
              <p:nvPr/>
            </p:nvSpPr>
            <p:spPr>
              <a:xfrm>
                <a:off x="10069812" y="4021289"/>
                <a:ext cx="1595710" cy="1595710"/>
              </a:xfrm>
              <a:custGeom>
                <a:avLst/>
                <a:gdLst/>
                <a:ahLst/>
                <a:cxnLst/>
                <a:rect l="0" t="0" r="0" b="0"/>
                <a:pathLst>
                  <a:path w="1456924" h="1456924">
                    <a:moveTo>
                      <a:pt x="730514" y="1461029"/>
                    </a:moveTo>
                    <a:cubicBezTo>
                      <a:pt x="327637" y="1461029"/>
                      <a:pt x="0" y="1133392"/>
                      <a:pt x="0" y="730514"/>
                    </a:cubicBezTo>
                    <a:cubicBezTo>
                      <a:pt x="0" y="327637"/>
                      <a:pt x="327637" y="0"/>
                      <a:pt x="730514" y="0"/>
                    </a:cubicBezTo>
                    <a:cubicBezTo>
                      <a:pt x="1133392" y="0"/>
                      <a:pt x="1461029" y="327637"/>
                      <a:pt x="1461029" y="730514"/>
                    </a:cubicBezTo>
                    <a:cubicBezTo>
                      <a:pt x="1461029" y="1133392"/>
                      <a:pt x="1133392" y="1461029"/>
                      <a:pt x="730514" y="1461029"/>
                    </a:cubicBezTo>
                    <a:close/>
                    <a:moveTo>
                      <a:pt x="730514" y="13680"/>
                    </a:moveTo>
                    <a:cubicBezTo>
                      <a:pt x="335161" y="13680"/>
                      <a:pt x="13680" y="335161"/>
                      <a:pt x="13680" y="730514"/>
                    </a:cubicBezTo>
                    <a:cubicBezTo>
                      <a:pt x="13680" y="1125868"/>
                      <a:pt x="335161" y="1447349"/>
                      <a:pt x="730514" y="1447349"/>
                    </a:cubicBezTo>
                    <a:cubicBezTo>
                      <a:pt x="1125868" y="1447349"/>
                      <a:pt x="1447349" y="1125868"/>
                      <a:pt x="1447349" y="730514"/>
                    </a:cubicBezTo>
                    <a:cubicBezTo>
                      <a:pt x="1447349" y="335161"/>
                      <a:pt x="1125868" y="13680"/>
                      <a:pt x="730514" y="1368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355138" y="1637"/>
              <a:ext cx="3746138" cy="2084324"/>
              <a:chOff x="2355138" y="1637"/>
              <a:chExt cx="3746138" cy="2084324"/>
            </a:xfrm>
          </p:grpSpPr>
          <p:sp>
            <p:nvSpPr>
              <p:cNvPr id="45" name="Freeform: Shape 44"/>
              <p:cNvSpPr/>
              <p:nvPr/>
            </p:nvSpPr>
            <p:spPr>
              <a:xfrm>
                <a:off x="2355138" y="1637"/>
                <a:ext cx="3746138" cy="2084324"/>
              </a:xfrm>
              <a:custGeom>
                <a:avLst/>
                <a:gdLst>
                  <a:gd name="connsiteX0" fmla="*/ 12767 w 3746138"/>
                  <a:gd name="connsiteY0" fmla="*/ 0 h 2084324"/>
                  <a:gd name="connsiteX1" fmla="*/ 24056 w 3746138"/>
                  <a:gd name="connsiteY1" fmla="*/ 0 h 2084324"/>
                  <a:gd name="connsiteX2" fmla="*/ 20815 w 3746138"/>
                  <a:gd name="connsiteY2" fmla="*/ 21176 h 2084324"/>
                  <a:gd name="connsiteX3" fmla="*/ 11183 w 3746138"/>
                  <a:gd name="connsiteY3" fmla="*/ 211256 h 2084324"/>
                  <a:gd name="connsiteX4" fmla="*/ 1873070 w 3746138"/>
                  <a:gd name="connsiteY4" fmla="*/ 2073142 h 2084324"/>
                  <a:gd name="connsiteX5" fmla="*/ 3734956 w 3746138"/>
                  <a:gd name="connsiteY5" fmla="*/ 211256 h 2084324"/>
                  <a:gd name="connsiteX6" fmla="*/ 3725324 w 3746138"/>
                  <a:gd name="connsiteY6" fmla="*/ 21176 h 2084324"/>
                  <a:gd name="connsiteX7" fmla="*/ 3722082 w 3746138"/>
                  <a:gd name="connsiteY7" fmla="*/ 0 h 2084324"/>
                  <a:gd name="connsiteX8" fmla="*/ 3733372 w 3746138"/>
                  <a:gd name="connsiteY8" fmla="*/ 0 h 2084324"/>
                  <a:gd name="connsiteX9" fmla="*/ 3737086 w 3746138"/>
                  <a:gd name="connsiteY9" fmla="*/ 25184 h 2084324"/>
                  <a:gd name="connsiteX10" fmla="*/ 3746138 w 3746138"/>
                  <a:gd name="connsiteY10" fmla="*/ 211256 h 2084324"/>
                  <a:gd name="connsiteX11" fmla="*/ 3197637 w 3746138"/>
                  <a:gd name="connsiteY11" fmla="*/ 1535823 h 2084324"/>
                  <a:gd name="connsiteX12" fmla="*/ 1873070 w 3746138"/>
                  <a:gd name="connsiteY12" fmla="*/ 2084324 h 2084324"/>
                  <a:gd name="connsiteX13" fmla="*/ 548502 w 3746138"/>
                  <a:gd name="connsiteY13" fmla="*/ 1535823 h 2084324"/>
                  <a:gd name="connsiteX14" fmla="*/ 0 w 3746138"/>
                  <a:gd name="connsiteY14" fmla="*/ 211256 h 2084324"/>
                  <a:gd name="connsiteX15" fmla="*/ 9052 w 3746138"/>
                  <a:gd name="connsiteY15" fmla="*/ 25184 h 208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46138" h="2084324">
                    <a:moveTo>
                      <a:pt x="12767" y="0"/>
                    </a:moveTo>
                    <a:lnTo>
                      <a:pt x="24056" y="0"/>
                    </a:lnTo>
                    <a:lnTo>
                      <a:pt x="20815" y="21176"/>
                    </a:lnTo>
                    <a:cubicBezTo>
                      <a:pt x="14446" y="83684"/>
                      <a:pt x="11183" y="147097"/>
                      <a:pt x="11183" y="211256"/>
                    </a:cubicBezTo>
                    <a:cubicBezTo>
                      <a:pt x="11183" y="1237810"/>
                      <a:pt x="846515" y="2073142"/>
                      <a:pt x="1873070" y="2073142"/>
                    </a:cubicBezTo>
                    <a:cubicBezTo>
                      <a:pt x="2899623" y="2073142"/>
                      <a:pt x="3734956" y="1237810"/>
                      <a:pt x="3734956" y="211256"/>
                    </a:cubicBezTo>
                    <a:cubicBezTo>
                      <a:pt x="3734956" y="147097"/>
                      <a:pt x="3731693" y="83684"/>
                      <a:pt x="3725324" y="21176"/>
                    </a:cubicBezTo>
                    <a:lnTo>
                      <a:pt x="3722082" y="0"/>
                    </a:lnTo>
                    <a:lnTo>
                      <a:pt x="3733372" y="0"/>
                    </a:lnTo>
                    <a:lnTo>
                      <a:pt x="3737086" y="25184"/>
                    </a:lnTo>
                    <a:cubicBezTo>
                      <a:pt x="3743098" y="86624"/>
                      <a:pt x="3746138" y="148704"/>
                      <a:pt x="3746138" y="211256"/>
                    </a:cubicBezTo>
                    <a:cubicBezTo>
                      <a:pt x="3746138" y="711673"/>
                      <a:pt x="3551563" y="1181897"/>
                      <a:pt x="3197637" y="1535823"/>
                    </a:cubicBezTo>
                    <a:cubicBezTo>
                      <a:pt x="2843711" y="1889749"/>
                      <a:pt x="2373486" y="2084324"/>
                      <a:pt x="1873070" y="2084324"/>
                    </a:cubicBezTo>
                    <a:cubicBezTo>
                      <a:pt x="1372653" y="2084324"/>
                      <a:pt x="902428" y="1889749"/>
                      <a:pt x="548502" y="1535823"/>
                    </a:cubicBezTo>
                    <a:cubicBezTo>
                      <a:pt x="194576" y="1181897"/>
                      <a:pt x="0" y="711673"/>
                      <a:pt x="0" y="211256"/>
                    </a:cubicBezTo>
                    <a:cubicBezTo>
                      <a:pt x="0" y="148704"/>
                      <a:pt x="3040" y="86624"/>
                      <a:pt x="9052" y="25184"/>
                    </a:cubicBezTo>
                    <a:close/>
                  </a:path>
                </a:pathLst>
              </a:custGeom>
              <a:solidFill>
                <a:schemeClr val="bg1">
                  <a:alpha val="28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2540209" y="1637"/>
                <a:ext cx="3375999" cy="1899256"/>
              </a:xfrm>
              <a:custGeom>
                <a:avLst/>
                <a:gdLst>
                  <a:gd name="connsiteX0" fmla="*/ 14584 w 3375999"/>
                  <a:gd name="connsiteY0" fmla="*/ 0 h 1899256"/>
                  <a:gd name="connsiteX1" fmla="*/ 25978 w 3375999"/>
                  <a:gd name="connsiteY1" fmla="*/ 0 h 1899256"/>
                  <a:gd name="connsiteX2" fmla="*/ 19854 w 3375999"/>
                  <a:gd name="connsiteY2" fmla="*/ 40025 h 1899256"/>
                  <a:gd name="connsiteX3" fmla="*/ 11183 w 3375999"/>
                  <a:gd name="connsiteY3" fmla="*/ 211257 h 1899256"/>
                  <a:gd name="connsiteX4" fmla="*/ 1688000 w 3375999"/>
                  <a:gd name="connsiteY4" fmla="*/ 1888073 h 1899256"/>
                  <a:gd name="connsiteX5" fmla="*/ 3364816 w 3375999"/>
                  <a:gd name="connsiteY5" fmla="*/ 211257 h 1899256"/>
                  <a:gd name="connsiteX6" fmla="*/ 3356145 w 3375999"/>
                  <a:gd name="connsiteY6" fmla="*/ 40025 h 1899256"/>
                  <a:gd name="connsiteX7" fmla="*/ 3350021 w 3375999"/>
                  <a:gd name="connsiteY7" fmla="*/ 0 h 1899256"/>
                  <a:gd name="connsiteX8" fmla="*/ 3361415 w 3375999"/>
                  <a:gd name="connsiteY8" fmla="*/ 0 h 1899256"/>
                  <a:gd name="connsiteX9" fmla="*/ 3367833 w 3375999"/>
                  <a:gd name="connsiteY9" fmla="*/ 43488 h 1899256"/>
                  <a:gd name="connsiteX10" fmla="*/ 3375999 w 3375999"/>
                  <a:gd name="connsiteY10" fmla="*/ 211257 h 1899256"/>
                  <a:gd name="connsiteX11" fmla="*/ 2881732 w 3375999"/>
                  <a:gd name="connsiteY11" fmla="*/ 1404989 h 1899256"/>
                  <a:gd name="connsiteX12" fmla="*/ 1688000 w 3375999"/>
                  <a:gd name="connsiteY12" fmla="*/ 1899256 h 1899256"/>
                  <a:gd name="connsiteX13" fmla="*/ 494267 w 3375999"/>
                  <a:gd name="connsiteY13" fmla="*/ 1404989 h 1899256"/>
                  <a:gd name="connsiteX14" fmla="*/ 0 w 3375999"/>
                  <a:gd name="connsiteY14" fmla="*/ 211257 h 1899256"/>
                  <a:gd name="connsiteX15" fmla="*/ 8166 w 3375999"/>
                  <a:gd name="connsiteY15" fmla="*/ 43488 h 189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5999" h="1899256">
                    <a:moveTo>
                      <a:pt x="14584" y="0"/>
                    </a:moveTo>
                    <a:lnTo>
                      <a:pt x="25978" y="0"/>
                    </a:lnTo>
                    <a:lnTo>
                      <a:pt x="19854" y="40025"/>
                    </a:lnTo>
                    <a:cubicBezTo>
                      <a:pt x="14120" y="96333"/>
                      <a:pt x="11183" y="153458"/>
                      <a:pt x="11183" y="211257"/>
                    </a:cubicBezTo>
                    <a:cubicBezTo>
                      <a:pt x="11183" y="1136050"/>
                      <a:pt x="763206" y="1888073"/>
                      <a:pt x="1688000" y="1888073"/>
                    </a:cubicBezTo>
                    <a:cubicBezTo>
                      <a:pt x="2612793" y="1888073"/>
                      <a:pt x="3364816" y="1136050"/>
                      <a:pt x="3364816" y="211257"/>
                    </a:cubicBezTo>
                    <a:cubicBezTo>
                      <a:pt x="3364816" y="153458"/>
                      <a:pt x="3361879" y="96333"/>
                      <a:pt x="3356145" y="40025"/>
                    </a:cubicBezTo>
                    <a:lnTo>
                      <a:pt x="3350021" y="0"/>
                    </a:lnTo>
                    <a:lnTo>
                      <a:pt x="3361415" y="0"/>
                    </a:lnTo>
                    <a:lnTo>
                      <a:pt x="3367833" y="43488"/>
                    </a:lnTo>
                    <a:cubicBezTo>
                      <a:pt x="3373256" y="98882"/>
                      <a:pt x="3375999" y="154856"/>
                      <a:pt x="3375999" y="211257"/>
                    </a:cubicBezTo>
                    <a:cubicBezTo>
                      <a:pt x="3375999" y="662472"/>
                      <a:pt x="3200433" y="1086288"/>
                      <a:pt x="2881732" y="1404989"/>
                    </a:cubicBezTo>
                    <a:cubicBezTo>
                      <a:pt x="2563030" y="1723690"/>
                      <a:pt x="2138655" y="1899256"/>
                      <a:pt x="1688000" y="1899256"/>
                    </a:cubicBezTo>
                    <a:cubicBezTo>
                      <a:pt x="1237344" y="1899256"/>
                      <a:pt x="812968" y="1723690"/>
                      <a:pt x="494267" y="1404989"/>
                    </a:cubicBezTo>
                    <a:cubicBezTo>
                      <a:pt x="175566" y="1086288"/>
                      <a:pt x="0" y="662472"/>
                      <a:pt x="0" y="211257"/>
                    </a:cubicBezTo>
                    <a:cubicBezTo>
                      <a:pt x="0" y="154856"/>
                      <a:pt x="2743" y="98882"/>
                      <a:pt x="8166" y="43488"/>
                    </a:cubicBezTo>
                    <a:close/>
                  </a:path>
                </a:pathLst>
              </a:custGeom>
              <a:solidFill>
                <a:schemeClr val="bg1">
                  <a:alpha val="28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2719687" y="1637"/>
                <a:ext cx="3017039" cy="1719774"/>
              </a:xfrm>
              <a:custGeom>
                <a:avLst/>
                <a:gdLst>
                  <a:gd name="connsiteX0" fmla="*/ 16376 w 3017039"/>
                  <a:gd name="connsiteY0" fmla="*/ 0 h 1719774"/>
                  <a:gd name="connsiteX1" fmla="*/ 27852 w 3017039"/>
                  <a:gd name="connsiteY1" fmla="*/ 0 h 1719774"/>
                  <a:gd name="connsiteX2" fmla="*/ 18926 w 3017039"/>
                  <a:gd name="connsiteY2" fmla="*/ 58348 h 1719774"/>
                  <a:gd name="connsiteX3" fmla="*/ 11183 w 3017039"/>
                  <a:gd name="connsiteY3" fmla="*/ 211255 h 1719774"/>
                  <a:gd name="connsiteX4" fmla="*/ 1508520 w 3017039"/>
                  <a:gd name="connsiteY4" fmla="*/ 1708591 h 1719774"/>
                  <a:gd name="connsiteX5" fmla="*/ 3005856 w 3017039"/>
                  <a:gd name="connsiteY5" fmla="*/ 211255 h 1719774"/>
                  <a:gd name="connsiteX6" fmla="*/ 2998113 w 3017039"/>
                  <a:gd name="connsiteY6" fmla="*/ 58348 h 1719774"/>
                  <a:gd name="connsiteX7" fmla="*/ 2989187 w 3017039"/>
                  <a:gd name="connsiteY7" fmla="*/ 0 h 1719774"/>
                  <a:gd name="connsiteX8" fmla="*/ 3000710 w 3017039"/>
                  <a:gd name="connsiteY8" fmla="*/ 0 h 1719774"/>
                  <a:gd name="connsiteX9" fmla="*/ 3009755 w 3017039"/>
                  <a:gd name="connsiteY9" fmla="*/ 61369 h 1719774"/>
                  <a:gd name="connsiteX10" fmla="*/ 3017039 w 3017039"/>
                  <a:gd name="connsiteY10" fmla="*/ 211255 h 1719774"/>
                  <a:gd name="connsiteX11" fmla="*/ 2575330 w 3017039"/>
                  <a:gd name="connsiteY11" fmla="*/ 1278065 h 1719774"/>
                  <a:gd name="connsiteX12" fmla="*/ 1508520 w 3017039"/>
                  <a:gd name="connsiteY12" fmla="*/ 1719774 h 1719774"/>
                  <a:gd name="connsiteX13" fmla="*/ 441709 w 3017039"/>
                  <a:gd name="connsiteY13" fmla="*/ 1278065 h 1719774"/>
                  <a:gd name="connsiteX14" fmla="*/ 0 w 3017039"/>
                  <a:gd name="connsiteY14" fmla="*/ 211255 h 1719774"/>
                  <a:gd name="connsiteX15" fmla="*/ 7307 w 3017039"/>
                  <a:gd name="connsiteY15" fmla="*/ 61369 h 171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17039" h="1719774">
                    <a:moveTo>
                      <a:pt x="16376" y="0"/>
                    </a:moveTo>
                    <a:lnTo>
                      <a:pt x="27852" y="0"/>
                    </a:lnTo>
                    <a:lnTo>
                      <a:pt x="18926" y="58348"/>
                    </a:lnTo>
                    <a:cubicBezTo>
                      <a:pt x="13806" y="108630"/>
                      <a:pt x="11183" y="159641"/>
                      <a:pt x="11183" y="211255"/>
                    </a:cubicBezTo>
                    <a:cubicBezTo>
                      <a:pt x="11183" y="1037083"/>
                      <a:pt x="682692" y="1708591"/>
                      <a:pt x="1508520" y="1708591"/>
                    </a:cubicBezTo>
                    <a:cubicBezTo>
                      <a:pt x="2334348" y="1708591"/>
                      <a:pt x="3005856" y="1037083"/>
                      <a:pt x="3005856" y="211255"/>
                    </a:cubicBezTo>
                    <a:cubicBezTo>
                      <a:pt x="3005856" y="159641"/>
                      <a:pt x="3003233" y="108630"/>
                      <a:pt x="2998113" y="58348"/>
                    </a:cubicBezTo>
                    <a:lnTo>
                      <a:pt x="2989187" y="0"/>
                    </a:lnTo>
                    <a:lnTo>
                      <a:pt x="3000710" y="0"/>
                    </a:lnTo>
                    <a:lnTo>
                      <a:pt x="3009755" y="61369"/>
                    </a:lnTo>
                    <a:cubicBezTo>
                      <a:pt x="3014593" y="110857"/>
                      <a:pt x="3017039" y="160864"/>
                      <a:pt x="3017039" y="211255"/>
                    </a:cubicBezTo>
                    <a:cubicBezTo>
                      <a:pt x="3017039" y="614385"/>
                      <a:pt x="2859925" y="992912"/>
                      <a:pt x="2575330" y="1278065"/>
                    </a:cubicBezTo>
                    <a:cubicBezTo>
                      <a:pt x="2290176" y="1563219"/>
                      <a:pt x="1911649" y="1719774"/>
                      <a:pt x="1508520" y="1719774"/>
                    </a:cubicBezTo>
                    <a:cubicBezTo>
                      <a:pt x="1105390" y="1719774"/>
                      <a:pt x="726863" y="1562660"/>
                      <a:pt x="441709" y="1278065"/>
                    </a:cubicBezTo>
                    <a:cubicBezTo>
                      <a:pt x="156555" y="992912"/>
                      <a:pt x="0" y="614385"/>
                      <a:pt x="0" y="211255"/>
                    </a:cubicBezTo>
                    <a:cubicBezTo>
                      <a:pt x="0" y="160864"/>
                      <a:pt x="2455" y="110857"/>
                      <a:pt x="7307" y="61369"/>
                    </a:cubicBezTo>
                    <a:close/>
                  </a:path>
                </a:pathLst>
              </a:custGeom>
              <a:solidFill>
                <a:schemeClr val="bg1">
                  <a:alpha val="28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2868415" y="1637"/>
                <a:ext cx="2719585" cy="1571048"/>
              </a:xfrm>
              <a:custGeom>
                <a:avLst/>
                <a:gdLst>
                  <a:gd name="connsiteX0" fmla="*/ 20629 w 2719585"/>
                  <a:gd name="connsiteY0" fmla="*/ 0 h 1571048"/>
                  <a:gd name="connsiteX1" fmla="*/ 32543 w 2719585"/>
                  <a:gd name="connsiteY1" fmla="*/ 0 h 1571048"/>
                  <a:gd name="connsiteX2" fmla="*/ 11183 w 2719585"/>
                  <a:gd name="connsiteY2" fmla="*/ 211256 h 1571048"/>
                  <a:gd name="connsiteX3" fmla="*/ 1359792 w 2719585"/>
                  <a:gd name="connsiteY3" fmla="*/ 1559866 h 1571048"/>
                  <a:gd name="connsiteX4" fmla="*/ 2708403 w 2719585"/>
                  <a:gd name="connsiteY4" fmla="*/ 211256 h 1571048"/>
                  <a:gd name="connsiteX5" fmla="*/ 2687043 w 2719585"/>
                  <a:gd name="connsiteY5" fmla="*/ 0 h 1571048"/>
                  <a:gd name="connsiteX6" fmla="*/ 2698963 w 2719585"/>
                  <a:gd name="connsiteY6" fmla="*/ 0 h 1571048"/>
                  <a:gd name="connsiteX7" fmla="*/ 2719585 w 2719585"/>
                  <a:gd name="connsiteY7" fmla="*/ 211256 h 1571048"/>
                  <a:gd name="connsiteX8" fmla="*/ 2321488 w 2719585"/>
                  <a:gd name="connsiteY8" fmla="*/ 1172951 h 1571048"/>
                  <a:gd name="connsiteX9" fmla="*/ 1359792 w 2719585"/>
                  <a:gd name="connsiteY9" fmla="*/ 1571048 h 1571048"/>
                  <a:gd name="connsiteX10" fmla="*/ 398098 w 2719585"/>
                  <a:gd name="connsiteY10" fmla="*/ 1172951 h 1571048"/>
                  <a:gd name="connsiteX11" fmla="*/ 0 w 2719585"/>
                  <a:gd name="connsiteY11" fmla="*/ 211256 h 157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19585" h="1571048">
                    <a:moveTo>
                      <a:pt x="20629" y="0"/>
                    </a:moveTo>
                    <a:lnTo>
                      <a:pt x="32543" y="0"/>
                    </a:lnTo>
                    <a:lnTo>
                      <a:pt x="11183" y="211256"/>
                    </a:lnTo>
                    <a:cubicBezTo>
                      <a:pt x="11183" y="954893"/>
                      <a:pt x="616156" y="1559866"/>
                      <a:pt x="1359792" y="1559866"/>
                    </a:cubicBezTo>
                    <a:cubicBezTo>
                      <a:pt x="2103430" y="1559866"/>
                      <a:pt x="2708403" y="954893"/>
                      <a:pt x="2708403" y="211256"/>
                    </a:cubicBezTo>
                    <a:lnTo>
                      <a:pt x="2687043" y="0"/>
                    </a:lnTo>
                    <a:lnTo>
                      <a:pt x="2698963" y="0"/>
                    </a:lnTo>
                    <a:lnTo>
                      <a:pt x="2719585" y="211256"/>
                    </a:lnTo>
                    <a:cubicBezTo>
                      <a:pt x="2719585" y="574688"/>
                      <a:pt x="2578127" y="915754"/>
                      <a:pt x="2321488" y="1172951"/>
                    </a:cubicBezTo>
                    <a:cubicBezTo>
                      <a:pt x="2064290" y="1429590"/>
                      <a:pt x="1723224" y="1571048"/>
                      <a:pt x="1359792" y="1571048"/>
                    </a:cubicBezTo>
                    <a:cubicBezTo>
                      <a:pt x="996361" y="1571048"/>
                      <a:pt x="655295" y="1429590"/>
                      <a:pt x="398098" y="1172951"/>
                    </a:cubicBezTo>
                    <a:cubicBezTo>
                      <a:pt x="141459" y="915754"/>
                      <a:pt x="0" y="574688"/>
                      <a:pt x="0" y="211256"/>
                    </a:cubicBezTo>
                    <a:close/>
                  </a:path>
                </a:pathLst>
              </a:custGeom>
              <a:solidFill>
                <a:schemeClr val="bg1">
                  <a:alpha val="28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3083677" y="1638"/>
                <a:ext cx="2289058" cy="1355785"/>
              </a:xfrm>
              <a:custGeom>
                <a:avLst/>
                <a:gdLst>
                  <a:gd name="connsiteX0" fmla="*/ 21366 w 2289058"/>
                  <a:gd name="connsiteY0" fmla="*/ 0 h 1355785"/>
                  <a:gd name="connsiteX1" fmla="*/ 32554 w 2289058"/>
                  <a:gd name="connsiteY1" fmla="*/ 0 h 1355785"/>
                  <a:gd name="connsiteX2" fmla="*/ 11183 w 2289058"/>
                  <a:gd name="connsiteY2" fmla="*/ 211257 h 1355785"/>
                  <a:gd name="connsiteX3" fmla="*/ 1144529 w 2289058"/>
                  <a:gd name="connsiteY3" fmla="*/ 1344602 h 1355785"/>
                  <a:gd name="connsiteX4" fmla="*/ 2277875 w 2289058"/>
                  <a:gd name="connsiteY4" fmla="*/ 211257 h 1355785"/>
                  <a:gd name="connsiteX5" fmla="*/ 2256489 w 2289058"/>
                  <a:gd name="connsiteY5" fmla="*/ 0 h 1355785"/>
                  <a:gd name="connsiteX6" fmla="*/ 2267692 w 2289058"/>
                  <a:gd name="connsiteY6" fmla="*/ 0 h 1355785"/>
                  <a:gd name="connsiteX7" fmla="*/ 2289058 w 2289058"/>
                  <a:gd name="connsiteY7" fmla="*/ 211257 h 1355785"/>
                  <a:gd name="connsiteX8" fmla="*/ 1144529 w 2289058"/>
                  <a:gd name="connsiteY8" fmla="*/ 1355785 h 1355785"/>
                  <a:gd name="connsiteX9" fmla="*/ 0 w 2289058"/>
                  <a:gd name="connsiteY9" fmla="*/ 211257 h 1355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9058" h="1355785">
                    <a:moveTo>
                      <a:pt x="21366" y="0"/>
                    </a:moveTo>
                    <a:lnTo>
                      <a:pt x="32554" y="0"/>
                    </a:lnTo>
                    <a:lnTo>
                      <a:pt x="11183" y="211257"/>
                    </a:lnTo>
                    <a:cubicBezTo>
                      <a:pt x="11183" y="835799"/>
                      <a:pt x="519427" y="1344602"/>
                      <a:pt x="1144529" y="1344602"/>
                    </a:cubicBezTo>
                    <a:cubicBezTo>
                      <a:pt x="1769631" y="1344602"/>
                      <a:pt x="2277875" y="835799"/>
                      <a:pt x="2277875" y="211257"/>
                    </a:cubicBezTo>
                    <a:lnTo>
                      <a:pt x="2256489" y="0"/>
                    </a:lnTo>
                    <a:lnTo>
                      <a:pt x="2267692" y="0"/>
                    </a:lnTo>
                    <a:lnTo>
                      <a:pt x="2289058" y="211257"/>
                    </a:lnTo>
                    <a:cubicBezTo>
                      <a:pt x="2289058" y="841949"/>
                      <a:pt x="1775222" y="1355785"/>
                      <a:pt x="1144529" y="1355785"/>
                    </a:cubicBezTo>
                    <a:cubicBezTo>
                      <a:pt x="513836" y="1355785"/>
                      <a:pt x="0" y="842508"/>
                      <a:pt x="0" y="211257"/>
                    </a:cubicBezTo>
                    <a:close/>
                  </a:path>
                </a:pathLst>
              </a:custGeom>
              <a:solidFill>
                <a:schemeClr val="bg1">
                  <a:alpha val="28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3368832" y="1637"/>
                <a:ext cx="1718751" cy="1070631"/>
              </a:xfrm>
              <a:custGeom>
                <a:avLst/>
                <a:gdLst>
                  <a:gd name="connsiteX0" fmla="*/ 29445 w 1718751"/>
                  <a:gd name="connsiteY0" fmla="*/ 0 h 1070631"/>
                  <a:gd name="connsiteX1" fmla="*/ 41061 w 1718751"/>
                  <a:gd name="connsiteY1" fmla="*/ 0 h 1070631"/>
                  <a:gd name="connsiteX2" fmla="*/ 28434 w 1718751"/>
                  <a:gd name="connsiteY2" fmla="*/ 40607 h 1070631"/>
                  <a:gd name="connsiteX3" fmla="*/ 11183 w 1718751"/>
                  <a:gd name="connsiteY3" fmla="*/ 211256 h 1070631"/>
                  <a:gd name="connsiteX4" fmla="*/ 859375 w 1718751"/>
                  <a:gd name="connsiteY4" fmla="*/ 1059449 h 1070631"/>
                  <a:gd name="connsiteX5" fmla="*/ 1707569 w 1718751"/>
                  <a:gd name="connsiteY5" fmla="*/ 211256 h 1070631"/>
                  <a:gd name="connsiteX6" fmla="*/ 1690318 w 1718751"/>
                  <a:gd name="connsiteY6" fmla="*/ 40447 h 1070631"/>
                  <a:gd name="connsiteX7" fmla="*/ 1677746 w 1718751"/>
                  <a:gd name="connsiteY7" fmla="*/ 0 h 1070631"/>
                  <a:gd name="connsiteX8" fmla="*/ 1689306 w 1718751"/>
                  <a:gd name="connsiteY8" fmla="*/ 0 h 1070631"/>
                  <a:gd name="connsiteX9" fmla="*/ 1701249 w 1718751"/>
                  <a:gd name="connsiteY9" fmla="*/ 38361 h 1070631"/>
                  <a:gd name="connsiteX10" fmla="*/ 1718751 w 1718751"/>
                  <a:gd name="connsiteY10" fmla="*/ 211256 h 1070631"/>
                  <a:gd name="connsiteX11" fmla="*/ 859375 w 1718751"/>
                  <a:gd name="connsiteY11" fmla="*/ 1070631 h 1070631"/>
                  <a:gd name="connsiteX12" fmla="*/ 0 w 1718751"/>
                  <a:gd name="connsiteY12" fmla="*/ 211256 h 1070631"/>
                  <a:gd name="connsiteX13" fmla="*/ 17502 w 1718751"/>
                  <a:gd name="connsiteY13" fmla="*/ 38361 h 107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18751" h="1070631">
                    <a:moveTo>
                      <a:pt x="29445" y="0"/>
                    </a:moveTo>
                    <a:lnTo>
                      <a:pt x="41061" y="0"/>
                    </a:lnTo>
                    <a:lnTo>
                      <a:pt x="28434" y="40607"/>
                    </a:lnTo>
                    <a:cubicBezTo>
                      <a:pt x="17123" y="95753"/>
                      <a:pt x="11183" y="152827"/>
                      <a:pt x="11183" y="211256"/>
                    </a:cubicBezTo>
                    <a:cubicBezTo>
                      <a:pt x="11183" y="678684"/>
                      <a:pt x="391388" y="1059449"/>
                      <a:pt x="859375" y="1059449"/>
                    </a:cubicBezTo>
                    <a:cubicBezTo>
                      <a:pt x="1327363" y="1059449"/>
                      <a:pt x="1707569" y="679244"/>
                      <a:pt x="1707569" y="211256"/>
                    </a:cubicBezTo>
                    <a:cubicBezTo>
                      <a:pt x="1707569" y="152757"/>
                      <a:pt x="1701629" y="95631"/>
                      <a:pt x="1690318" y="40447"/>
                    </a:cubicBezTo>
                    <a:lnTo>
                      <a:pt x="1677746" y="0"/>
                    </a:lnTo>
                    <a:lnTo>
                      <a:pt x="1689306" y="0"/>
                    </a:lnTo>
                    <a:lnTo>
                      <a:pt x="1701249" y="38361"/>
                    </a:lnTo>
                    <a:cubicBezTo>
                      <a:pt x="1712723" y="94233"/>
                      <a:pt x="1718751" y="152058"/>
                      <a:pt x="1718751" y="211256"/>
                    </a:cubicBezTo>
                    <a:cubicBezTo>
                      <a:pt x="1718751" y="684835"/>
                      <a:pt x="1333514" y="1070631"/>
                      <a:pt x="859375" y="1070631"/>
                    </a:cubicBezTo>
                    <a:cubicBezTo>
                      <a:pt x="385238" y="1070631"/>
                      <a:pt x="0" y="684835"/>
                      <a:pt x="0" y="211256"/>
                    </a:cubicBezTo>
                    <a:cubicBezTo>
                      <a:pt x="0" y="152058"/>
                      <a:pt x="6028" y="94233"/>
                      <a:pt x="17502" y="38361"/>
                    </a:cubicBezTo>
                    <a:close/>
                  </a:path>
                </a:pathLst>
              </a:custGeom>
              <a:solidFill>
                <a:schemeClr val="bg1">
                  <a:alpha val="28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3631061" y="1638"/>
                <a:ext cx="1194293" cy="808403"/>
              </a:xfrm>
              <a:custGeom>
                <a:avLst/>
                <a:gdLst>
                  <a:gd name="connsiteX0" fmla="*/ 40468 w 1194293"/>
                  <a:gd name="connsiteY0" fmla="*/ 0 h 808403"/>
                  <a:gd name="connsiteX1" fmla="*/ 52118 w 1194293"/>
                  <a:gd name="connsiteY1" fmla="*/ 0 h 808403"/>
                  <a:gd name="connsiteX2" fmla="*/ 23106 w 1194293"/>
                  <a:gd name="connsiteY2" fmla="*/ 93292 h 808403"/>
                  <a:gd name="connsiteX3" fmla="*/ 11183 w 1194293"/>
                  <a:gd name="connsiteY3" fmla="*/ 211256 h 808403"/>
                  <a:gd name="connsiteX4" fmla="*/ 597146 w 1194293"/>
                  <a:gd name="connsiteY4" fmla="*/ 797220 h 808403"/>
                  <a:gd name="connsiteX5" fmla="*/ 1183110 w 1194293"/>
                  <a:gd name="connsiteY5" fmla="*/ 211256 h 808403"/>
                  <a:gd name="connsiteX6" fmla="*/ 1171187 w 1194293"/>
                  <a:gd name="connsiteY6" fmla="*/ 93292 h 808403"/>
                  <a:gd name="connsiteX7" fmla="*/ 1142175 w 1194293"/>
                  <a:gd name="connsiteY7" fmla="*/ 0 h 808403"/>
                  <a:gd name="connsiteX8" fmla="*/ 1153825 w 1194293"/>
                  <a:gd name="connsiteY8" fmla="*/ 0 h 808403"/>
                  <a:gd name="connsiteX9" fmla="*/ 1182142 w 1194293"/>
                  <a:gd name="connsiteY9" fmla="*/ 91046 h 808403"/>
                  <a:gd name="connsiteX10" fmla="*/ 1194293 w 1194293"/>
                  <a:gd name="connsiteY10" fmla="*/ 211256 h 808403"/>
                  <a:gd name="connsiteX11" fmla="*/ 597146 w 1194293"/>
                  <a:gd name="connsiteY11" fmla="*/ 808403 h 808403"/>
                  <a:gd name="connsiteX12" fmla="*/ 0 w 1194293"/>
                  <a:gd name="connsiteY12" fmla="*/ 211256 h 808403"/>
                  <a:gd name="connsiteX13" fmla="*/ 12151 w 1194293"/>
                  <a:gd name="connsiteY13" fmla="*/ 91046 h 80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4293" h="808403">
                    <a:moveTo>
                      <a:pt x="40468" y="0"/>
                    </a:moveTo>
                    <a:lnTo>
                      <a:pt x="52118" y="0"/>
                    </a:lnTo>
                    <a:lnTo>
                      <a:pt x="23106" y="93292"/>
                    </a:lnTo>
                    <a:cubicBezTo>
                      <a:pt x="15289" y="131406"/>
                      <a:pt x="11183" y="170860"/>
                      <a:pt x="11183" y="211256"/>
                    </a:cubicBezTo>
                    <a:cubicBezTo>
                      <a:pt x="11183" y="534431"/>
                      <a:pt x="273972" y="797220"/>
                      <a:pt x="597146" y="797220"/>
                    </a:cubicBezTo>
                    <a:cubicBezTo>
                      <a:pt x="920321" y="797220"/>
                      <a:pt x="1183110" y="534431"/>
                      <a:pt x="1183110" y="211256"/>
                    </a:cubicBezTo>
                    <a:cubicBezTo>
                      <a:pt x="1183110" y="170860"/>
                      <a:pt x="1179004" y="131406"/>
                      <a:pt x="1171187" y="93292"/>
                    </a:cubicBezTo>
                    <a:lnTo>
                      <a:pt x="1142175" y="0"/>
                    </a:lnTo>
                    <a:lnTo>
                      <a:pt x="1153825" y="0"/>
                    </a:lnTo>
                    <a:lnTo>
                      <a:pt x="1182142" y="91046"/>
                    </a:lnTo>
                    <a:cubicBezTo>
                      <a:pt x="1190108" y="129886"/>
                      <a:pt x="1194293" y="170091"/>
                      <a:pt x="1194293" y="211256"/>
                    </a:cubicBezTo>
                    <a:cubicBezTo>
                      <a:pt x="1194293" y="540582"/>
                      <a:pt x="926472" y="808403"/>
                      <a:pt x="597146" y="808403"/>
                    </a:cubicBezTo>
                    <a:cubicBezTo>
                      <a:pt x="267821" y="808403"/>
                      <a:pt x="0" y="540582"/>
                      <a:pt x="0" y="211256"/>
                    </a:cubicBezTo>
                    <a:cubicBezTo>
                      <a:pt x="0" y="170091"/>
                      <a:pt x="4185" y="129886"/>
                      <a:pt x="12151" y="91046"/>
                    </a:cubicBezTo>
                    <a:close/>
                  </a:path>
                </a:pathLst>
              </a:custGeom>
              <a:solidFill>
                <a:schemeClr val="bg1">
                  <a:alpha val="28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426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Subtitle 9800"/>
          <p:cNvSpPr>
            <a:spLocks noGrp="1"/>
          </p:cNvSpPr>
          <p:nvPr>
            <p:ph type="subTitle" idx="1"/>
          </p:nvPr>
        </p:nvSpPr>
        <p:spPr>
          <a:xfrm rot="5400000">
            <a:off x="-872874" y="1949476"/>
            <a:ext cx="299253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57CCB7-6D2A-48C8-9C30-EDD12AB2FD50}"/>
              </a:ext>
            </a:extLst>
          </p:cNvPr>
          <p:cNvGrpSpPr/>
          <p:nvPr/>
        </p:nvGrpSpPr>
        <p:grpSpPr>
          <a:xfrm>
            <a:off x="1103809" y="637163"/>
            <a:ext cx="9984382" cy="5583674"/>
            <a:chOff x="1104532" y="637886"/>
            <a:chExt cx="9984382" cy="5583674"/>
          </a:xfrm>
          <a:solidFill>
            <a:schemeClr val="accent2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4B6FCA1-77D0-44F7-9F26-60CC8B4942DB}"/>
                </a:ext>
              </a:extLst>
            </p:cNvPr>
            <p:cNvSpPr/>
            <p:nvPr/>
          </p:nvSpPr>
          <p:spPr>
            <a:xfrm>
              <a:off x="1104532" y="733333"/>
              <a:ext cx="9783364" cy="5488227"/>
            </a:xfrm>
            <a:custGeom>
              <a:avLst/>
              <a:gdLst/>
              <a:ahLst/>
              <a:cxnLst/>
              <a:rect l="0" t="0" r="0" b="0"/>
              <a:pathLst>
                <a:path w="9783363" h="5488226">
                  <a:moveTo>
                    <a:pt x="8092064" y="0"/>
                  </a:moveTo>
                  <a:lnTo>
                    <a:pt x="0" y="0"/>
                  </a:lnTo>
                  <a:lnTo>
                    <a:pt x="0" y="4057239"/>
                  </a:lnTo>
                  <a:lnTo>
                    <a:pt x="1840256" y="5488227"/>
                  </a:lnTo>
                  <a:lnTo>
                    <a:pt x="9784087" y="5488227"/>
                  </a:lnTo>
                  <a:lnTo>
                    <a:pt x="9784087" y="1211893"/>
                  </a:lnTo>
                  <a:close/>
                </a:path>
              </a:pathLst>
            </a:custGeom>
            <a:grpFill/>
            <a:ln w="7228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7EAD9D1-E42E-4350-8239-30D40C3CF5F5}"/>
                </a:ext>
              </a:extLst>
            </p:cNvPr>
            <p:cNvSpPr/>
            <p:nvPr/>
          </p:nvSpPr>
          <p:spPr>
            <a:xfrm>
              <a:off x="9903052" y="637886"/>
              <a:ext cx="1185862" cy="723087"/>
            </a:xfrm>
            <a:custGeom>
              <a:avLst/>
              <a:gdLst/>
              <a:ahLst/>
              <a:cxnLst/>
              <a:rect l="0" t="0" r="0" b="0"/>
              <a:pathLst>
                <a:path w="1185862" h="723086">
                  <a:moveTo>
                    <a:pt x="0" y="0"/>
                  </a:moveTo>
                  <a:lnTo>
                    <a:pt x="1185862" y="0"/>
                  </a:lnTo>
                  <a:lnTo>
                    <a:pt x="1185862" y="723087"/>
                  </a:lnTo>
                  <a:close/>
                </a:path>
              </a:pathLst>
            </a:custGeom>
            <a:grpFill/>
            <a:ln w="7228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60230" y="2311707"/>
            <a:ext cx="3831771" cy="4530914"/>
            <a:chOff x="8360230" y="2311707"/>
            <a:chExt cx="3831771" cy="4530914"/>
          </a:xfrm>
        </p:grpSpPr>
        <p:sp>
          <p:nvSpPr>
            <p:cNvPr id="41" name="Freeform: Shape 40"/>
            <p:cNvSpPr/>
            <p:nvPr/>
          </p:nvSpPr>
          <p:spPr>
            <a:xfrm>
              <a:off x="8360230" y="2311707"/>
              <a:ext cx="3831770" cy="4530914"/>
            </a:xfrm>
            <a:custGeom>
              <a:avLst/>
              <a:gdLst>
                <a:gd name="connsiteX0" fmla="*/ 2509684 w 3831770"/>
                <a:gd name="connsiteY0" fmla="*/ 0 h 4530914"/>
                <a:gd name="connsiteX1" fmla="*/ 3691294 w 3831770"/>
                <a:gd name="connsiteY1" fmla="*/ 293994 h 4530914"/>
                <a:gd name="connsiteX2" fmla="*/ 3831770 w 3831770"/>
                <a:gd name="connsiteY2" fmla="*/ 378277 h 4530914"/>
                <a:gd name="connsiteX3" fmla="*/ 3831770 w 3831770"/>
                <a:gd name="connsiteY3" fmla="*/ 398044 h 4530914"/>
                <a:gd name="connsiteX4" fmla="*/ 3697775 w 3831770"/>
                <a:gd name="connsiteY4" fmla="*/ 316549 h 4530914"/>
                <a:gd name="connsiteX5" fmla="*/ 2509684 w 3831770"/>
                <a:gd name="connsiteY5" fmla="*/ 14983 h 4530914"/>
                <a:gd name="connsiteX6" fmla="*/ 14983 w 3831770"/>
                <a:gd name="connsiteY6" fmla="*/ 2509685 h 4530914"/>
                <a:gd name="connsiteX7" fmla="*/ 923789 w 3831770"/>
                <a:gd name="connsiteY7" fmla="*/ 4433965 h 4530914"/>
                <a:gd name="connsiteX8" fmla="*/ 1053351 w 3831770"/>
                <a:gd name="connsiteY8" fmla="*/ 4530914 h 4530914"/>
                <a:gd name="connsiteX9" fmla="*/ 1025867 w 3831770"/>
                <a:gd name="connsiteY9" fmla="*/ 4530914 h 4530914"/>
                <a:gd name="connsiteX10" fmla="*/ 919836 w 3831770"/>
                <a:gd name="connsiteY10" fmla="*/ 4452175 h 4530914"/>
                <a:gd name="connsiteX11" fmla="*/ 734925 w 3831770"/>
                <a:gd name="connsiteY11" fmla="*/ 4284443 h 4530914"/>
                <a:gd name="connsiteX12" fmla="*/ 0 w 3831770"/>
                <a:gd name="connsiteY12" fmla="*/ 2509685 h 4530914"/>
                <a:gd name="connsiteX13" fmla="*/ 734925 w 3831770"/>
                <a:gd name="connsiteY13" fmla="*/ 734926 h 4530914"/>
                <a:gd name="connsiteX14" fmla="*/ 2509684 w 3831770"/>
                <a:gd name="connsiteY14" fmla="*/ 0 h 453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1770" h="4530914">
                  <a:moveTo>
                    <a:pt x="2509684" y="0"/>
                  </a:moveTo>
                  <a:cubicBezTo>
                    <a:pt x="2928745" y="0"/>
                    <a:pt x="3332004" y="101839"/>
                    <a:pt x="3691294" y="293994"/>
                  </a:cubicBezTo>
                  <a:lnTo>
                    <a:pt x="3831770" y="378277"/>
                  </a:lnTo>
                  <a:lnTo>
                    <a:pt x="3831770" y="398044"/>
                  </a:lnTo>
                  <a:lnTo>
                    <a:pt x="3697775" y="316549"/>
                  </a:lnTo>
                  <a:cubicBezTo>
                    <a:pt x="3344324" y="124285"/>
                    <a:pt x="2939514" y="14983"/>
                    <a:pt x="2509684" y="14983"/>
                  </a:cubicBezTo>
                  <a:cubicBezTo>
                    <a:pt x="1134227" y="14983"/>
                    <a:pt x="14983" y="1134227"/>
                    <a:pt x="14983" y="2509685"/>
                  </a:cubicBezTo>
                  <a:cubicBezTo>
                    <a:pt x="14983" y="3283379"/>
                    <a:pt x="369119" y="3976006"/>
                    <a:pt x="923789" y="4433965"/>
                  </a:cubicBezTo>
                  <a:lnTo>
                    <a:pt x="1053351" y="4530914"/>
                  </a:lnTo>
                  <a:lnTo>
                    <a:pt x="1025867" y="4530914"/>
                  </a:lnTo>
                  <a:lnTo>
                    <a:pt x="919836" y="4452175"/>
                  </a:lnTo>
                  <a:cubicBezTo>
                    <a:pt x="855915" y="4399662"/>
                    <a:pt x="794203" y="4343721"/>
                    <a:pt x="734925" y="4284443"/>
                  </a:cubicBezTo>
                  <a:cubicBezTo>
                    <a:pt x="260708" y="3810226"/>
                    <a:pt x="0" y="3180182"/>
                    <a:pt x="0" y="2509685"/>
                  </a:cubicBezTo>
                  <a:cubicBezTo>
                    <a:pt x="0" y="1839187"/>
                    <a:pt x="260708" y="1209144"/>
                    <a:pt x="734925" y="734926"/>
                  </a:cubicBezTo>
                  <a:cubicBezTo>
                    <a:pt x="1209144" y="260708"/>
                    <a:pt x="1839187" y="0"/>
                    <a:pt x="2509684" y="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8608202" y="2559679"/>
              <a:ext cx="3583798" cy="4282942"/>
            </a:xfrm>
            <a:custGeom>
              <a:avLst/>
              <a:gdLst>
                <a:gd name="connsiteX0" fmla="*/ 3583798 w 3583798"/>
                <a:gd name="connsiteY0" fmla="*/ 4074397 h 4282942"/>
                <a:gd name="connsiteX1" fmla="*/ 3583798 w 3583798"/>
                <a:gd name="connsiteY1" fmla="*/ 4094482 h 4282942"/>
                <a:gd name="connsiteX2" fmla="*/ 3516017 w 3583798"/>
                <a:gd name="connsiteY2" fmla="*/ 4144796 h 4282942"/>
                <a:gd name="connsiteX3" fmla="*/ 3374932 w 3583798"/>
                <a:gd name="connsiteY3" fmla="*/ 4231783 h 4282942"/>
                <a:gd name="connsiteX4" fmla="*/ 3276345 w 3583798"/>
                <a:gd name="connsiteY4" fmla="*/ 4282942 h 4282942"/>
                <a:gd name="connsiteX5" fmla="*/ 3241933 w 3583798"/>
                <a:gd name="connsiteY5" fmla="*/ 4282942 h 4282942"/>
                <a:gd name="connsiteX6" fmla="*/ 3379273 w 3583798"/>
                <a:gd name="connsiteY6" fmla="*/ 4210403 h 4282942"/>
                <a:gd name="connsiteX7" fmla="*/ 3517124 w 3583798"/>
                <a:gd name="connsiteY7" fmla="*/ 4124282 h 4282942"/>
                <a:gd name="connsiteX8" fmla="*/ 2261713 w 3583798"/>
                <a:gd name="connsiteY8" fmla="*/ 0 h 4282942"/>
                <a:gd name="connsiteX9" fmla="*/ 3516017 w 3583798"/>
                <a:gd name="connsiteY9" fmla="*/ 378630 h 4282942"/>
                <a:gd name="connsiteX10" fmla="*/ 3583798 w 3583798"/>
                <a:gd name="connsiteY10" fmla="*/ 428945 h 4282942"/>
                <a:gd name="connsiteX11" fmla="*/ 3583798 w 3583798"/>
                <a:gd name="connsiteY11" fmla="*/ 449030 h 4282942"/>
                <a:gd name="connsiteX12" fmla="*/ 3517124 w 3583798"/>
                <a:gd name="connsiteY12" fmla="*/ 399144 h 4282942"/>
                <a:gd name="connsiteX13" fmla="*/ 2261713 w 3583798"/>
                <a:gd name="connsiteY13" fmla="*/ 14984 h 4282942"/>
                <a:gd name="connsiteX14" fmla="*/ 14983 w 3583798"/>
                <a:gd name="connsiteY14" fmla="*/ 2261713 h 4282942"/>
                <a:gd name="connsiteX15" fmla="*/ 1191552 w 3583798"/>
                <a:gd name="connsiteY15" fmla="*/ 4236928 h 4282942"/>
                <a:gd name="connsiteX16" fmla="*/ 1286949 w 3583798"/>
                <a:gd name="connsiteY16" fmla="*/ 4282942 h 4282942"/>
                <a:gd name="connsiteX17" fmla="*/ 1248745 w 3583798"/>
                <a:gd name="connsiteY17" fmla="*/ 4282942 h 4282942"/>
                <a:gd name="connsiteX18" fmla="*/ 1196780 w 3583798"/>
                <a:gd name="connsiteY18" fmla="*/ 4258368 h 4282942"/>
                <a:gd name="connsiteX19" fmla="*/ 662257 w 3583798"/>
                <a:gd name="connsiteY19" fmla="*/ 3861169 h 4282942"/>
                <a:gd name="connsiteX20" fmla="*/ 0 w 3583798"/>
                <a:gd name="connsiteY20" fmla="*/ 2261713 h 4282942"/>
                <a:gd name="connsiteX21" fmla="*/ 662257 w 3583798"/>
                <a:gd name="connsiteY21" fmla="*/ 662257 h 4282942"/>
                <a:gd name="connsiteX22" fmla="*/ 2261713 w 3583798"/>
                <a:gd name="connsiteY22" fmla="*/ 0 h 428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3798" h="4282942">
                  <a:moveTo>
                    <a:pt x="3583798" y="4074397"/>
                  </a:moveTo>
                  <a:lnTo>
                    <a:pt x="3583798" y="4094482"/>
                  </a:lnTo>
                  <a:lnTo>
                    <a:pt x="3516017" y="4144796"/>
                  </a:lnTo>
                  <a:cubicBezTo>
                    <a:pt x="3469970" y="4175585"/>
                    <a:pt x="3422912" y="4204593"/>
                    <a:pt x="3374932" y="4231783"/>
                  </a:cubicBezTo>
                  <a:lnTo>
                    <a:pt x="3276345" y="4282942"/>
                  </a:lnTo>
                  <a:lnTo>
                    <a:pt x="3241933" y="4282942"/>
                  </a:lnTo>
                  <a:lnTo>
                    <a:pt x="3379273" y="4210403"/>
                  </a:lnTo>
                  <a:cubicBezTo>
                    <a:pt x="3426318" y="4183324"/>
                    <a:pt x="3472295" y="4154590"/>
                    <a:pt x="3517124" y="4124282"/>
                  </a:cubicBezTo>
                  <a:close/>
                  <a:moveTo>
                    <a:pt x="2261713" y="0"/>
                  </a:moveTo>
                  <a:cubicBezTo>
                    <a:pt x="2714580" y="0"/>
                    <a:pt x="3147641" y="132321"/>
                    <a:pt x="3516017" y="378630"/>
                  </a:cubicBezTo>
                  <a:lnTo>
                    <a:pt x="3583798" y="428945"/>
                  </a:lnTo>
                  <a:lnTo>
                    <a:pt x="3583798" y="449030"/>
                  </a:lnTo>
                  <a:lnTo>
                    <a:pt x="3517124" y="399144"/>
                  </a:lnTo>
                  <a:cubicBezTo>
                    <a:pt x="3158493" y="156680"/>
                    <a:pt x="2726380" y="14984"/>
                    <a:pt x="2261713" y="14984"/>
                  </a:cubicBezTo>
                  <a:cubicBezTo>
                    <a:pt x="1022603" y="14984"/>
                    <a:pt x="14983" y="1022603"/>
                    <a:pt x="14983" y="2261713"/>
                  </a:cubicBezTo>
                  <a:cubicBezTo>
                    <a:pt x="14983" y="3113602"/>
                    <a:pt x="491241" y="3856075"/>
                    <a:pt x="1191552" y="4236928"/>
                  </a:cubicBezTo>
                  <a:lnTo>
                    <a:pt x="1286949" y="4282942"/>
                  </a:lnTo>
                  <a:lnTo>
                    <a:pt x="1248745" y="4282942"/>
                  </a:lnTo>
                  <a:lnTo>
                    <a:pt x="1196780" y="4258368"/>
                  </a:lnTo>
                  <a:cubicBezTo>
                    <a:pt x="1002434" y="4154465"/>
                    <a:pt x="822390" y="4021302"/>
                    <a:pt x="662257" y="3861169"/>
                  </a:cubicBezTo>
                  <a:cubicBezTo>
                    <a:pt x="235236" y="3434148"/>
                    <a:pt x="0" y="2866285"/>
                    <a:pt x="0" y="2261713"/>
                  </a:cubicBezTo>
                  <a:cubicBezTo>
                    <a:pt x="0" y="1657141"/>
                    <a:pt x="235236" y="1089278"/>
                    <a:pt x="662257" y="662257"/>
                  </a:cubicBezTo>
                  <a:cubicBezTo>
                    <a:pt x="1089278" y="235237"/>
                    <a:pt x="1657141" y="0"/>
                    <a:pt x="2261713" y="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848681" y="2800157"/>
              <a:ext cx="3343319" cy="4042464"/>
            </a:xfrm>
            <a:custGeom>
              <a:avLst/>
              <a:gdLst>
                <a:gd name="connsiteX0" fmla="*/ 2021232 w 3343319"/>
                <a:gd name="connsiteY0" fmla="*/ 0 h 4042464"/>
                <a:gd name="connsiteX1" fmla="*/ 3301667 w 3343319"/>
                <a:gd name="connsiteY1" fmla="*/ 456925 h 4042464"/>
                <a:gd name="connsiteX2" fmla="*/ 3343319 w 3343319"/>
                <a:gd name="connsiteY2" fmla="*/ 494649 h 4042464"/>
                <a:gd name="connsiteX3" fmla="*/ 3343319 w 3343319"/>
                <a:gd name="connsiteY3" fmla="*/ 515921 h 4042464"/>
                <a:gd name="connsiteX4" fmla="*/ 3296765 w 3343319"/>
                <a:gd name="connsiteY4" fmla="*/ 473602 h 4042464"/>
                <a:gd name="connsiteX5" fmla="*/ 2021232 w 3343319"/>
                <a:gd name="connsiteY5" fmla="*/ 14983 h 4042464"/>
                <a:gd name="connsiteX6" fmla="*/ 14983 w 3343319"/>
                <a:gd name="connsiteY6" fmla="*/ 2021232 h 4042464"/>
                <a:gd name="connsiteX7" fmla="*/ 2021232 w 3343319"/>
                <a:gd name="connsiteY7" fmla="*/ 4027481 h 4042464"/>
                <a:gd name="connsiteX8" fmla="*/ 3296765 w 3343319"/>
                <a:gd name="connsiteY8" fmla="*/ 3568863 h 4042464"/>
                <a:gd name="connsiteX9" fmla="*/ 3343319 w 3343319"/>
                <a:gd name="connsiteY9" fmla="*/ 3526544 h 4042464"/>
                <a:gd name="connsiteX10" fmla="*/ 3343319 w 3343319"/>
                <a:gd name="connsiteY10" fmla="*/ 3547971 h 4042464"/>
                <a:gd name="connsiteX11" fmla="*/ 3301667 w 3343319"/>
                <a:gd name="connsiteY11" fmla="*/ 3585755 h 4042464"/>
                <a:gd name="connsiteX12" fmla="*/ 2021232 w 3343319"/>
                <a:gd name="connsiteY12" fmla="*/ 4042464 h 4042464"/>
                <a:gd name="connsiteX13" fmla="*/ 591836 w 3343319"/>
                <a:gd name="connsiteY13" fmla="*/ 3450628 h 4042464"/>
                <a:gd name="connsiteX14" fmla="*/ 0 w 3343319"/>
                <a:gd name="connsiteY14" fmla="*/ 2021232 h 4042464"/>
                <a:gd name="connsiteX15" fmla="*/ 591836 w 3343319"/>
                <a:gd name="connsiteY15" fmla="*/ 591837 h 4042464"/>
                <a:gd name="connsiteX16" fmla="*/ 2021232 w 3343319"/>
                <a:gd name="connsiteY16" fmla="*/ 0 h 404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43319" h="4042464">
                  <a:moveTo>
                    <a:pt x="2021232" y="0"/>
                  </a:moveTo>
                  <a:cubicBezTo>
                    <a:pt x="2493858" y="0"/>
                    <a:pt x="2941247" y="161175"/>
                    <a:pt x="3301667" y="456925"/>
                  </a:cubicBezTo>
                  <a:lnTo>
                    <a:pt x="3343319" y="494649"/>
                  </a:lnTo>
                  <a:lnTo>
                    <a:pt x="3343319" y="515921"/>
                  </a:lnTo>
                  <a:lnTo>
                    <a:pt x="3296765" y="473602"/>
                  </a:lnTo>
                  <a:cubicBezTo>
                    <a:pt x="2949851" y="187199"/>
                    <a:pt x="2505330" y="14983"/>
                    <a:pt x="2021232" y="14983"/>
                  </a:cubicBezTo>
                  <a:cubicBezTo>
                    <a:pt x="914724" y="14983"/>
                    <a:pt x="14983" y="914724"/>
                    <a:pt x="14983" y="2021232"/>
                  </a:cubicBezTo>
                  <a:cubicBezTo>
                    <a:pt x="14983" y="3127741"/>
                    <a:pt x="914724" y="4027481"/>
                    <a:pt x="2021232" y="4027481"/>
                  </a:cubicBezTo>
                  <a:cubicBezTo>
                    <a:pt x="2505330" y="4027481"/>
                    <a:pt x="2949851" y="3855265"/>
                    <a:pt x="3296765" y="3568863"/>
                  </a:cubicBezTo>
                  <a:lnTo>
                    <a:pt x="3343319" y="3526544"/>
                  </a:lnTo>
                  <a:lnTo>
                    <a:pt x="3343319" y="3547971"/>
                  </a:lnTo>
                  <a:lnTo>
                    <a:pt x="3301667" y="3585755"/>
                  </a:lnTo>
                  <a:cubicBezTo>
                    <a:pt x="2941247" y="3881864"/>
                    <a:pt x="2493858" y="4042464"/>
                    <a:pt x="2021232" y="4042464"/>
                  </a:cubicBezTo>
                  <a:cubicBezTo>
                    <a:pt x="1481088" y="4042464"/>
                    <a:pt x="973907" y="3831951"/>
                    <a:pt x="591836" y="3450628"/>
                  </a:cubicBezTo>
                  <a:cubicBezTo>
                    <a:pt x="209765" y="3068557"/>
                    <a:pt x="0" y="2561376"/>
                    <a:pt x="0" y="2021232"/>
                  </a:cubicBezTo>
                  <a:cubicBezTo>
                    <a:pt x="0" y="1481088"/>
                    <a:pt x="210514" y="973907"/>
                    <a:pt x="591836" y="591837"/>
                  </a:cubicBezTo>
                  <a:cubicBezTo>
                    <a:pt x="973907" y="209765"/>
                    <a:pt x="1481088" y="0"/>
                    <a:pt x="2021232" y="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9047958" y="2999435"/>
              <a:ext cx="3144042" cy="3643913"/>
            </a:xfrm>
            <a:custGeom>
              <a:avLst/>
              <a:gdLst>
                <a:gd name="connsiteX0" fmla="*/ 1821956 w 3144042"/>
                <a:gd name="connsiteY0" fmla="*/ 0 h 3643913"/>
                <a:gd name="connsiteX1" fmla="*/ 3110510 w 3144042"/>
                <a:gd name="connsiteY1" fmla="*/ 533402 h 3643913"/>
                <a:gd name="connsiteX2" fmla="*/ 3144042 w 3144042"/>
                <a:gd name="connsiteY2" fmla="*/ 570373 h 3643913"/>
                <a:gd name="connsiteX3" fmla="*/ 3144042 w 3144042"/>
                <a:gd name="connsiteY3" fmla="*/ 594280 h 3643913"/>
                <a:gd name="connsiteX4" fmla="*/ 3099087 w 3144042"/>
                <a:gd name="connsiteY4" fmla="*/ 544826 h 3643913"/>
                <a:gd name="connsiteX5" fmla="*/ 1821956 w 3144042"/>
                <a:gd name="connsiteY5" fmla="*/ 14983 h 3643913"/>
                <a:gd name="connsiteX6" fmla="*/ 14983 w 3144042"/>
                <a:gd name="connsiteY6" fmla="*/ 1821956 h 3643913"/>
                <a:gd name="connsiteX7" fmla="*/ 1821956 w 3144042"/>
                <a:gd name="connsiteY7" fmla="*/ 3628930 h 3643913"/>
                <a:gd name="connsiteX8" fmla="*/ 3099087 w 3144042"/>
                <a:gd name="connsiteY8" fmla="*/ 3099087 h 3643913"/>
                <a:gd name="connsiteX9" fmla="*/ 3144042 w 3144042"/>
                <a:gd name="connsiteY9" fmla="*/ 3049633 h 3643913"/>
                <a:gd name="connsiteX10" fmla="*/ 3144042 w 3144042"/>
                <a:gd name="connsiteY10" fmla="*/ 3073481 h 3643913"/>
                <a:gd name="connsiteX11" fmla="*/ 3110510 w 3144042"/>
                <a:gd name="connsiteY11" fmla="*/ 3110511 h 3643913"/>
                <a:gd name="connsiteX12" fmla="*/ 1821956 w 3144042"/>
                <a:gd name="connsiteY12" fmla="*/ 3643913 h 3643913"/>
                <a:gd name="connsiteX13" fmla="*/ 533402 w 3144042"/>
                <a:gd name="connsiteY13" fmla="*/ 3110511 h 3643913"/>
                <a:gd name="connsiteX14" fmla="*/ 0 w 3144042"/>
                <a:gd name="connsiteY14" fmla="*/ 1821956 h 3643913"/>
                <a:gd name="connsiteX15" fmla="*/ 533402 w 3144042"/>
                <a:gd name="connsiteY15" fmla="*/ 533402 h 3643913"/>
                <a:gd name="connsiteX16" fmla="*/ 1821956 w 3144042"/>
                <a:gd name="connsiteY16" fmla="*/ 0 h 364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4042" h="3643913">
                  <a:moveTo>
                    <a:pt x="1821956" y="0"/>
                  </a:moveTo>
                  <a:cubicBezTo>
                    <a:pt x="2308910" y="0"/>
                    <a:pt x="2765897" y="189538"/>
                    <a:pt x="3110510" y="533402"/>
                  </a:cubicBezTo>
                  <a:lnTo>
                    <a:pt x="3144042" y="570373"/>
                  </a:lnTo>
                  <a:lnTo>
                    <a:pt x="3144042" y="594280"/>
                  </a:lnTo>
                  <a:lnTo>
                    <a:pt x="3099087" y="544826"/>
                  </a:lnTo>
                  <a:cubicBezTo>
                    <a:pt x="2771891" y="217631"/>
                    <a:pt x="2320148" y="14983"/>
                    <a:pt x="1821956" y="14983"/>
                  </a:cubicBezTo>
                  <a:cubicBezTo>
                    <a:pt x="825573" y="14983"/>
                    <a:pt x="14983" y="825574"/>
                    <a:pt x="14983" y="1821956"/>
                  </a:cubicBezTo>
                  <a:cubicBezTo>
                    <a:pt x="14983" y="2818339"/>
                    <a:pt x="825573" y="3628930"/>
                    <a:pt x="1821956" y="3628930"/>
                  </a:cubicBezTo>
                  <a:cubicBezTo>
                    <a:pt x="2320148" y="3628930"/>
                    <a:pt x="2771891" y="3426282"/>
                    <a:pt x="3099087" y="3099087"/>
                  </a:cubicBezTo>
                  <a:lnTo>
                    <a:pt x="3144042" y="3049633"/>
                  </a:lnTo>
                  <a:lnTo>
                    <a:pt x="3144042" y="3073481"/>
                  </a:lnTo>
                  <a:lnTo>
                    <a:pt x="3110510" y="3110511"/>
                  </a:lnTo>
                  <a:cubicBezTo>
                    <a:pt x="2765897" y="3454376"/>
                    <a:pt x="2308910" y="3643913"/>
                    <a:pt x="1821956" y="3643913"/>
                  </a:cubicBezTo>
                  <a:cubicBezTo>
                    <a:pt x="1335002" y="3643913"/>
                    <a:pt x="878016" y="3454376"/>
                    <a:pt x="533402" y="3110511"/>
                  </a:cubicBezTo>
                  <a:cubicBezTo>
                    <a:pt x="189538" y="2765897"/>
                    <a:pt x="0" y="2308910"/>
                    <a:pt x="0" y="1821956"/>
                  </a:cubicBezTo>
                  <a:cubicBezTo>
                    <a:pt x="0" y="1335003"/>
                    <a:pt x="189538" y="878016"/>
                    <a:pt x="533402" y="533402"/>
                  </a:cubicBezTo>
                  <a:cubicBezTo>
                    <a:pt x="877266" y="189538"/>
                    <a:pt x="1335002" y="0"/>
                    <a:pt x="1821956" y="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9336386" y="3287862"/>
              <a:ext cx="2855615" cy="3067059"/>
            </a:xfrm>
            <a:custGeom>
              <a:avLst/>
              <a:gdLst>
                <a:gd name="connsiteX0" fmla="*/ 1533530 w 2855615"/>
                <a:gd name="connsiteY0" fmla="*/ 0 h 3067059"/>
                <a:gd name="connsiteX1" fmla="*/ 2804855 w 2855615"/>
                <a:gd name="connsiteY1" fmla="*/ 676951 h 3067059"/>
                <a:gd name="connsiteX2" fmla="*/ 2855615 w 2855615"/>
                <a:gd name="connsiteY2" fmla="*/ 760432 h 3067059"/>
                <a:gd name="connsiteX3" fmla="*/ 2855615 w 2855615"/>
                <a:gd name="connsiteY3" fmla="*/ 789477 h 3067059"/>
                <a:gd name="connsiteX4" fmla="*/ 2792241 w 2855615"/>
                <a:gd name="connsiteY4" fmla="*/ 685313 h 3067059"/>
                <a:gd name="connsiteX5" fmla="*/ 1533530 w 2855615"/>
                <a:gd name="connsiteY5" fmla="*/ 14984 h 3067059"/>
                <a:gd name="connsiteX6" fmla="*/ 14983 w 2855615"/>
                <a:gd name="connsiteY6" fmla="*/ 1533530 h 3067059"/>
                <a:gd name="connsiteX7" fmla="*/ 1533530 w 2855615"/>
                <a:gd name="connsiteY7" fmla="*/ 3052076 h 3067059"/>
                <a:gd name="connsiteX8" fmla="*/ 2792439 w 2855615"/>
                <a:gd name="connsiteY8" fmla="*/ 2381747 h 3067059"/>
                <a:gd name="connsiteX9" fmla="*/ 2855615 w 2855615"/>
                <a:gd name="connsiteY9" fmla="*/ 2277844 h 3067059"/>
                <a:gd name="connsiteX10" fmla="*/ 2855615 w 2855615"/>
                <a:gd name="connsiteY10" fmla="*/ 2306353 h 3067059"/>
                <a:gd name="connsiteX11" fmla="*/ 2804657 w 2855615"/>
                <a:gd name="connsiteY11" fmla="*/ 2390109 h 3067059"/>
                <a:gd name="connsiteX12" fmla="*/ 1533530 w 2855615"/>
                <a:gd name="connsiteY12" fmla="*/ 3067059 h 3067059"/>
                <a:gd name="connsiteX13" fmla="*/ 0 w 2855615"/>
                <a:gd name="connsiteY13" fmla="*/ 1533530 h 3067059"/>
                <a:gd name="connsiteX14" fmla="*/ 1533530 w 2855615"/>
                <a:gd name="connsiteY14" fmla="*/ 0 h 306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5615" h="3067059">
                  <a:moveTo>
                    <a:pt x="1533530" y="0"/>
                  </a:moveTo>
                  <a:cubicBezTo>
                    <a:pt x="2062155" y="0"/>
                    <a:pt x="2529034" y="268937"/>
                    <a:pt x="2804855" y="676951"/>
                  </a:cubicBezTo>
                  <a:lnTo>
                    <a:pt x="2855615" y="760432"/>
                  </a:lnTo>
                  <a:lnTo>
                    <a:pt x="2855615" y="789477"/>
                  </a:lnTo>
                  <a:lnTo>
                    <a:pt x="2792241" y="685313"/>
                  </a:lnTo>
                  <a:cubicBezTo>
                    <a:pt x="2518967" y="281286"/>
                    <a:pt x="2056537" y="14984"/>
                    <a:pt x="1533530" y="14984"/>
                  </a:cubicBezTo>
                  <a:cubicBezTo>
                    <a:pt x="696718" y="14984"/>
                    <a:pt x="14983" y="695969"/>
                    <a:pt x="14983" y="1533530"/>
                  </a:cubicBezTo>
                  <a:cubicBezTo>
                    <a:pt x="14983" y="2370341"/>
                    <a:pt x="695969" y="3052076"/>
                    <a:pt x="1533530" y="3052076"/>
                  </a:cubicBezTo>
                  <a:cubicBezTo>
                    <a:pt x="2057004" y="3052076"/>
                    <a:pt x="2519318" y="2785773"/>
                    <a:pt x="2792439" y="2381747"/>
                  </a:cubicBezTo>
                  <a:lnTo>
                    <a:pt x="2855615" y="2277844"/>
                  </a:lnTo>
                  <a:lnTo>
                    <a:pt x="2855615" y="2306353"/>
                  </a:lnTo>
                  <a:lnTo>
                    <a:pt x="2804657" y="2390109"/>
                  </a:lnTo>
                  <a:cubicBezTo>
                    <a:pt x="2528683" y="2798123"/>
                    <a:pt x="2061687" y="3067059"/>
                    <a:pt x="1533530" y="3067059"/>
                  </a:cubicBezTo>
                  <a:cubicBezTo>
                    <a:pt x="688477" y="3067059"/>
                    <a:pt x="0" y="2379330"/>
                    <a:pt x="0" y="1533530"/>
                  </a:cubicBezTo>
                  <a:cubicBezTo>
                    <a:pt x="0" y="688478"/>
                    <a:pt x="687728" y="0"/>
                    <a:pt x="1533530" y="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B20647-20A8-4FBC-A8A7-4FE0184127AB}"/>
                </a:ext>
              </a:extLst>
            </p:cNvPr>
            <p:cNvSpPr/>
            <p:nvPr/>
          </p:nvSpPr>
          <p:spPr>
            <a:xfrm>
              <a:off x="9718456" y="3669933"/>
              <a:ext cx="2299920" cy="2299920"/>
            </a:xfrm>
            <a:custGeom>
              <a:avLst/>
              <a:gdLst/>
              <a:ahLst/>
              <a:cxnLst/>
              <a:rect l="0" t="0" r="0" b="0"/>
              <a:pathLst>
                <a:path w="2099886" h="2099886">
                  <a:moveTo>
                    <a:pt x="1051311" y="2102623"/>
                  </a:moveTo>
                  <a:cubicBezTo>
                    <a:pt x="471278" y="2102623"/>
                    <a:pt x="0" y="1630661"/>
                    <a:pt x="0" y="1051311"/>
                  </a:cubicBezTo>
                  <a:cubicBezTo>
                    <a:pt x="0" y="471962"/>
                    <a:pt x="471962" y="0"/>
                    <a:pt x="1051311" y="0"/>
                  </a:cubicBezTo>
                  <a:cubicBezTo>
                    <a:pt x="1630661" y="0"/>
                    <a:pt x="2102623" y="471962"/>
                    <a:pt x="2102623" y="1051311"/>
                  </a:cubicBezTo>
                  <a:cubicBezTo>
                    <a:pt x="2102623" y="1630661"/>
                    <a:pt x="1631345" y="2102623"/>
                    <a:pt x="1051311" y="2102623"/>
                  </a:cubicBezTo>
                  <a:close/>
                  <a:moveTo>
                    <a:pt x="1051311" y="13680"/>
                  </a:moveTo>
                  <a:cubicBezTo>
                    <a:pt x="478802" y="13680"/>
                    <a:pt x="13680" y="479486"/>
                    <a:pt x="13680" y="1051311"/>
                  </a:cubicBezTo>
                  <a:cubicBezTo>
                    <a:pt x="13680" y="1623137"/>
                    <a:pt x="478802" y="2088943"/>
                    <a:pt x="1051311" y="2088943"/>
                  </a:cubicBezTo>
                  <a:cubicBezTo>
                    <a:pt x="1623821" y="2088943"/>
                    <a:pt x="2088943" y="1623821"/>
                    <a:pt x="2088943" y="1051311"/>
                  </a:cubicBezTo>
                  <a:cubicBezTo>
                    <a:pt x="2088943" y="478802"/>
                    <a:pt x="1623821" y="13680"/>
                    <a:pt x="1051311" y="1368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264F8A-210B-4301-AB7C-E0BDE24B25C9}"/>
                </a:ext>
              </a:extLst>
            </p:cNvPr>
            <p:cNvSpPr/>
            <p:nvPr/>
          </p:nvSpPr>
          <p:spPr>
            <a:xfrm>
              <a:off x="10069812" y="4021289"/>
              <a:ext cx="1595710" cy="1595710"/>
            </a:xfrm>
            <a:custGeom>
              <a:avLst/>
              <a:gdLst/>
              <a:ahLst/>
              <a:cxnLst/>
              <a:rect l="0" t="0" r="0" b="0"/>
              <a:pathLst>
                <a:path w="1456924" h="1456924">
                  <a:moveTo>
                    <a:pt x="730514" y="1461029"/>
                  </a:moveTo>
                  <a:cubicBezTo>
                    <a:pt x="327637" y="1461029"/>
                    <a:pt x="0" y="1133392"/>
                    <a:pt x="0" y="730514"/>
                  </a:cubicBezTo>
                  <a:cubicBezTo>
                    <a:pt x="0" y="327637"/>
                    <a:pt x="327637" y="0"/>
                    <a:pt x="730514" y="0"/>
                  </a:cubicBezTo>
                  <a:cubicBezTo>
                    <a:pt x="1133392" y="0"/>
                    <a:pt x="1461029" y="327637"/>
                    <a:pt x="1461029" y="730514"/>
                  </a:cubicBezTo>
                  <a:cubicBezTo>
                    <a:pt x="1461029" y="1133392"/>
                    <a:pt x="1133392" y="1461029"/>
                    <a:pt x="730514" y="1461029"/>
                  </a:cubicBezTo>
                  <a:close/>
                  <a:moveTo>
                    <a:pt x="730514" y="13680"/>
                  </a:moveTo>
                  <a:cubicBezTo>
                    <a:pt x="335161" y="13680"/>
                    <a:pt x="13680" y="335161"/>
                    <a:pt x="13680" y="730514"/>
                  </a:cubicBezTo>
                  <a:cubicBezTo>
                    <a:pt x="13680" y="1125868"/>
                    <a:pt x="335161" y="1447349"/>
                    <a:pt x="730514" y="1447349"/>
                  </a:cubicBezTo>
                  <a:cubicBezTo>
                    <a:pt x="1125868" y="1447349"/>
                    <a:pt x="1447349" y="1125868"/>
                    <a:pt x="1447349" y="730514"/>
                  </a:cubicBezTo>
                  <a:cubicBezTo>
                    <a:pt x="1447349" y="335161"/>
                    <a:pt x="1125868" y="13680"/>
                    <a:pt x="730514" y="1368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55138" y="1637"/>
            <a:ext cx="3746138" cy="2084324"/>
            <a:chOff x="2355138" y="1637"/>
            <a:chExt cx="3746138" cy="2084324"/>
          </a:xfrm>
        </p:grpSpPr>
        <p:sp>
          <p:nvSpPr>
            <p:cNvPr id="45" name="Freeform: Shape 44"/>
            <p:cNvSpPr/>
            <p:nvPr/>
          </p:nvSpPr>
          <p:spPr>
            <a:xfrm>
              <a:off x="2355138" y="1637"/>
              <a:ext cx="3746138" cy="2084324"/>
            </a:xfrm>
            <a:custGeom>
              <a:avLst/>
              <a:gdLst>
                <a:gd name="connsiteX0" fmla="*/ 12767 w 3746138"/>
                <a:gd name="connsiteY0" fmla="*/ 0 h 2084324"/>
                <a:gd name="connsiteX1" fmla="*/ 24056 w 3746138"/>
                <a:gd name="connsiteY1" fmla="*/ 0 h 2084324"/>
                <a:gd name="connsiteX2" fmla="*/ 20815 w 3746138"/>
                <a:gd name="connsiteY2" fmla="*/ 21176 h 2084324"/>
                <a:gd name="connsiteX3" fmla="*/ 11183 w 3746138"/>
                <a:gd name="connsiteY3" fmla="*/ 211256 h 2084324"/>
                <a:gd name="connsiteX4" fmla="*/ 1873070 w 3746138"/>
                <a:gd name="connsiteY4" fmla="*/ 2073142 h 2084324"/>
                <a:gd name="connsiteX5" fmla="*/ 3734956 w 3746138"/>
                <a:gd name="connsiteY5" fmla="*/ 211256 h 2084324"/>
                <a:gd name="connsiteX6" fmla="*/ 3725324 w 3746138"/>
                <a:gd name="connsiteY6" fmla="*/ 21176 h 2084324"/>
                <a:gd name="connsiteX7" fmla="*/ 3722082 w 3746138"/>
                <a:gd name="connsiteY7" fmla="*/ 0 h 2084324"/>
                <a:gd name="connsiteX8" fmla="*/ 3733372 w 3746138"/>
                <a:gd name="connsiteY8" fmla="*/ 0 h 2084324"/>
                <a:gd name="connsiteX9" fmla="*/ 3737086 w 3746138"/>
                <a:gd name="connsiteY9" fmla="*/ 25184 h 2084324"/>
                <a:gd name="connsiteX10" fmla="*/ 3746138 w 3746138"/>
                <a:gd name="connsiteY10" fmla="*/ 211256 h 2084324"/>
                <a:gd name="connsiteX11" fmla="*/ 3197637 w 3746138"/>
                <a:gd name="connsiteY11" fmla="*/ 1535823 h 2084324"/>
                <a:gd name="connsiteX12" fmla="*/ 1873070 w 3746138"/>
                <a:gd name="connsiteY12" fmla="*/ 2084324 h 2084324"/>
                <a:gd name="connsiteX13" fmla="*/ 548502 w 3746138"/>
                <a:gd name="connsiteY13" fmla="*/ 1535823 h 2084324"/>
                <a:gd name="connsiteX14" fmla="*/ 0 w 3746138"/>
                <a:gd name="connsiteY14" fmla="*/ 211256 h 2084324"/>
                <a:gd name="connsiteX15" fmla="*/ 9052 w 3746138"/>
                <a:gd name="connsiteY15" fmla="*/ 25184 h 20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46138" h="2084324">
                  <a:moveTo>
                    <a:pt x="12767" y="0"/>
                  </a:moveTo>
                  <a:lnTo>
                    <a:pt x="24056" y="0"/>
                  </a:lnTo>
                  <a:lnTo>
                    <a:pt x="20815" y="21176"/>
                  </a:lnTo>
                  <a:cubicBezTo>
                    <a:pt x="14446" y="83684"/>
                    <a:pt x="11183" y="147097"/>
                    <a:pt x="11183" y="211256"/>
                  </a:cubicBezTo>
                  <a:cubicBezTo>
                    <a:pt x="11183" y="1237810"/>
                    <a:pt x="846515" y="2073142"/>
                    <a:pt x="1873070" y="2073142"/>
                  </a:cubicBezTo>
                  <a:cubicBezTo>
                    <a:pt x="2899623" y="2073142"/>
                    <a:pt x="3734956" y="1237810"/>
                    <a:pt x="3734956" y="211256"/>
                  </a:cubicBezTo>
                  <a:cubicBezTo>
                    <a:pt x="3734956" y="147097"/>
                    <a:pt x="3731693" y="83684"/>
                    <a:pt x="3725324" y="21176"/>
                  </a:cubicBezTo>
                  <a:lnTo>
                    <a:pt x="3722082" y="0"/>
                  </a:lnTo>
                  <a:lnTo>
                    <a:pt x="3733372" y="0"/>
                  </a:lnTo>
                  <a:lnTo>
                    <a:pt x="3737086" y="25184"/>
                  </a:lnTo>
                  <a:cubicBezTo>
                    <a:pt x="3743098" y="86624"/>
                    <a:pt x="3746138" y="148704"/>
                    <a:pt x="3746138" y="211256"/>
                  </a:cubicBezTo>
                  <a:cubicBezTo>
                    <a:pt x="3746138" y="711673"/>
                    <a:pt x="3551563" y="1181897"/>
                    <a:pt x="3197637" y="1535823"/>
                  </a:cubicBezTo>
                  <a:cubicBezTo>
                    <a:pt x="2843711" y="1889749"/>
                    <a:pt x="2373486" y="2084324"/>
                    <a:pt x="1873070" y="2084324"/>
                  </a:cubicBezTo>
                  <a:cubicBezTo>
                    <a:pt x="1372653" y="2084324"/>
                    <a:pt x="902428" y="1889749"/>
                    <a:pt x="548502" y="1535823"/>
                  </a:cubicBezTo>
                  <a:cubicBezTo>
                    <a:pt x="194576" y="1181897"/>
                    <a:pt x="0" y="711673"/>
                    <a:pt x="0" y="211256"/>
                  </a:cubicBezTo>
                  <a:cubicBezTo>
                    <a:pt x="0" y="148704"/>
                    <a:pt x="3040" y="86624"/>
                    <a:pt x="9052" y="251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2540209" y="1637"/>
              <a:ext cx="3375999" cy="1899256"/>
            </a:xfrm>
            <a:custGeom>
              <a:avLst/>
              <a:gdLst>
                <a:gd name="connsiteX0" fmla="*/ 14584 w 3375999"/>
                <a:gd name="connsiteY0" fmla="*/ 0 h 1899256"/>
                <a:gd name="connsiteX1" fmla="*/ 25978 w 3375999"/>
                <a:gd name="connsiteY1" fmla="*/ 0 h 1899256"/>
                <a:gd name="connsiteX2" fmla="*/ 19854 w 3375999"/>
                <a:gd name="connsiteY2" fmla="*/ 40025 h 1899256"/>
                <a:gd name="connsiteX3" fmla="*/ 11183 w 3375999"/>
                <a:gd name="connsiteY3" fmla="*/ 211257 h 1899256"/>
                <a:gd name="connsiteX4" fmla="*/ 1688000 w 3375999"/>
                <a:gd name="connsiteY4" fmla="*/ 1888073 h 1899256"/>
                <a:gd name="connsiteX5" fmla="*/ 3364816 w 3375999"/>
                <a:gd name="connsiteY5" fmla="*/ 211257 h 1899256"/>
                <a:gd name="connsiteX6" fmla="*/ 3356145 w 3375999"/>
                <a:gd name="connsiteY6" fmla="*/ 40025 h 1899256"/>
                <a:gd name="connsiteX7" fmla="*/ 3350021 w 3375999"/>
                <a:gd name="connsiteY7" fmla="*/ 0 h 1899256"/>
                <a:gd name="connsiteX8" fmla="*/ 3361415 w 3375999"/>
                <a:gd name="connsiteY8" fmla="*/ 0 h 1899256"/>
                <a:gd name="connsiteX9" fmla="*/ 3367833 w 3375999"/>
                <a:gd name="connsiteY9" fmla="*/ 43488 h 1899256"/>
                <a:gd name="connsiteX10" fmla="*/ 3375999 w 3375999"/>
                <a:gd name="connsiteY10" fmla="*/ 211257 h 1899256"/>
                <a:gd name="connsiteX11" fmla="*/ 2881732 w 3375999"/>
                <a:gd name="connsiteY11" fmla="*/ 1404989 h 1899256"/>
                <a:gd name="connsiteX12" fmla="*/ 1688000 w 3375999"/>
                <a:gd name="connsiteY12" fmla="*/ 1899256 h 1899256"/>
                <a:gd name="connsiteX13" fmla="*/ 494267 w 3375999"/>
                <a:gd name="connsiteY13" fmla="*/ 1404989 h 1899256"/>
                <a:gd name="connsiteX14" fmla="*/ 0 w 3375999"/>
                <a:gd name="connsiteY14" fmla="*/ 211257 h 1899256"/>
                <a:gd name="connsiteX15" fmla="*/ 8166 w 3375999"/>
                <a:gd name="connsiteY15" fmla="*/ 43488 h 189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75999" h="1899256">
                  <a:moveTo>
                    <a:pt x="14584" y="0"/>
                  </a:moveTo>
                  <a:lnTo>
                    <a:pt x="25978" y="0"/>
                  </a:lnTo>
                  <a:lnTo>
                    <a:pt x="19854" y="40025"/>
                  </a:lnTo>
                  <a:cubicBezTo>
                    <a:pt x="14120" y="96333"/>
                    <a:pt x="11183" y="153458"/>
                    <a:pt x="11183" y="211257"/>
                  </a:cubicBezTo>
                  <a:cubicBezTo>
                    <a:pt x="11183" y="1136050"/>
                    <a:pt x="763206" y="1888073"/>
                    <a:pt x="1688000" y="1888073"/>
                  </a:cubicBezTo>
                  <a:cubicBezTo>
                    <a:pt x="2612793" y="1888073"/>
                    <a:pt x="3364816" y="1136050"/>
                    <a:pt x="3364816" y="211257"/>
                  </a:cubicBezTo>
                  <a:cubicBezTo>
                    <a:pt x="3364816" y="153458"/>
                    <a:pt x="3361879" y="96333"/>
                    <a:pt x="3356145" y="40025"/>
                  </a:cubicBezTo>
                  <a:lnTo>
                    <a:pt x="3350021" y="0"/>
                  </a:lnTo>
                  <a:lnTo>
                    <a:pt x="3361415" y="0"/>
                  </a:lnTo>
                  <a:lnTo>
                    <a:pt x="3367833" y="43488"/>
                  </a:lnTo>
                  <a:cubicBezTo>
                    <a:pt x="3373256" y="98882"/>
                    <a:pt x="3375999" y="154856"/>
                    <a:pt x="3375999" y="211257"/>
                  </a:cubicBezTo>
                  <a:cubicBezTo>
                    <a:pt x="3375999" y="662472"/>
                    <a:pt x="3200433" y="1086288"/>
                    <a:pt x="2881732" y="1404989"/>
                  </a:cubicBezTo>
                  <a:cubicBezTo>
                    <a:pt x="2563030" y="1723690"/>
                    <a:pt x="2138655" y="1899256"/>
                    <a:pt x="1688000" y="1899256"/>
                  </a:cubicBezTo>
                  <a:cubicBezTo>
                    <a:pt x="1237344" y="1899256"/>
                    <a:pt x="812968" y="1723690"/>
                    <a:pt x="494267" y="1404989"/>
                  </a:cubicBezTo>
                  <a:cubicBezTo>
                    <a:pt x="175566" y="1086288"/>
                    <a:pt x="0" y="662472"/>
                    <a:pt x="0" y="211257"/>
                  </a:cubicBezTo>
                  <a:cubicBezTo>
                    <a:pt x="0" y="154856"/>
                    <a:pt x="2743" y="98882"/>
                    <a:pt x="8166" y="43488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2719687" y="1637"/>
              <a:ext cx="3017039" cy="1719774"/>
            </a:xfrm>
            <a:custGeom>
              <a:avLst/>
              <a:gdLst>
                <a:gd name="connsiteX0" fmla="*/ 16376 w 3017039"/>
                <a:gd name="connsiteY0" fmla="*/ 0 h 1719774"/>
                <a:gd name="connsiteX1" fmla="*/ 27852 w 3017039"/>
                <a:gd name="connsiteY1" fmla="*/ 0 h 1719774"/>
                <a:gd name="connsiteX2" fmla="*/ 18926 w 3017039"/>
                <a:gd name="connsiteY2" fmla="*/ 58348 h 1719774"/>
                <a:gd name="connsiteX3" fmla="*/ 11183 w 3017039"/>
                <a:gd name="connsiteY3" fmla="*/ 211255 h 1719774"/>
                <a:gd name="connsiteX4" fmla="*/ 1508520 w 3017039"/>
                <a:gd name="connsiteY4" fmla="*/ 1708591 h 1719774"/>
                <a:gd name="connsiteX5" fmla="*/ 3005856 w 3017039"/>
                <a:gd name="connsiteY5" fmla="*/ 211255 h 1719774"/>
                <a:gd name="connsiteX6" fmla="*/ 2998113 w 3017039"/>
                <a:gd name="connsiteY6" fmla="*/ 58348 h 1719774"/>
                <a:gd name="connsiteX7" fmla="*/ 2989187 w 3017039"/>
                <a:gd name="connsiteY7" fmla="*/ 0 h 1719774"/>
                <a:gd name="connsiteX8" fmla="*/ 3000710 w 3017039"/>
                <a:gd name="connsiteY8" fmla="*/ 0 h 1719774"/>
                <a:gd name="connsiteX9" fmla="*/ 3009755 w 3017039"/>
                <a:gd name="connsiteY9" fmla="*/ 61369 h 1719774"/>
                <a:gd name="connsiteX10" fmla="*/ 3017039 w 3017039"/>
                <a:gd name="connsiteY10" fmla="*/ 211255 h 1719774"/>
                <a:gd name="connsiteX11" fmla="*/ 2575330 w 3017039"/>
                <a:gd name="connsiteY11" fmla="*/ 1278065 h 1719774"/>
                <a:gd name="connsiteX12" fmla="*/ 1508520 w 3017039"/>
                <a:gd name="connsiteY12" fmla="*/ 1719774 h 1719774"/>
                <a:gd name="connsiteX13" fmla="*/ 441709 w 3017039"/>
                <a:gd name="connsiteY13" fmla="*/ 1278065 h 1719774"/>
                <a:gd name="connsiteX14" fmla="*/ 0 w 3017039"/>
                <a:gd name="connsiteY14" fmla="*/ 211255 h 1719774"/>
                <a:gd name="connsiteX15" fmla="*/ 7307 w 3017039"/>
                <a:gd name="connsiteY15" fmla="*/ 61369 h 171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17039" h="1719774">
                  <a:moveTo>
                    <a:pt x="16376" y="0"/>
                  </a:moveTo>
                  <a:lnTo>
                    <a:pt x="27852" y="0"/>
                  </a:lnTo>
                  <a:lnTo>
                    <a:pt x="18926" y="58348"/>
                  </a:lnTo>
                  <a:cubicBezTo>
                    <a:pt x="13806" y="108630"/>
                    <a:pt x="11183" y="159641"/>
                    <a:pt x="11183" y="211255"/>
                  </a:cubicBezTo>
                  <a:cubicBezTo>
                    <a:pt x="11183" y="1037083"/>
                    <a:pt x="682692" y="1708591"/>
                    <a:pt x="1508520" y="1708591"/>
                  </a:cubicBezTo>
                  <a:cubicBezTo>
                    <a:pt x="2334348" y="1708591"/>
                    <a:pt x="3005856" y="1037083"/>
                    <a:pt x="3005856" y="211255"/>
                  </a:cubicBezTo>
                  <a:cubicBezTo>
                    <a:pt x="3005856" y="159641"/>
                    <a:pt x="3003233" y="108630"/>
                    <a:pt x="2998113" y="58348"/>
                  </a:cubicBezTo>
                  <a:lnTo>
                    <a:pt x="2989187" y="0"/>
                  </a:lnTo>
                  <a:lnTo>
                    <a:pt x="3000710" y="0"/>
                  </a:lnTo>
                  <a:lnTo>
                    <a:pt x="3009755" y="61369"/>
                  </a:lnTo>
                  <a:cubicBezTo>
                    <a:pt x="3014593" y="110857"/>
                    <a:pt x="3017039" y="160864"/>
                    <a:pt x="3017039" y="211255"/>
                  </a:cubicBezTo>
                  <a:cubicBezTo>
                    <a:pt x="3017039" y="614385"/>
                    <a:pt x="2859925" y="992912"/>
                    <a:pt x="2575330" y="1278065"/>
                  </a:cubicBezTo>
                  <a:cubicBezTo>
                    <a:pt x="2290176" y="1563219"/>
                    <a:pt x="1911649" y="1719774"/>
                    <a:pt x="1508520" y="1719774"/>
                  </a:cubicBezTo>
                  <a:cubicBezTo>
                    <a:pt x="1105390" y="1719774"/>
                    <a:pt x="726863" y="1562660"/>
                    <a:pt x="441709" y="1278065"/>
                  </a:cubicBezTo>
                  <a:cubicBezTo>
                    <a:pt x="156555" y="992912"/>
                    <a:pt x="0" y="614385"/>
                    <a:pt x="0" y="211255"/>
                  </a:cubicBezTo>
                  <a:cubicBezTo>
                    <a:pt x="0" y="160864"/>
                    <a:pt x="2455" y="110857"/>
                    <a:pt x="7307" y="61369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2868415" y="1637"/>
              <a:ext cx="2719585" cy="1571048"/>
            </a:xfrm>
            <a:custGeom>
              <a:avLst/>
              <a:gdLst>
                <a:gd name="connsiteX0" fmla="*/ 20629 w 2719585"/>
                <a:gd name="connsiteY0" fmla="*/ 0 h 1571048"/>
                <a:gd name="connsiteX1" fmla="*/ 32543 w 2719585"/>
                <a:gd name="connsiteY1" fmla="*/ 0 h 1571048"/>
                <a:gd name="connsiteX2" fmla="*/ 11183 w 2719585"/>
                <a:gd name="connsiteY2" fmla="*/ 211256 h 1571048"/>
                <a:gd name="connsiteX3" fmla="*/ 1359792 w 2719585"/>
                <a:gd name="connsiteY3" fmla="*/ 1559866 h 1571048"/>
                <a:gd name="connsiteX4" fmla="*/ 2708403 w 2719585"/>
                <a:gd name="connsiteY4" fmla="*/ 211256 h 1571048"/>
                <a:gd name="connsiteX5" fmla="*/ 2687043 w 2719585"/>
                <a:gd name="connsiteY5" fmla="*/ 0 h 1571048"/>
                <a:gd name="connsiteX6" fmla="*/ 2698963 w 2719585"/>
                <a:gd name="connsiteY6" fmla="*/ 0 h 1571048"/>
                <a:gd name="connsiteX7" fmla="*/ 2719585 w 2719585"/>
                <a:gd name="connsiteY7" fmla="*/ 211256 h 1571048"/>
                <a:gd name="connsiteX8" fmla="*/ 2321488 w 2719585"/>
                <a:gd name="connsiteY8" fmla="*/ 1172951 h 1571048"/>
                <a:gd name="connsiteX9" fmla="*/ 1359792 w 2719585"/>
                <a:gd name="connsiteY9" fmla="*/ 1571048 h 1571048"/>
                <a:gd name="connsiteX10" fmla="*/ 398098 w 2719585"/>
                <a:gd name="connsiteY10" fmla="*/ 1172951 h 1571048"/>
                <a:gd name="connsiteX11" fmla="*/ 0 w 2719585"/>
                <a:gd name="connsiteY11" fmla="*/ 211256 h 157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19585" h="1571048">
                  <a:moveTo>
                    <a:pt x="20629" y="0"/>
                  </a:moveTo>
                  <a:lnTo>
                    <a:pt x="32543" y="0"/>
                  </a:lnTo>
                  <a:lnTo>
                    <a:pt x="11183" y="211256"/>
                  </a:lnTo>
                  <a:cubicBezTo>
                    <a:pt x="11183" y="954893"/>
                    <a:pt x="616156" y="1559866"/>
                    <a:pt x="1359792" y="1559866"/>
                  </a:cubicBezTo>
                  <a:cubicBezTo>
                    <a:pt x="2103430" y="1559866"/>
                    <a:pt x="2708403" y="954893"/>
                    <a:pt x="2708403" y="211256"/>
                  </a:cubicBezTo>
                  <a:lnTo>
                    <a:pt x="2687043" y="0"/>
                  </a:lnTo>
                  <a:lnTo>
                    <a:pt x="2698963" y="0"/>
                  </a:lnTo>
                  <a:lnTo>
                    <a:pt x="2719585" y="211256"/>
                  </a:lnTo>
                  <a:cubicBezTo>
                    <a:pt x="2719585" y="574688"/>
                    <a:pt x="2578127" y="915754"/>
                    <a:pt x="2321488" y="1172951"/>
                  </a:cubicBezTo>
                  <a:cubicBezTo>
                    <a:pt x="2064290" y="1429590"/>
                    <a:pt x="1723224" y="1571048"/>
                    <a:pt x="1359792" y="1571048"/>
                  </a:cubicBezTo>
                  <a:cubicBezTo>
                    <a:pt x="996361" y="1571048"/>
                    <a:pt x="655295" y="1429590"/>
                    <a:pt x="398098" y="1172951"/>
                  </a:cubicBezTo>
                  <a:cubicBezTo>
                    <a:pt x="141459" y="915754"/>
                    <a:pt x="0" y="574688"/>
                    <a:pt x="0" y="211256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3083677" y="1638"/>
              <a:ext cx="2289058" cy="1355785"/>
            </a:xfrm>
            <a:custGeom>
              <a:avLst/>
              <a:gdLst>
                <a:gd name="connsiteX0" fmla="*/ 21366 w 2289058"/>
                <a:gd name="connsiteY0" fmla="*/ 0 h 1355785"/>
                <a:gd name="connsiteX1" fmla="*/ 32554 w 2289058"/>
                <a:gd name="connsiteY1" fmla="*/ 0 h 1355785"/>
                <a:gd name="connsiteX2" fmla="*/ 11183 w 2289058"/>
                <a:gd name="connsiteY2" fmla="*/ 211257 h 1355785"/>
                <a:gd name="connsiteX3" fmla="*/ 1144529 w 2289058"/>
                <a:gd name="connsiteY3" fmla="*/ 1344602 h 1355785"/>
                <a:gd name="connsiteX4" fmla="*/ 2277875 w 2289058"/>
                <a:gd name="connsiteY4" fmla="*/ 211257 h 1355785"/>
                <a:gd name="connsiteX5" fmla="*/ 2256489 w 2289058"/>
                <a:gd name="connsiteY5" fmla="*/ 0 h 1355785"/>
                <a:gd name="connsiteX6" fmla="*/ 2267692 w 2289058"/>
                <a:gd name="connsiteY6" fmla="*/ 0 h 1355785"/>
                <a:gd name="connsiteX7" fmla="*/ 2289058 w 2289058"/>
                <a:gd name="connsiteY7" fmla="*/ 211257 h 1355785"/>
                <a:gd name="connsiteX8" fmla="*/ 1144529 w 2289058"/>
                <a:gd name="connsiteY8" fmla="*/ 1355785 h 1355785"/>
                <a:gd name="connsiteX9" fmla="*/ 0 w 2289058"/>
                <a:gd name="connsiteY9" fmla="*/ 211257 h 135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9058" h="1355785">
                  <a:moveTo>
                    <a:pt x="21366" y="0"/>
                  </a:moveTo>
                  <a:lnTo>
                    <a:pt x="32554" y="0"/>
                  </a:lnTo>
                  <a:lnTo>
                    <a:pt x="11183" y="211257"/>
                  </a:lnTo>
                  <a:cubicBezTo>
                    <a:pt x="11183" y="835799"/>
                    <a:pt x="519427" y="1344602"/>
                    <a:pt x="1144529" y="1344602"/>
                  </a:cubicBezTo>
                  <a:cubicBezTo>
                    <a:pt x="1769631" y="1344602"/>
                    <a:pt x="2277875" y="835799"/>
                    <a:pt x="2277875" y="211257"/>
                  </a:cubicBezTo>
                  <a:lnTo>
                    <a:pt x="2256489" y="0"/>
                  </a:lnTo>
                  <a:lnTo>
                    <a:pt x="2267692" y="0"/>
                  </a:lnTo>
                  <a:lnTo>
                    <a:pt x="2289058" y="211257"/>
                  </a:lnTo>
                  <a:cubicBezTo>
                    <a:pt x="2289058" y="841949"/>
                    <a:pt x="1775222" y="1355785"/>
                    <a:pt x="1144529" y="1355785"/>
                  </a:cubicBezTo>
                  <a:cubicBezTo>
                    <a:pt x="513836" y="1355785"/>
                    <a:pt x="0" y="842508"/>
                    <a:pt x="0" y="211257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3368832" y="1637"/>
              <a:ext cx="1718751" cy="1070631"/>
            </a:xfrm>
            <a:custGeom>
              <a:avLst/>
              <a:gdLst>
                <a:gd name="connsiteX0" fmla="*/ 29445 w 1718751"/>
                <a:gd name="connsiteY0" fmla="*/ 0 h 1070631"/>
                <a:gd name="connsiteX1" fmla="*/ 41061 w 1718751"/>
                <a:gd name="connsiteY1" fmla="*/ 0 h 1070631"/>
                <a:gd name="connsiteX2" fmla="*/ 28434 w 1718751"/>
                <a:gd name="connsiteY2" fmla="*/ 40607 h 1070631"/>
                <a:gd name="connsiteX3" fmla="*/ 11183 w 1718751"/>
                <a:gd name="connsiteY3" fmla="*/ 211256 h 1070631"/>
                <a:gd name="connsiteX4" fmla="*/ 859375 w 1718751"/>
                <a:gd name="connsiteY4" fmla="*/ 1059449 h 1070631"/>
                <a:gd name="connsiteX5" fmla="*/ 1707569 w 1718751"/>
                <a:gd name="connsiteY5" fmla="*/ 211256 h 1070631"/>
                <a:gd name="connsiteX6" fmla="*/ 1690318 w 1718751"/>
                <a:gd name="connsiteY6" fmla="*/ 40447 h 1070631"/>
                <a:gd name="connsiteX7" fmla="*/ 1677746 w 1718751"/>
                <a:gd name="connsiteY7" fmla="*/ 0 h 1070631"/>
                <a:gd name="connsiteX8" fmla="*/ 1689306 w 1718751"/>
                <a:gd name="connsiteY8" fmla="*/ 0 h 1070631"/>
                <a:gd name="connsiteX9" fmla="*/ 1701249 w 1718751"/>
                <a:gd name="connsiteY9" fmla="*/ 38361 h 1070631"/>
                <a:gd name="connsiteX10" fmla="*/ 1718751 w 1718751"/>
                <a:gd name="connsiteY10" fmla="*/ 211256 h 1070631"/>
                <a:gd name="connsiteX11" fmla="*/ 859375 w 1718751"/>
                <a:gd name="connsiteY11" fmla="*/ 1070631 h 1070631"/>
                <a:gd name="connsiteX12" fmla="*/ 0 w 1718751"/>
                <a:gd name="connsiteY12" fmla="*/ 211256 h 1070631"/>
                <a:gd name="connsiteX13" fmla="*/ 17502 w 1718751"/>
                <a:gd name="connsiteY13" fmla="*/ 38361 h 107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8751" h="1070631">
                  <a:moveTo>
                    <a:pt x="29445" y="0"/>
                  </a:moveTo>
                  <a:lnTo>
                    <a:pt x="41061" y="0"/>
                  </a:lnTo>
                  <a:lnTo>
                    <a:pt x="28434" y="40607"/>
                  </a:lnTo>
                  <a:cubicBezTo>
                    <a:pt x="17123" y="95753"/>
                    <a:pt x="11183" y="152827"/>
                    <a:pt x="11183" y="211256"/>
                  </a:cubicBezTo>
                  <a:cubicBezTo>
                    <a:pt x="11183" y="678684"/>
                    <a:pt x="391388" y="1059449"/>
                    <a:pt x="859375" y="1059449"/>
                  </a:cubicBezTo>
                  <a:cubicBezTo>
                    <a:pt x="1327363" y="1059449"/>
                    <a:pt x="1707569" y="679244"/>
                    <a:pt x="1707569" y="211256"/>
                  </a:cubicBezTo>
                  <a:cubicBezTo>
                    <a:pt x="1707569" y="152757"/>
                    <a:pt x="1701629" y="95631"/>
                    <a:pt x="1690318" y="40447"/>
                  </a:cubicBezTo>
                  <a:lnTo>
                    <a:pt x="1677746" y="0"/>
                  </a:lnTo>
                  <a:lnTo>
                    <a:pt x="1689306" y="0"/>
                  </a:lnTo>
                  <a:lnTo>
                    <a:pt x="1701249" y="38361"/>
                  </a:lnTo>
                  <a:cubicBezTo>
                    <a:pt x="1712723" y="94233"/>
                    <a:pt x="1718751" y="152058"/>
                    <a:pt x="1718751" y="211256"/>
                  </a:cubicBezTo>
                  <a:cubicBezTo>
                    <a:pt x="1718751" y="684835"/>
                    <a:pt x="1333514" y="1070631"/>
                    <a:pt x="859375" y="1070631"/>
                  </a:cubicBezTo>
                  <a:cubicBezTo>
                    <a:pt x="385238" y="1070631"/>
                    <a:pt x="0" y="684835"/>
                    <a:pt x="0" y="211256"/>
                  </a:cubicBezTo>
                  <a:cubicBezTo>
                    <a:pt x="0" y="152058"/>
                    <a:pt x="6028" y="94233"/>
                    <a:pt x="17502" y="38361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3631061" y="1638"/>
              <a:ext cx="1194293" cy="808403"/>
            </a:xfrm>
            <a:custGeom>
              <a:avLst/>
              <a:gdLst>
                <a:gd name="connsiteX0" fmla="*/ 40468 w 1194293"/>
                <a:gd name="connsiteY0" fmla="*/ 0 h 808403"/>
                <a:gd name="connsiteX1" fmla="*/ 52118 w 1194293"/>
                <a:gd name="connsiteY1" fmla="*/ 0 h 808403"/>
                <a:gd name="connsiteX2" fmla="*/ 23106 w 1194293"/>
                <a:gd name="connsiteY2" fmla="*/ 93292 h 808403"/>
                <a:gd name="connsiteX3" fmla="*/ 11183 w 1194293"/>
                <a:gd name="connsiteY3" fmla="*/ 211256 h 808403"/>
                <a:gd name="connsiteX4" fmla="*/ 597146 w 1194293"/>
                <a:gd name="connsiteY4" fmla="*/ 797220 h 808403"/>
                <a:gd name="connsiteX5" fmla="*/ 1183110 w 1194293"/>
                <a:gd name="connsiteY5" fmla="*/ 211256 h 808403"/>
                <a:gd name="connsiteX6" fmla="*/ 1171187 w 1194293"/>
                <a:gd name="connsiteY6" fmla="*/ 93292 h 808403"/>
                <a:gd name="connsiteX7" fmla="*/ 1142175 w 1194293"/>
                <a:gd name="connsiteY7" fmla="*/ 0 h 808403"/>
                <a:gd name="connsiteX8" fmla="*/ 1153825 w 1194293"/>
                <a:gd name="connsiteY8" fmla="*/ 0 h 808403"/>
                <a:gd name="connsiteX9" fmla="*/ 1182142 w 1194293"/>
                <a:gd name="connsiteY9" fmla="*/ 91046 h 808403"/>
                <a:gd name="connsiteX10" fmla="*/ 1194293 w 1194293"/>
                <a:gd name="connsiteY10" fmla="*/ 211256 h 808403"/>
                <a:gd name="connsiteX11" fmla="*/ 597146 w 1194293"/>
                <a:gd name="connsiteY11" fmla="*/ 808403 h 808403"/>
                <a:gd name="connsiteX12" fmla="*/ 0 w 1194293"/>
                <a:gd name="connsiteY12" fmla="*/ 211256 h 808403"/>
                <a:gd name="connsiteX13" fmla="*/ 12151 w 1194293"/>
                <a:gd name="connsiteY13" fmla="*/ 91046 h 80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4293" h="808403">
                  <a:moveTo>
                    <a:pt x="40468" y="0"/>
                  </a:moveTo>
                  <a:lnTo>
                    <a:pt x="52118" y="0"/>
                  </a:lnTo>
                  <a:lnTo>
                    <a:pt x="23106" y="93292"/>
                  </a:lnTo>
                  <a:cubicBezTo>
                    <a:pt x="15289" y="131406"/>
                    <a:pt x="11183" y="170860"/>
                    <a:pt x="11183" y="211256"/>
                  </a:cubicBezTo>
                  <a:cubicBezTo>
                    <a:pt x="11183" y="534431"/>
                    <a:pt x="273972" y="797220"/>
                    <a:pt x="597146" y="797220"/>
                  </a:cubicBezTo>
                  <a:cubicBezTo>
                    <a:pt x="920321" y="797220"/>
                    <a:pt x="1183110" y="534431"/>
                    <a:pt x="1183110" y="211256"/>
                  </a:cubicBezTo>
                  <a:cubicBezTo>
                    <a:pt x="1183110" y="170860"/>
                    <a:pt x="1179004" y="131406"/>
                    <a:pt x="1171187" y="93292"/>
                  </a:cubicBezTo>
                  <a:lnTo>
                    <a:pt x="1142175" y="0"/>
                  </a:lnTo>
                  <a:lnTo>
                    <a:pt x="1153825" y="0"/>
                  </a:lnTo>
                  <a:lnTo>
                    <a:pt x="1182142" y="91046"/>
                  </a:lnTo>
                  <a:cubicBezTo>
                    <a:pt x="1190108" y="129886"/>
                    <a:pt x="1194293" y="170091"/>
                    <a:pt x="1194293" y="211256"/>
                  </a:cubicBezTo>
                  <a:cubicBezTo>
                    <a:pt x="1194293" y="540582"/>
                    <a:pt x="926472" y="808403"/>
                    <a:pt x="597146" y="808403"/>
                  </a:cubicBezTo>
                  <a:cubicBezTo>
                    <a:pt x="267821" y="808403"/>
                    <a:pt x="0" y="540582"/>
                    <a:pt x="0" y="211256"/>
                  </a:cubicBezTo>
                  <a:cubicBezTo>
                    <a:pt x="0" y="170091"/>
                    <a:pt x="4185" y="129886"/>
                    <a:pt x="12151" y="91046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8F0AC1AF-1970-4EBF-B620-C8D428238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910" y="4167825"/>
            <a:ext cx="7849042" cy="1056022"/>
          </a:xfrm>
          <a:noFill/>
        </p:spPr>
        <p:txBody>
          <a:bodyPr lIns="90000" rIns="90000"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01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6633" b="49895"/>
          <a:stretch/>
        </p:blipFill>
        <p:spPr>
          <a:xfrm>
            <a:off x="9008717" y="4340981"/>
            <a:ext cx="3183283" cy="251702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779213" y="2027705"/>
            <a:ext cx="7590354" cy="114533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1779213" y="3173038"/>
            <a:ext cx="7590354" cy="1082874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779212" y="2041451"/>
            <a:ext cx="75903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779212" y="4265363"/>
            <a:ext cx="75903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0862"/>
          <a:stretch/>
        </p:blipFill>
        <p:spPr>
          <a:xfrm>
            <a:off x="669925" y="0"/>
            <a:ext cx="3889585" cy="19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99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4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644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3327465" y="3585944"/>
            <a:ext cx="5537071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327465" y="4463998"/>
            <a:ext cx="5537071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327465" y="4779632"/>
            <a:ext cx="55370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327960" y="5232114"/>
            <a:ext cx="55360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4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96C1-A236-CA2B-AB25-DD243DFD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EEA8-D177-D7A9-1FDA-31105653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9EF6-B228-E13F-3931-58DAF094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8E02-BE7C-0425-80D4-CDF63CAB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67B2-3DB4-FEB9-EAE6-637A8358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7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D21B-7DB7-0FFA-DAD7-52A8D8AF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65B4-8314-3C37-D651-0B2C1EDB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7BD-B57B-9AFD-6BBF-C305DB92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F3A3-980A-DDDF-3720-160961B9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7558-D4A6-142A-E260-B7420A63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933A-659C-E2EC-CBF0-2DB0E3D9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1F16-A61D-2233-9516-6B2640A56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4406-6D5E-D166-3116-3E6C9F12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14BFF-B1AB-A0F1-DF3E-C7F498B4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69ACA-FED6-DF75-0465-37964AF7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A9039-2B75-5F25-EBBE-BEB95C25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2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A547-D1E9-4272-E92F-423278D1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658A-92A9-9DDC-5760-F28A06E3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C2DC0-541B-5CF6-7929-22D75A48E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D8A11-BD5B-284B-BAAF-20ECB3CF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2BFFA-E47F-949C-F8B2-990EE127B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762B2-CF62-F861-34D6-CAE9275B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8DA05-80C3-7D5B-A01E-BC61CD68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9CF26-CC13-6702-96B6-BD82D11A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3110-1523-210B-7490-85F82ADD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A33E4-B55F-DBBB-98C1-64487191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5028-9437-D3DC-C03D-47833C9F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6B2D4-D3CF-FCC4-2DD6-1D3753BA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5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8297A-8AE1-E2DC-69D8-2CBADE39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61AEB-ED29-47B9-F897-C720FC8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4AFA-CC92-28E8-C218-CD3849E3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893D-A778-2F14-EBC6-3BD336DC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DADE-79CB-C0C4-2B83-2907A16F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8F28D-F978-3715-42FA-3C88F3287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9D484-EEBD-672F-C7C5-9B9202BE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B57C-18E3-30F1-CF65-5F86EFEE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DCC0-9556-14D4-B8CA-62E35661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E249-D263-C877-FF63-A22B016E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A7E5E-E67D-668A-BCDA-F2565844C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8792-1235-3316-DBCD-0AC01784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A9C76-8E85-6C8E-1994-FF7C7F1D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F7C45-2F44-291D-141F-63E67388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49E9B-AD24-FEFD-C3ED-1BDD578A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5755C-2869-72AA-7D68-F1F69371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75A8-FFF2-C081-91C3-757160983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EFF6-C572-23DD-59AC-F1047C36F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EA2C-0A56-BE80-4963-87BDDD2ED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5127-6093-F888-1418-AE2DF76FC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C8FACE-D790-1672-6F81-DBD86D15AB6B}"/>
              </a:ext>
            </a:extLst>
          </p:cNvPr>
          <p:cNvSpPr/>
          <p:nvPr/>
        </p:nvSpPr>
        <p:spPr>
          <a:xfrm>
            <a:off x="669925" y="1045445"/>
            <a:ext cx="10856892" cy="887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EDA5A42-3B65-4668-B34A-3DD3EBA9A4B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03464F-8C4D-4A5F-AFB8-659D81BCA5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69924" y="1028700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9923" y="6240463"/>
            <a:ext cx="1085056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CE45E-CDCB-78D3-4EE0-DB714DB53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910" y="1514573"/>
            <a:ext cx="7849042" cy="1056022"/>
          </a:xfrm>
        </p:spPr>
        <p:txBody>
          <a:bodyPr/>
          <a:lstStyle/>
          <a:p>
            <a:r>
              <a:rPr lang="en-US" dirty="0"/>
              <a:t>MOT</a:t>
            </a:r>
            <a:r>
              <a:rPr lang="zh-CN" altLang="en-US" dirty="0"/>
              <a:t>的调研与学习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BE66E-952E-2785-1D03-2AE8BAE16419}"/>
              </a:ext>
            </a:extLst>
          </p:cNvPr>
          <p:cNvSpPr txBox="1"/>
          <p:nvPr/>
        </p:nvSpPr>
        <p:spPr>
          <a:xfrm>
            <a:off x="8364511" y="5328656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</a:t>
            </a:r>
            <a:r>
              <a:rPr lang="zh-CN" altLang="en-US"/>
              <a:t>报人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D8310F7-A236-8551-43C4-E0B982E95657}"/>
              </a:ext>
            </a:extLst>
          </p:cNvPr>
          <p:cNvSpPr txBox="1">
            <a:spLocks/>
          </p:cNvSpPr>
          <p:nvPr/>
        </p:nvSpPr>
        <p:spPr>
          <a:xfrm>
            <a:off x="3968709" y="2570595"/>
            <a:ext cx="4395802" cy="2733869"/>
          </a:xfrm>
          <a:prstGeom prst="rect">
            <a:avLst/>
          </a:prstGeom>
          <a:noFill/>
        </p:spPr>
        <p:txBody>
          <a:bodyPr vert="horz" lIns="90000" tIns="45720" rIns="90000" bIns="45720" rtlCol="0" anchor="b">
            <a:normAutofit fontScale="82500" lnSpcReduction="200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 CV</a:t>
            </a:r>
            <a:r>
              <a:rPr lang="zh-CN" altLang="en-US" sz="2400" dirty="0"/>
              <a:t>和</a:t>
            </a:r>
            <a:r>
              <a:rPr lang="en-US" altLang="zh-CN" sz="2400" dirty="0"/>
              <a:t>MOT</a:t>
            </a:r>
            <a:r>
              <a:rPr lang="zh-CN" altLang="en-US" sz="2400" dirty="0"/>
              <a:t>的基础介绍</a:t>
            </a:r>
            <a:endParaRPr lang="en-US" altLang="zh-CN" sz="2400" dirty="0"/>
          </a:p>
          <a:p>
            <a:pPr algn="l"/>
            <a:br>
              <a:rPr lang="en-US" altLang="zh-CN" sz="2400" dirty="0"/>
            </a:br>
            <a:r>
              <a:rPr lang="en-US" altLang="zh-CN" sz="2400" dirty="0"/>
              <a:t>2 </a:t>
            </a:r>
            <a:r>
              <a:rPr lang="zh-CN" altLang="en-US" sz="2400" dirty="0"/>
              <a:t>三篇篇论文的实现与细节</a:t>
            </a:r>
            <a:endParaRPr lang="en-US" altLang="zh-CN" sz="2400" dirty="0"/>
          </a:p>
          <a:p>
            <a:pPr algn="l"/>
            <a:br>
              <a:rPr lang="en-US" altLang="zh-CN" sz="2400" dirty="0"/>
            </a:br>
            <a:r>
              <a:rPr lang="en-US" altLang="zh-CN" sz="2400" dirty="0"/>
              <a:t>3 </a:t>
            </a:r>
            <a:r>
              <a:rPr lang="zh-CN" altLang="en-US" sz="2400" dirty="0"/>
              <a:t>观点总结</a:t>
            </a:r>
            <a:endParaRPr lang="en-US" altLang="zh-CN" sz="2400" dirty="0"/>
          </a:p>
          <a:p>
            <a:pPr algn="l"/>
            <a:br>
              <a:rPr lang="en-US" altLang="zh-CN" sz="2400" dirty="0"/>
            </a:br>
            <a:r>
              <a:rPr lang="en-US" altLang="zh-CN" sz="2400" dirty="0"/>
              <a:t>4 </a:t>
            </a:r>
            <a:r>
              <a:rPr lang="zh-CN" altLang="en-US" sz="2400" dirty="0"/>
              <a:t>个人想法</a:t>
            </a:r>
            <a:br>
              <a:rPr lang="en-US" altLang="zh-CN" sz="2400" dirty="0"/>
            </a:br>
            <a:br>
              <a:rPr lang="en-US" altLang="zh-C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19066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EF46B2-7B84-045E-4333-753BF07B4F96}"/>
              </a:ext>
            </a:extLst>
          </p:cNvPr>
          <p:cNvSpPr txBox="1"/>
          <p:nvPr/>
        </p:nvSpPr>
        <p:spPr>
          <a:xfrm>
            <a:off x="438539" y="496371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结构总览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A148C-2A16-06C8-089D-791585563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2" y="779886"/>
            <a:ext cx="10839255" cy="52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624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21A62-DC1D-2BB5-B156-F3A5F85F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8" y="1315616"/>
            <a:ext cx="9996821" cy="34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219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7E0E0A-99B8-61DE-9372-29CB7653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09" y="373225"/>
            <a:ext cx="8307781" cy="58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8011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0BB7C-4009-A790-F887-359F3B07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5" y="1544022"/>
            <a:ext cx="5715000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CFD86-5777-CA89-43C8-8F92B64F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0" y="3429000"/>
            <a:ext cx="11096625" cy="2486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927C3-AA15-6169-B794-BD7C209A8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35" y="1398814"/>
            <a:ext cx="4295969" cy="18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044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61FBC-0031-0743-EEAD-1AF55C95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2" y="3825551"/>
            <a:ext cx="9021521" cy="2345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D68558-8156-5119-16A4-176B2E8F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40" y="1240094"/>
            <a:ext cx="11297720" cy="2585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8CF93-4969-4365-FD78-5E57BBA1A94D}"/>
              </a:ext>
            </a:extLst>
          </p:cNvPr>
          <p:cNvSpPr txBox="1"/>
          <p:nvPr/>
        </p:nvSpPr>
        <p:spPr>
          <a:xfrm>
            <a:off x="746449" y="195943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MemoryNet</a:t>
            </a:r>
            <a:r>
              <a:rPr lang="zh-CN" altLang="en-US" dirty="0"/>
              <a:t>核心部分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E98DE-AC96-9D3B-1FE1-F17310C94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9" y="5784796"/>
            <a:ext cx="8829675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AD54C-630E-153E-36A8-6D795B9E5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349" y="72204"/>
            <a:ext cx="5105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9544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0E619-7265-63BC-4A8B-DB66FDC5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24" y="1947036"/>
            <a:ext cx="9705411" cy="29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3917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C90C5-3F21-35FB-7296-CA4EFEC5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7" y="1192764"/>
            <a:ext cx="5391150" cy="426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545912-8488-9BD5-32F3-D0E517D9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87" y="596382"/>
            <a:ext cx="5288912" cy="54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7496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D4A2C-C166-B030-D48F-AE12724B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72" y="1123950"/>
            <a:ext cx="52863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471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B824B9-1B77-12F1-8AF0-E9511F64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4" y="1091683"/>
            <a:ext cx="11051351" cy="25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4983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11E17-E37F-8BD2-646A-FFF67B11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952625"/>
            <a:ext cx="86201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7441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0EE11D-E39A-3402-1D67-9EDC99699650}"/>
              </a:ext>
            </a:extLst>
          </p:cNvPr>
          <p:cNvSpPr txBox="1"/>
          <p:nvPr/>
        </p:nvSpPr>
        <p:spPr>
          <a:xfrm>
            <a:off x="3116424" y="2660028"/>
            <a:ext cx="6860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 CV</a:t>
            </a:r>
            <a:r>
              <a:rPr lang="zh-CN" altLang="en-US" sz="3600" dirty="0">
                <a:solidFill>
                  <a:schemeClr val="bg1"/>
                </a:solidFill>
              </a:rPr>
              <a:t>和</a:t>
            </a:r>
            <a:r>
              <a:rPr lang="en-US" sz="3600" dirty="0">
                <a:solidFill>
                  <a:schemeClr val="bg1"/>
                </a:solidFill>
              </a:rPr>
              <a:t>MOT</a:t>
            </a:r>
            <a:r>
              <a:rPr lang="zh-CN" altLang="en-US" sz="3600" dirty="0">
                <a:solidFill>
                  <a:schemeClr val="bg1"/>
                </a:solidFill>
              </a:rPr>
              <a:t>的基础知识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8196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A9C66F-4419-DAF9-E738-4E4B5C999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547" y="1508601"/>
            <a:ext cx="7849042" cy="1056022"/>
          </a:xfrm>
        </p:spPr>
        <p:txBody>
          <a:bodyPr/>
          <a:lstStyle/>
          <a:p>
            <a:r>
              <a:rPr lang="zh-CN" altLang="en-US" dirty="0"/>
              <a:t>总结和想法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9697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800E4F-718A-E74D-343A-9EB8C384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13" y="2411184"/>
            <a:ext cx="9473970" cy="2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9863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6B3EEA-2354-E4BA-97D6-182646F3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94" y="1972549"/>
            <a:ext cx="10127412" cy="29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098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288EDB-FA7D-D5FA-1FFD-2332E232F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479" y="2768233"/>
            <a:ext cx="7849042" cy="1056022"/>
          </a:xfrm>
        </p:spPr>
        <p:txBody>
          <a:bodyPr/>
          <a:lstStyle/>
          <a:p>
            <a:r>
              <a:rPr lang="zh-CN" altLang="en-US" dirty="0"/>
              <a:t>谢谢观看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433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C3D05-8F0E-996C-E900-59A69C82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52537"/>
            <a:ext cx="10210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1428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F67A4-5331-91C9-0DB8-AC67C144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6" y="2636772"/>
            <a:ext cx="78009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16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67F50C-B103-8EE0-F74E-647E891A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80" y="3333340"/>
            <a:ext cx="6657847" cy="2712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4100D3-B3F6-38CF-698A-63590DE8B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36" y="447869"/>
            <a:ext cx="6966975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20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52D1BE-B3ED-54C3-AC69-64566A05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0" y="434068"/>
            <a:ext cx="7567435" cy="2178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AE9B1-F071-D147-F108-3C13C1D6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05" y="2612572"/>
            <a:ext cx="54768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31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C72391-B04A-4C2E-D36A-B19BFB77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66" y="774440"/>
            <a:ext cx="6854848" cy="4975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DC927-7896-9731-275E-8A08D80A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60" y="1931436"/>
            <a:ext cx="5009200" cy="34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08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6953416-B5CA-6222-BC0C-E877ADFB5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413" y="2572290"/>
            <a:ext cx="7849042" cy="71208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论文的实现和细节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0565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B5C2983-9E8F-F69C-B258-F5DB094DBA8F}"/>
              </a:ext>
            </a:extLst>
          </p:cNvPr>
          <p:cNvSpPr txBox="1">
            <a:spLocks/>
          </p:cNvSpPr>
          <p:nvPr/>
        </p:nvSpPr>
        <p:spPr>
          <a:xfrm>
            <a:off x="1259633" y="2428943"/>
            <a:ext cx="9234196" cy="58705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Online Multiple Object Tracking with Cross-Task </a:t>
            </a:r>
            <a:r>
              <a:rPr lang="en-US" sz="2300" dirty="0" err="1">
                <a:solidFill>
                  <a:srgbClr val="800000"/>
                </a:solidFill>
                <a:latin typeface="Consolas" panose="020B0609020204030204" pitchFamily="49" charset="0"/>
              </a:rPr>
              <a:t>Synerg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6EF40B8-7228-EF88-9D65-916F7271A957}"/>
              </a:ext>
            </a:extLst>
          </p:cNvPr>
          <p:cNvSpPr txBox="1">
            <a:spLocks/>
          </p:cNvSpPr>
          <p:nvPr/>
        </p:nvSpPr>
        <p:spPr>
          <a:xfrm>
            <a:off x="1259633" y="3429000"/>
            <a:ext cx="10189030" cy="586532"/>
          </a:xfrm>
          <a:prstGeom prst="rect">
            <a:avLst/>
          </a:prstGeom>
          <a:noFill/>
        </p:spPr>
        <p:txBody>
          <a:bodyPr vert="horz" lIns="90000" tIns="45720" rIns="90000" bIns="45720" rtlCol="0" anchor="b">
            <a:normAutofit fontScale="52500" lnSpcReduction="200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ByteTrack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 Multi-Object Tracking by Associating Every Detection Box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5D4CD51-93A6-CE3A-4D49-ABC9481657AE}"/>
              </a:ext>
            </a:extLst>
          </p:cNvPr>
          <p:cNvSpPr txBox="1">
            <a:spLocks/>
          </p:cNvSpPr>
          <p:nvPr/>
        </p:nvSpPr>
        <p:spPr>
          <a:xfrm>
            <a:off x="1259633" y="4335752"/>
            <a:ext cx="6736702" cy="586532"/>
          </a:xfrm>
          <a:prstGeom prst="rect">
            <a:avLst/>
          </a:prstGeom>
          <a:noFill/>
        </p:spPr>
        <p:txBody>
          <a:bodyPr vert="horz" lIns="90000" tIns="45720" rIns="90000" bIns="45720" rtlCol="0" anchor="b">
            <a:normAutofit fontScale="52500" lnSpcReduction="200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 Simple Baseline for Multi-Object Tracking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FB8C0E8-E265-D39D-3DB3-08726124AE2D}"/>
              </a:ext>
            </a:extLst>
          </p:cNvPr>
          <p:cNvSpPr txBox="1">
            <a:spLocks/>
          </p:cNvSpPr>
          <p:nvPr/>
        </p:nvSpPr>
        <p:spPr>
          <a:xfrm>
            <a:off x="3026228" y="1200021"/>
            <a:ext cx="5187263" cy="586532"/>
          </a:xfrm>
          <a:prstGeom prst="rect">
            <a:avLst/>
          </a:prstGeom>
          <a:noFill/>
        </p:spPr>
        <p:txBody>
          <a:bodyPr vert="horz" lIns="90000" tIns="45720" rIns="90000" bIns="45720" rtlCol="0" anchor="b">
            <a:normAutofit fontScale="97500" lnSpcReduction="100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706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43648ced-8657-43cf-9b21-f73cec43cd73">
  <a:themeElements>
    <a:clrScheme name="1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59978"/>
      </a:accent1>
      <a:accent2>
        <a:srgbClr val="8CBE4D"/>
      </a:accent2>
      <a:accent3>
        <a:srgbClr val="3EAECC"/>
      </a:accent3>
      <a:accent4>
        <a:srgbClr val="2370A7"/>
      </a:accent4>
      <a:accent5>
        <a:srgbClr val="B54922"/>
      </a:accent5>
      <a:accent6>
        <a:srgbClr val="EF9C2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-V2-43648ced-8657-43cf-9b21-f73cec43cd73" id="{B1E7EE43-3D22-4293-A5C4-85F064A29549}" vid="{A655DF86-DB5D-4964-835D-83719FA219D3}"/>
    </a:ext>
  </a:extLst>
</a:theme>
</file>

<file path=ppt/theme/themeOverride1.xml><?xml version="1.0" encoding="utf-8"?>
<a:themeOverride xmlns:a="http://schemas.openxmlformats.org/drawingml/2006/main">
  <a:clrScheme name="110">
    <a:dk1>
      <a:srgbClr val="000000"/>
    </a:dk1>
    <a:lt1>
      <a:srgbClr val="FFFFFF"/>
    </a:lt1>
    <a:dk2>
      <a:srgbClr val="778495"/>
    </a:dk2>
    <a:lt2>
      <a:srgbClr val="F0F0F0"/>
    </a:lt2>
    <a:accent1>
      <a:srgbClr val="259978"/>
    </a:accent1>
    <a:accent2>
      <a:srgbClr val="8CBE4D"/>
    </a:accent2>
    <a:accent3>
      <a:srgbClr val="3EAECC"/>
    </a:accent3>
    <a:accent4>
      <a:srgbClr val="2370A7"/>
    </a:accent4>
    <a:accent5>
      <a:srgbClr val="B54922"/>
    </a:accent5>
    <a:accent6>
      <a:srgbClr val="EF9C2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10">
    <a:dk1>
      <a:srgbClr val="000000"/>
    </a:dk1>
    <a:lt1>
      <a:srgbClr val="FFFFFF"/>
    </a:lt1>
    <a:dk2>
      <a:srgbClr val="778495"/>
    </a:dk2>
    <a:lt2>
      <a:srgbClr val="F0F0F0"/>
    </a:lt2>
    <a:accent1>
      <a:srgbClr val="259978"/>
    </a:accent1>
    <a:accent2>
      <a:srgbClr val="8CBE4D"/>
    </a:accent2>
    <a:accent3>
      <a:srgbClr val="3EAECC"/>
    </a:accent3>
    <a:accent4>
      <a:srgbClr val="2370A7"/>
    </a:accent4>
    <a:accent5>
      <a:srgbClr val="B54922"/>
    </a:accent5>
    <a:accent6>
      <a:srgbClr val="EF9C2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110">
    <a:dk1>
      <a:srgbClr val="000000"/>
    </a:dk1>
    <a:lt1>
      <a:srgbClr val="FFFFFF"/>
    </a:lt1>
    <a:dk2>
      <a:srgbClr val="778495"/>
    </a:dk2>
    <a:lt2>
      <a:srgbClr val="F0F0F0"/>
    </a:lt2>
    <a:accent1>
      <a:srgbClr val="259978"/>
    </a:accent1>
    <a:accent2>
      <a:srgbClr val="8CBE4D"/>
    </a:accent2>
    <a:accent3>
      <a:srgbClr val="3EAECC"/>
    </a:accent3>
    <a:accent4>
      <a:srgbClr val="2370A7"/>
    </a:accent4>
    <a:accent5>
      <a:srgbClr val="B54922"/>
    </a:accent5>
    <a:accent6>
      <a:srgbClr val="EF9C2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109</Words>
  <Application>Microsoft Office PowerPoint</Application>
  <PresentationFormat>Widescreen</PresentationFormat>
  <Paragraphs>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1_Office Theme</vt:lpstr>
      <vt:lpstr>OfficePLUS-V2-43648ced-8657-43cf-9b21-f73cec43cd73</vt:lpstr>
      <vt:lpstr>MOT的调研与学习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2.论文的实现和细节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总结和想法</vt:lpstr>
      <vt:lpstr>PowerPoint Presentation</vt:lpstr>
      <vt:lpstr>PowerPoint Presentation</vt:lpstr>
      <vt:lpstr>谢谢观看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MOT的调研与学习</dc:title>
  <dc:creator>雪海 飘香</dc:creator>
  <cp:lastModifiedBy>飘香 雪海</cp:lastModifiedBy>
  <cp:revision>10</cp:revision>
  <dcterms:created xsi:type="dcterms:W3CDTF">2023-05-08T03:33:22Z</dcterms:created>
  <dcterms:modified xsi:type="dcterms:W3CDTF">2023-05-11T11:59:26Z</dcterms:modified>
</cp:coreProperties>
</file>