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92" r:id="rId3"/>
    <p:sldId id="398" r:id="rId4"/>
    <p:sldId id="374" r:id="rId5"/>
    <p:sldId id="375" r:id="rId6"/>
    <p:sldId id="381" r:id="rId7"/>
    <p:sldId id="379" r:id="rId8"/>
    <p:sldId id="376" r:id="rId9"/>
    <p:sldId id="378" r:id="rId10"/>
    <p:sldId id="380" r:id="rId11"/>
    <p:sldId id="377" r:id="rId12"/>
    <p:sldId id="385" r:id="rId13"/>
    <p:sldId id="382" r:id="rId14"/>
    <p:sldId id="386" r:id="rId15"/>
    <p:sldId id="383" r:id="rId16"/>
    <p:sldId id="384" r:id="rId17"/>
    <p:sldId id="397" r:id="rId18"/>
    <p:sldId id="389" r:id="rId19"/>
    <p:sldId id="390" r:id="rId20"/>
    <p:sldId id="393" r:id="rId21"/>
    <p:sldId id="387" r:id="rId22"/>
    <p:sldId id="388" r:id="rId23"/>
    <p:sldId id="401" r:id="rId24"/>
    <p:sldId id="400" r:id="rId25"/>
    <p:sldId id="394" r:id="rId26"/>
    <p:sldId id="403" r:id="rId27"/>
    <p:sldId id="402" r:id="rId28"/>
    <p:sldId id="391" r:id="rId29"/>
    <p:sldId id="395" r:id="rId30"/>
    <p:sldId id="399" r:id="rId31"/>
    <p:sldId id="404" r:id="rId32"/>
    <p:sldId id="396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866B-62C0-DD22-2777-F9EDF3CA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73AF-C761-968F-508D-2BF61A32E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35E99-5064-53D4-EB30-A22646C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7F64-1443-2318-9CE1-48BF9F60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9B0B-3197-B684-4DF3-08FCADD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CA12-8169-BB3F-E013-993C8532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AFD1B-766C-2283-B25F-9B5667653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295A-377A-EB74-1B29-F96761F6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F8DA8-FAF0-CDD1-6B9A-5960A3AA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287E-A349-C15E-D0D9-E22192B2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64AA7-853E-A470-AF15-DD5893C27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6389-BF8E-FFE9-6DA2-B8866C75D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7088F-CCCF-926A-E2E1-4FFD09E7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32FE0-645C-BB3C-5C59-FEFC3C46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8620-2A09-E9A8-0F11-9BF5F4A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704AAA9-B43C-4835-AF17-C6DE8329DD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/>
          <a:stretch>
            <a:fillRect/>
          </a:stretch>
        </p:blipFill>
        <p:spPr>
          <a:xfrm rot="5400000">
            <a:off x="2667001" y="-2666999"/>
            <a:ext cx="6858000" cy="12191998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A663352-127F-4EE5-93B9-5D3526251FA1}"/>
              </a:ext>
            </a:extLst>
          </p:cNvPr>
          <p:cNvSpPr/>
          <p:nvPr userDrawn="1"/>
        </p:nvSpPr>
        <p:spPr>
          <a:xfrm>
            <a:off x="673100" y="4411527"/>
            <a:ext cx="11518900" cy="9779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ED6DBA0-AE87-4E2F-BDEC-59B8A9D7AF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1863345"/>
            <a:ext cx="6400800" cy="18452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6600" b="1">
                <a:solidFill>
                  <a:srgbClr val="B9250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极简学术答辩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9FC2101-1E26-4938-BD04-7FA962C89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6450" y="4761968"/>
            <a:ext cx="32086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E35FB1C-F6EB-4A32-810E-A21D96B9D2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8342" y="4761968"/>
            <a:ext cx="32086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指导老师：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74E439A-0A6D-4158-AA24-C3094F55B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0233" y="4761968"/>
            <a:ext cx="26117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日期：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CFA8959-3C01-4CEB-A50F-B7348135A1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399" y="3726773"/>
            <a:ext cx="6099242" cy="369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Minimalist academic defense PPT template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644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E48D-A966-4EF8-927A-28E7244D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05269"/>
            <a:ext cx="8308975" cy="424732"/>
          </a:xfrm>
          <a:prstGeom prst="rect">
            <a:avLst/>
          </a:prstGeom>
        </p:spPr>
        <p:txBody>
          <a:bodyPr lIns="91440" tIns="45720" rIns="91440" bIns="468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0E27-6BFE-449B-B0B0-D6375251C8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932" y="6235700"/>
            <a:ext cx="6326968" cy="234842"/>
          </a:xfrm>
          <a:prstGeom prst="rect">
            <a:avLst/>
          </a:prstGeom>
        </p:spPr>
        <p:txBody>
          <a:bodyPr lIns="91440" tIns="45720" rIns="0" bIns="45720"/>
          <a:lstStyle>
            <a:lvl1pPr marL="0" indent="0" algn="r"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请在此处输入参考文献或标明他人贡献；请在此处输入参考文献或标明他人贡献</a:t>
            </a:r>
          </a:p>
        </p:txBody>
      </p:sp>
    </p:spTree>
    <p:extLst>
      <p:ext uri="{BB962C8B-B14F-4D97-AF65-F5344CB8AC3E}">
        <p14:creationId xmlns:p14="http://schemas.microsoft.com/office/powerpoint/2010/main" val="36166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E143-D0B6-CCCF-8E5F-AD741695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01B1-8C6F-21A6-F087-7855BE8F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EEA0-B825-5DF9-8012-9FA0C094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E07E-A5BB-9B1F-FC6D-03928FE3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9D03-874B-AF54-6E7F-8DB49A1D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849F-8525-5846-51E2-E5C19FDB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34F6-6BFA-E4AD-4FAF-4DF1AF31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A29CC-1F16-C1A1-39B8-BE5BFB01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EDB8-DE9D-D210-A787-1A832719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EA6B-8597-1917-3A1D-CFF33DA3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0E59-4E59-8279-3851-0B894F7C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AB2E-433C-0181-4C87-983FCD40D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1FFF9-747C-5E00-D742-145BD2147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ED4C-562D-51CE-A4DA-A13FD533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DD07-49F5-5BCE-7730-1E63CF25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7439-D6B0-360F-3353-90615FD8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4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6204-4C87-5DB3-FCDC-E48D5F6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B9706-B969-B42A-9B37-412445DB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970EA-01BD-1027-6D3B-A952B1C0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6BC2A-4212-E8C1-423D-E01E3EC61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DBC26-3020-E597-83D9-7D9ED1979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5B16F-55E1-64AB-BFC4-E31575A0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F908B-44C1-1BCD-6085-B0614EFE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1C4C3-711A-835D-B044-7F8A038B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A7F-6C45-E673-60F8-AB6570AC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E26D-C29A-F6CB-ADD2-4848CF3D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EDFE4-0DA0-9EBD-4014-31728201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7C648-54F7-BA95-626B-DCD96C6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ED63C-D16A-37EB-B206-0D8F3A06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6CB0D-D75A-690F-352A-9AD612C0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30714-2911-EC34-0043-1C3C5529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9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61B-A9E3-E3CE-1141-FDA6EA3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02AC-4C97-25FB-FE7B-7CFBE570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2BEC1-7A2B-F1EA-C562-827DE4EC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053AE-715E-879B-2954-C818B960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B5868-B4C0-3812-D715-9CE51B13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3C38-58AA-3EEB-5924-478CCF1C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1532-F78C-7CA0-2CB2-4CB92F92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E26D8-1A7C-5D17-F3A5-B0F051D2B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8D39E-A2C0-B68E-F9F8-5865826BB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EC2AF-2CD9-9294-3D47-47828F63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99E15-13D2-6B30-CF96-FBB971A6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3752-4DF8-4514-36B3-FE60928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7C426-C344-8308-ADC6-7942CBC4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CADAA-097F-5ED9-5D43-4DD288F8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F3CF-291B-569B-1CFB-534CC85BF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F1AA-AE7F-463A-AF1C-EFEFFE6147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475A-7C24-21A8-39F5-F3803756C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DEA1-31D1-3BDA-30E9-D3B525071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E815-80FB-4B46-A02C-7D5C502F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recorder.markdow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4789A-B57F-42F4-9FA9-7109C59E8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0800" y="1733586"/>
            <a:ext cx="6400800" cy="914096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OPPOSans B" panose="00020600040101010101" pitchFamily="18" charset="-122"/>
              </a:rPr>
              <a:t>学习交流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14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5F3864-34A9-048F-312C-234E4897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6211"/>
            <a:ext cx="12192000" cy="2021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AC273-C91A-3E54-67B2-AA4CFAC1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259" y="778909"/>
            <a:ext cx="4238625" cy="423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67C561-B73C-27EF-09DD-18ED939BC81F}"/>
              </a:ext>
            </a:extLst>
          </p:cNvPr>
          <p:cNvSpPr txBox="1"/>
          <p:nvPr/>
        </p:nvSpPr>
        <p:spPr>
          <a:xfrm>
            <a:off x="3545632" y="183894"/>
            <a:ext cx="547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取回模型至本地后，随机选取图片推理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55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0F090-9D62-7DA9-7F16-275BD2FE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3642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64823-5F07-244A-C38B-4C4838B31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" y="1663642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C8929-2F85-62BB-5659-61A022D27288}"/>
              </a:ext>
            </a:extLst>
          </p:cNvPr>
          <p:cNvSpPr txBox="1"/>
          <p:nvPr/>
        </p:nvSpPr>
        <p:spPr>
          <a:xfrm>
            <a:off x="3357465" y="460119"/>
            <a:ext cx="547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模型评价指标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84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4EE83-7CAF-7897-FB73-7C0217A94E35}"/>
              </a:ext>
            </a:extLst>
          </p:cNvPr>
          <p:cNvSpPr txBox="1"/>
          <p:nvPr/>
        </p:nvSpPr>
        <p:spPr>
          <a:xfrm>
            <a:off x="4318416" y="4410700"/>
            <a:ext cx="4452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es Net</a:t>
            </a:r>
            <a:endParaRPr 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34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20377-03B7-8C2E-CA10-597C8BE4BB2B}"/>
              </a:ext>
            </a:extLst>
          </p:cNvPr>
          <p:cNvSpPr txBox="1"/>
          <p:nvPr/>
        </p:nvSpPr>
        <p:spPr>
          <a:xfrm>
            <a:off x="3533775" y="114300"/>
            <a:ext cx="548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论文原理阅读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5FEC2-35CB-CA7D-E230-C4EB72A9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87" y="1514475"/>
            <a:ext cx="6181725" cy="468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1480C1-75CA-82F3-4802-521F9225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700"/>
            <a:ext cx="53244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9D437F-D299-1AC6-949D-A28AD3071828}"/>
              </a:ext>
            </a:extLst>
          </p:cNvPr>
          <p:cNvSpPr txBox="1"/>
          <p:nvPr/>
        </p:nvSpPr>
        <p:spPr>
          <a:xfrm>
            <a:off x="1772816" y="20075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个人对于细节的理解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31284-6D68-2663-1B7F-9A45FFF5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4" y="608641"/>
            <a:ext cx="8378892" cy="62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6DCBF-6AF6-D99A-78CB-882708954267}"/>
              </a:ext>
            </a:extLst>
          </p:cNvPr>
          <p:cNvSpPr txBox="1"/>
          <p:nvPr/>
        </p:nvSpPr>
        <p:spPr>
          <a:xfrm>
            <a:off x="3533775" y="114300"/>
            <a:ext cx="548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根据理解在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vsCode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复现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ResBlock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C2711-2881-3496-8BDC-5F674934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1" y="719956"/>
            <a:ext cx="8136174" cy="6138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1B7F6-41BB-5CEF-0576-2766A8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39" y="516709"/>
            <a:ext cx="10450661" cy="6226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0A725A-9FE5-0F94-1D3D-2F6C5AC03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38" y="1379153"/>
            <a:ext cx="5038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0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E5726-7DBC-6835-0D07-E8798B6B0820}"/>
              </a:ext>
            </a:extLst>
          </p:cNvPr>
          <p:cNvSpPr txBox="1"/>
          <p:nvPr/>
        </p:nvSpPr>
        <p:spPr>
          <a:xfrm>
            <a:off x="3365823" y="379003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Res Block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加入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Faster RCNN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D73E8-4474-13FA-44F5-37D75EBE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2686050"/>
            <a:ext cx="11299190" cy="74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E37465-1DCE-FB02-87F1-B44126E8BC8B}"/>
              </a:ext>
            </a:extLst>
          </p:cNvPr>
          <p:cNvSpPr txBox="1"/>
          <p:nvPr/>
        </p:nvSpPr>
        <p:spPr>
          <a:xfrm>
            <a:off x="446405" y="3886199"/>
            <a:ext cx="5457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为方便试验，测试都取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epoch=7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Baseline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faster RCNN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效果更好的项用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黑色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标注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试验环境为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Tesla k80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40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4EE83-7CAF-7897-FB73-7C0217A94E35}"/>
              </a:ext>
            </a:extLst>
          </p:cNvPr>
          <p:cNvSpPr txBox="1"/>
          <p:nvPr/>
        </p:nvSpPr>
        <p:spPr>
          <a:xfrm>
            <a:off x="4032666" y="4429750"/>
            <a:ext cx="4452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endParaRPr 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9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FF98F-B29A-09A6-9A06-2FFB813211E6}"/>
              </a:ext>
            </a:extLst>
          </p:cNvPr>
          <p:cNvSpPr txBox="1"/>
          <p:nvPr/>
        </p:nvSpPr>
        <p:spPr>
          <a:xfrm>
            <a:off x="3365823" y="379003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Plus Sign 4">
            <a:hlinkClick r:id="rId2" action="ppaction://hlinkfile"/>
            <a:extLst>
              <a:ext uri="{FF2B5EF4-FFF2-40B4-BE49-F238E27FC236}">
                <a16:creationId xmlns:a16="http://schemas.microsoft.com/office/drawing/2014/main" id="{90C16F10-A127-0EC2-D481-CD60352E4E4A}"/>
              </a:ext>
            </a:extLst>
          </p:cNvPr>
          <p:cNvSpPr/>
          <p:nvPr/>
        </p:nvSpPr>
        <p:spPr>
          <a:xfrm flipH="1">
            <a:off x="9286874" y="4329410"/>
            <a:ext cx="1219200" cy="10953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1246B-7396-100F-F811-F2C4B191FCCC}"/>
              </a:ext>
            </a:extLst>
          </p:cNvPr>
          <p:cNvSpPr txBox="1"/>
          <p:nvPr/>
        </p:nvSpPr>
        <p:spPr>
          <a:xfrm>
            <a:off x="8810625" y="5753100"/>
            <a:ext cx="24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详情链接</a:t>
            </a:r>
            <a:r>
              <a:rPr lang="en-US" altLang="zh-CN" dirty="0"/>
              <a:t>:readme.md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2FAEE-668E-954D-F57D-CF38AC022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" y="1244182"/>
            <a:ext cx="4029356" cy="5508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FFD868-0FBB-8A2E-733D-3DEBC15C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87" y="1244182"/>
            <a:ext cx="6862763" cy="14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4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46B5A7-279E-6D5B-540D-E8B522CC7898}"/>
              </a:ext>
            </a:extLst>
          </p:cNvPr>
          <p:cNvSpPr txBox="1"/>
          <p:nvPr/>
        </p:nvSpPr>
        <p:spPr>
          <a:xfrm>
            <a:off x="3365823" y="379003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简单实现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421B7-B276-1CBA-A0C2-346C8920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144"/>
            <a:ext cx="9105676" cy="55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F9BA5-65F8-AB2C-8F18-98D381E8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56" y="1019331"/>
            <a:ext cx="4506355" cy="5838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DD8B5-3A35-0B7C-1198-ADDF80246E24}"/>
              </a:ext>
            </a:extLst>
          </p:cNvPr>
          <p:cNvSpPr txBox="1"/>
          <p:nvPr/>
        </p:nvSpPr>
        <p:spPr>
          <a:xfrm>
            <a:off x="2247900" y="278275"/>
            <a:ext cx="865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回顾任务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89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8B1771-9ADC-3220-22A7-1F8D30576472}"/>
              </a:ext>
            </a:extLst>
          </p:cNvPr>
          <p:cNvSpPr txBox="1"/>
          <p:nvPr/>
        </p:nvSpPr>
        <p:spPr>
          <a:xfrm>
            <a:off x="3365823" y="312328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简单调整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适应目标检测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FEAF7-D577-E6FA-2617-897AA694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23" y="1762125"/>
            <a:ext cx="8777845" cy="4551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F15A18-0842-7440-3EE3-EC5C2CE1E357}"/>
              </a:ext>
            </a:extLst>
          </p:cNvPr>
          <p:cNvSpPr txBox="1"/>
          <p:nvPr/>
        </p:nvSpPr>
        <p:spPr>
          <a:xfrm>
            <a:off x="266700" y="1971675"/>
            <a:ext cx="2886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crop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图像的四个部分拉伸成二维度张量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拉伸张量在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维度拼接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对模型输矩阵直接在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维度求和累加取最大概率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53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65834-0006-FF79-663F-4258B7D1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6" y="1143000"/>
            <a:ext cx="6096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27CCE-DAF4-34AF-1C7B-D835C2CB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7" y="1143000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027588-9143-9411-C618-E5D66D42BA2F}"/>
              </a:ext>
            </a:extLst>
          </p:cNvPr>
          <p:cNvSpPr txBox="1"/>
          <p:nvPr/>
        </p:nvSpPr>
        <p:spPr>
          <a:xfrm>
            <a:off x="3365823" y="312328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实现的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mnist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测试损失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7E121-B2B6-2BA8-0738-AE9BB076C861}"/>
              </a:ext>
            </a:extLst>
          </p:cNvPr>
          <p:cNvSpPr txBox="1"/>
          <p:nvPr/>
        </p:nvSpPr>
        <p:spPr>
          <a:xfrm>
            <a:off x="609599" y="5972175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Ps: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60*5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80*5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后损失率一直波动不降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98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6B990-011C-6FC2-468F-FCF9761C0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45127"/>
            <a:ext cx="10210800" cy="5512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CB805-3678-BEDF-6D05-C61E920247C7}"/>
              </a:ext>
            </a:extLst>
          </p:cNvPr>
          <p:cNvSpPr txBox="1"/>
          <p:nvPr/>
        </p:nvSpPr>
        <p:spPr>
          <a:xfrm>
            <a:off x="3011649" y="185692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mnist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63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4EE83-7CAF-7897-FB73-7C0217A94E35}"/>
              </a:ext>
            </a:extLst>
          </p:cNvPr>
          <p:cNvSpPr txBox="1"/>
          <p:nvPr/>
        </p:nvSpPr>
        <p:spPr>
          <a:xfrm>
            <a:off x="1256287" y="4514462"/>
            <a:ext cx="967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Visual Transformer VS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voc2012</a:t>
            </a:r>
            <a:endParaRPr 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51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E329C0-1596-AAE6-C24B-D38EC50D9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" y="1164482"/>
            <a:ext cx="6350000" cy="476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F560C-75B6-B2CA-4A4C-2BD3DD7D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7" y="6205031"/>
            <a:ext cx="3857625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697AD8-830A-7A6D-7D5C-F0B260AFB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31" y="914400"/>
            <a:ext cx="3621870" cy="54620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C3CD4F-F2E7-D80B-6536-1A19A3B2A824}"/>
              </a:ext>
            </a:extLst>
          </p:cNvPr>
          <p:cNvSpPr txBox="1"/>
          <p:nvPr/>
        </p:nvSpPr>
        <p:spPr>
          <a:xfrm>
            <a:off x="3135474" y="419010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调整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voc2012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适应图像分类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96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F78CB4-F4F2-1464-DBAC-4CFE239FF033}"/>
              </a:ext>
            </a:extLst>
          </p:cNvPr>
          <p:cNvSpPr txBox="1"/>
          <p:nvPr/>
        </p:nvSpPr>
        <p:spPr>
          <a:xfrm>
            <a:off x="3135474" y="419010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Vision Transformer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本地测试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B42AC-47C5-E946-917A-6C5D9948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50667"/>
            <a:ext cx="6096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9246A3-2591-D24C-009D-881E4CACFD5B}"/>
              </a:ext>
            </a:extLst>
          </p:cNvPr>
          <p:cNvSpPr txBox="1"/>
          <p:nvPr/>
        </p:nvSpPr>
        <p:spPr>
          <a:xfrm>
            <a:off x="3135474" y="5792659"/>
            <a:ext cx="513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epoch=1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batch size=8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迭代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次测试正确性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2C793D-C5DE-1625-7E3B-22B3F75C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67" y="1842662"/>
            <a:ext cx="6096001" cy="31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06B54-7DF0-DB29-9CB3-1288AC09A79B}"/>
              </a:ext>
            </a:extLst>
          </p:cNvPr>
          <p:cNvSpPr txBox="1"/>
          <p:nvPr/>
        </p:nvSpPr>
        <p:spPr>
          <a:xfrm>
            <a:off x="3135474" y="419010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Vision Transformer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云端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rtx2080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7459E-545A-F4AA-69BD-88F5C60A5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" y="1491610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3379A-E8B3-1BE9-28DC-7C9109CE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987" y="2066923"/>
            <a:ext cx="6315075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241CF-AED9-ACE0-8657-CC89239D98EB}"/>
              </a:ext>
            </a:extLst>
          </p:cNvPr>
          <p:cNvSpPr txBox="1"/>
          <p:nvPr/>
        </p:nvSpPr>
        <p:spPr>
          <a:xfrm>
            <a:off x="6095999" y="4108549"/>
            <a:ext cx="341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Label=2</a:t>
            </a: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Prediction indices=2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08C90-3C72-02E2-AD40-FED597143C14}"/>
              </a:ext>
            </a:extLst>
          </p:cNvPr>
          <p:cNvSpPr txBox="1"/>
          <p:nvPr/>
        </p:nvSpPr>
        <p:spPr>
          <a:xfrm>
            <a:off x="6095999" y="5711462"/>
            <a:ext cx="341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思考：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max_value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=9.3736</a:t>
            </a:r>
            <a:endParaRPr 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818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4EE83-7CAF-7897-FB73-7C0217A94E35}"/>
              </a:ext>
            </a:extLst>
          </p:cNvPr>
          <p:cNvSpPr txBox="1"/>
          <p:nvPr/>
        </p:nvSpPr>
        <p:spPr>
          <a:xfrm>
            <a:off x="1256287" y="4514462"/>
            <a:ext cx="967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回顾自实现的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endParaRPr 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82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057EF-30C0-6B95-D1EB-6249492FD1F7}"/>
              </a:ext>
            </a:extLst>
          </p:cNvPr>
          <p:cNvSpPr txBox="1"/>
          <p:nvPr/>
        </p:nvSpPr>
        <p:spPr>
          <a:xfrm>
            <a:off x="3135474" y="419010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对于模型表现差的分析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1AB27-9982-906F-AC74-4C33F9BA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724025"/>
            <a:ext cx="8317096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19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131D9-D180-1DD7-7FCD-A68C4B0C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938898"/>
            <a:ext cx="12192000" cy="2789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28ACC-E8B0-A071-37AB-4C4EE5B9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3375"/>
            <a:ext cx="12153900" cy="271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58979-3B0B-2CEE-F1C8-74A60C60D325}"/>
              </a:ext>
            </a:extLst>
          </p:cNvPr>
          <p:cNvSpPr txBox="1"/>
          <p:nvPr/>
        </p:nvSpPr>
        <p:spPr>
          <a:xfrm>
            <a:off x="3135474" y="477233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发现实现的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错误其一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4229D-DB6B-8003-1AD7-69FB6E7C9694}"/>
              </a:ext>
            </a:extLst>
          </p:cNvPr>
          <p:cNvSpPr/>
          <p:nvPr/>
        </p:nvSpPr>
        <p:spPr>
          <a:xfrm>
            <a:off x="7867650" y="4848224"/>
            <a:ext cx="18288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E0C59-673D-EDD4-FAF1-39F99A0F1747}"/>
              </a:ext>
            </a:extLst>
          </p:cNvPr>
          <p:cNvSpPr txBox="1"/>
          <p:nvPr/>
        </p:nvSpPr>
        <p:spPr>
          <a:xfrm>
            <a:off x="8105775" y="4848224"/>
            <a:ext cx="11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改正后</a:t>
            </a:r>
            <a:endParaRPr 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84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4EE83-7CAF-7897-FB73-7C0217A94E35}"/>
              </a:ext>
            </a:extLst>
          </p:cNvPr>
          <p:cNvSpPr txBox="1"/>
          <p:nvPr/>
        </p:nvSpPr>
        <p:spPr>
          <a:xfrm>
            <a:off x="4222385" y="4353550"/>
            <a:ext cx="4452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Faster RCNN</a:t>
            </a:r>
            <a:endParaRPr 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62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B2B90-5623-51E6-E891-45876279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1143000"/>
            <a:ext cx="6096000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200A24-AE39-B749-799F-0EE60F328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143000"/>
            <a:ext cx="6096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A5A85-C270-E5CC-22C6-6F945E1D3FB3}"/>
              </a:ext>
            </a:extLst>
          </p:cNvPr>
          <p:cNvSpPr txBox="1"/>
          <p:nvPr/>
        </p:nvSpPr>
        <p:spPr>
          <a:xfrm>
            <a:off x="3135474" y="446425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myTransformer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mnist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EC7A3-1114-2FFD-0266-8864DDFA5FF7}"/>
              </a:ext>
            </a:extLst>
          </p:cNvPr>
          <p:cNvSpPr/>
          <p:nvPr/>
        </p:nvSpPr>
        <p:spPr>
          <a:xfrm>
            <a:off x="8694501" y="6180742"/>
            <a:ext cx="18288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D25D4-06FD-4330-7D44-132C8BF3416A}"/>
              </a:ext>
            </a:extLst>
          </p:cNvPr>
          <p:cNvSpPr txBox="1"/>
          <p:nvPr/>
        </p:nvSpPr>
        <p:spPr>
          <a:xfrm>
            <a:off x="9013588" y="6180742"/>
            <a:ext cx="11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改正后</a:t>
            </a:r>
            <a:endParaRPr 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261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4EE83-7CAF-7897-FB73-7C0217A94E35}"/>
              </a:ext>
            </a:extLst>
          </p:cNvPr>
          <p:cNvSpPr txBox="1"/>
          <p:nvPr/>
        </p:nvSpPr>
        <p:spPr>
          <a:xfrm>
            <a:off x="1256287" y="4514462"/>
            <a:ext cx="967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可能的想法</a:t>
            </a:r>
            <a:endParaRPr 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081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9C8F83-AAE5-2B7F-EA49-5EBE8507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18" y="2711507"/>
            <a:ext cx="5063263" cy="3429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9A31B-9724-F62C-1725-E87DEFE25FD1}"/>
              </a:ext>
            </a:extLst>
          </p:cNvPr>
          <p:cNvSpPr txBox="1"/>
          <p:nvPr/>
        </p:nvSpPr>
        <p:spPr>
          <a:xfrm>
            <a:off x="3135474" y="485707"/>
            <a:ext cx="592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D8FB3-6A2A-6FB8-41B9-F6B30E6F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3" y="2711507"/>
            <a:ext cx="63246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3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4EE83-7CAF-7897-FB73-7C0217A94E35}"/>
              </a:ext>
            </a:extLst>
          </p:cNvPr>
          <p:cNvSpPr txBox="1"/>
          <p:nvPr/>
        </p:nvSpPr>
        <p:spPr>
          <a:xfrm>
            <a:off x="1256287" y="4514462"/>
            <a:ext cx="967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69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CC13D-4FBA-9F4D-71CD-9AFB2F83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3" y="1398302"/>
            <a:ext cx="7779921" cy="4919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EFB9A-785A-DA7B-2DA2-C88C62F130F3}"/>
              </a:ext>
            </a:extLst>
          </p:cNvPr>
          <p:cNvSpPr txBox="1"/>
          <p:nvPr/>
        </p:nvSpPr>
        <p:spPr>
          <a:xfrm>
            <a:off x="2247900" y="278275"/>
            <a:ext cx="865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阅读论文</a:t>
            </a:r>
            <a:r>
              <a:rPr 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Faster R-CNN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54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897A02-FBBD-8C75-EB90-E6A6963F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0" y="886407"/>
            <a:ext cx="11763500" cy="562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8ACD6-D10F-4433-1179-022CFD22DB13}"/>
              </a:ext>
            </a:extLst>
          </p:cNvPr>
          <p:cNvSpPr txBox="1"/>
          <p:nvPr/>
        </p:nvSpPr>
        <p:spPr>
          <a:xfrm>
            <a:off x="1772816" y="174563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基于个人理解的</a:t>
            </a:r>
            <a:r>
              <a:rPr 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Faster R-CNN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结构图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16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68CA7-92FE-5927-E5DD-E391C04F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25" y="1359158"/>
            <a:ext cx="6909998" cy="4955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732AD-A7B4-7EBF-D8AE-8F172FB28269}"/>
              </a:ext>
            </a:extLst>
          </p:cNvPr>
          <p:cNvSpPr txBox="1"/>
          <p:nvPr/>
        </p:nvSpPr>
        <p:spPr>
          <a:xfrm>
            <a:off x="1772816" y="20075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部分容易忽视的细节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29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4886B9-6691-2EEB-7F98-3DA219C3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6" y="902949"/>
            <a:ext cx="11943184" cy="5216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BA4970-B4BD-D444-EC5E-05BF484076DB}"/>
              </a:ext>
            </a:extLst>
          </p:cNvPr>
          <p:cNvSpPr txBox="1"/>
          <p:nvPr/>
        </p:nvSpPr>
        <p:spPr>
          <a:xfrm>
            <a:off x="1772816" y="174563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原文方法部分阅读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1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35DFE-59A0-5068-D74F-DCD07B040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3" y="951558"/>
            <a:ext cx="11926334" cy="5570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FB4F9E-653A-D7D8-CEB8-0D0CC776D155}"/>
              </a:ext>
            </a:extLst>
          </p:cNvPr>
          <p:cNvSpPr txBox="1"/>
          <p:nvPr/>
        </p:nvSpPr>
        <p:spPr>
          <a:xfrm>
            <a:off x="3545632" y="183894"/>
            <a:ext cx="547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Xshell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搭配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tmux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训练模型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43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08FFF8-0BF4-0F72-8FC3-04852437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50" y="1943879"/>
            <a:ext cx="7300900" cy="4499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D8E92E-2633-2C58-AFFC-01D9E39AD246}"/>
              </a:ext>
            </a:extLst>
          </p:cNvPr>
          <p:cNvSpPr txBox="1"/>
          <p:nvPr/>
        </p:nvSpPr>
        <p:spPr>
          <a:xfrm>
            <a:off x="2917760" y="419343"/>
            <a:ext cx="6356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训练完毕后抓取记录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68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374</Words>
  <Application>Microsoft Office PowerPoint</Application>
  <PresentationFormat>Widescreen</PresentationFormat>
  <Paragraphs>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等线</vt:lpstr>
      <vt:lpstr>等线 Light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飘香 雪海</dc:creator>
  <cp:lastModifiedBy>飘香 雪海</cp:lastModifiedBy>
  <cp:revision>22</cp:revision>
  <dcterms:created xsi:type="dcterms:W3CDTF">2023-05-14T08:17:52Z</dcterms:created>
  <dcterms:modified xsi:type="dcterms:W3CDTF">2023-05-22T06:48:05Z</dcterms:modified>
</cp:coreProperties>
</file>