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75" r:id="rId3"/>
    <p:sldId id="384" r:id="rId4"/>
    <p:sldId id="385" r:id="rId5"/>
    <p:sldId id="378" r:id="rId6"/>
    <p:sldId id="260" r:id="rId7"/>
    <p:sldId id="261" r:id="rId8"/>
    <p:sldId id="262" r:id="rId9"/>
    <p:sldId id="381" r:id="rId10"/>
    <p:sldId id="382" r:id="rId11"/>
    <p:sldId id="383" r:id="rId12"/>
    <p:sldId id="257" r:id="rId13"/>
    <p:sldId id="386" r:id="rId14"/>
    <p:sldId id="387" r:id="rId15"/>
    <p:sldId id="389" r:id="rId16"/>
    <p:sldId id="388" r:id="rId17"/>
    <p:sldId id="380" r:id="rId18"/>
    <p:sldId id="3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2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E6C5-E9AB-680F-C1F6-1346987E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610FF-3006-54DA-EFEF-9F33EEFE6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32DF-073B-7C78-965A-CE4D921C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0541-4F9F-93F2-760C-4DB15271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52D0-52D9-49B2-2073-0E78BC29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1BA3-D6BB-68E2-475D-CC5F0F51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BEDA5-95F2-55E0-82A9-1C3D6DA3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16A6-84BE-6AFA-D6EE-80D21E7E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7CBF-D54E-2A68-9BCC-73435F78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B0FB2-E25B-7A05-17A3-9BB0386E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4BE2F-3290-75D8-E21C-C7F63D018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EBF31-309C-BD07-8DF4-F0D80486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4E22-582A-955E-E9D7-BD77EE68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2383-896E-1B4B-D28F-588E99A7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34EA-7B61-610A-FEBA-EEFD4EB0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E48D-A966-4EF8-927A-28E7244D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05269"/>
            <a:ext cx="8308975" cy="424732"/>
          </a:xfrm>
          <a:prstGeom prst="rect">
            <a:avLst/>
          </a:prstGeom>
        </p:spPr>
        <p:txBody>
          <a:bodyPr lIns="91440" tIns="45720" rIns="91440" bIns="468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900" b="1" kern="1200" spc="100" dirty="0">
                <a:solidFill>
                  <a:schemeClr val="accent2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0E27-6BFE-449B-B0B0-D6375251C8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1932" y="6235700"/>
            <a:ext cx="6326968" cy="234842"/>
          </a:xfrm>
          <a:prstGeom prst="rect">
            <a:avLst/>
          </a:prstGeom>
        </p:spPr>
        <p:txBody>
          <a:bodyPr lIns="91440" tIns="45720" rIns="0" bIns="45720"/>
          <a:lstStyle>
            <a:lvl1pPr marL="0" indent="0" algn="r"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请在此处输入参考文献或标明他人贡献；请在此处输入参考文献或标明他人贡献</a:t>
            </a:r>
          </a:p>
        </p:txBody>
      </p:sp>
    </p:spTree>
    <p:extLst>
      <p:ext uri="{BB962C8B-B14F-4D97-AF65-F5344CB8AC3E}">
        <p14:creationId xmlns:p14="http://schemas.microsoft.com/office/powerpoint/2010/main" val="35981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7807-3A8E-264A-9506-3ADC45D6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ECD6-3C14-1C31-403B-765245DAE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968B-3F06-4377-54DD-2D715D36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935D-12AD-66B7-FF4C-A4E2171B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BE25-8DD1-9832-B5C3-0CD6AB12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898A-37D5-6A57-339C-A287716E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8FD5-79D1-BC75-E7C2-C66D787CC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9F01-E529-24E5-D65C-8357D68B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2B38-B5CE-DC37-CA9A-58DBC107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F912-F939-AD3C-EABC-166F2043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C105-9E8A-FFD6-0669-DD08970B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076A-DAAA-0F73-FBEC-4DF55BDBE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7BA74-1A99-F8D0-C0D4-716E39420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79E4-A615-8C3E-9746-A3DD18B8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18E28-37BD-9CE6-8DE9-1076661B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0982-816F-971E-286F-48DFAD76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7088-5FBA-8A26-DD7C-4C658F33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4EEB-A253-C801-494D-839400D9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6D06D-37EE-81EB-5F9F-0A98E0FC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7961-8859-18C6-85CB-4A23B94E0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13D3D-3610-8B60-B47A-45F93D78D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F6950-3DA9-63E6-44AF-E64C6A59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A387F-0F8D-0E2D-D7E3-E063891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6A93F-FDF9-E1FF-4EFD-E906934C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0935-4624-4265-6C74-E9BECF8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E9E91-8017-8AB3-43EB-DC3484B9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4B716-2D7A-202C-827F-23C2DA49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96E4A-5A93-8A8C-EB11-A04A233C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FDE8E-19F7-DFC8-6ED2-99C2270D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83126-7BDA-1E6D-21A2-23B624F9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9CB83-DF82-B5DE-2C90-8938008D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08CC-4A1D-764F-4D8A-BFFAECFF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7985-9C69-EE7F-B99B-CACF4541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2B783-9B99-9F69-3D45-8BE4846D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E386D-CDE3-E01A-D7A3-233E3383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6F3E-D965-8461-66D7-F033B3A7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5225-D472-5DF7-854B-7A42902F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EFA-AE75-28D0-09E7-D5B689A4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83933-3B5D-680D-3A92-9E0F1040E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9ACC3-96E5-0674-A548-4E1EE2A3D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403AB-416E-D610-4630-643F5794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AED76-8201-ED3C-8572-7A7F19D0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7EEDA-3BD1-660E-F556-29736981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1E83D-865A-6532-C155-264D9E03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BCBCE-784C-D5BD-7C88-FF76AE87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AC6E-A7B9-4F2F-4F4D-62DE87C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6EBD-19F4-45A5-894C-BAB34242C2F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BBAA-8CB0-3965-164D-E0454B41D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993D-1D0A-93DA-7D45-190224350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93F12-BCA8-4F74-9096-9E88E278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B176D-A6B0-B9E6-E58C-4506ABFF36A8}"/>
              </a:ext>
            </a:extLst>
          </p:cNvPr>
          <p:cNvSpPr txBox="1"/>
          <p:nvPr/>
        </p:nvSpPr>
        <p:spPr>
          <a:xfrm>
            <a:off x="4019938" y="373224"/>
            <a:ext cx="415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回顾上次汇报</a:t>
            </a:r>
            <a:endParaRPr 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D8ECE-B8E5-728A-6037-DD603D2D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0" y="1517838"/>
            <a:ext cx="7952708" cy="2446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C020C-A805-8287-4268-B91D21D8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9" y="4158245"/>
            <a:ext cx="7858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2288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BDACA5-14A6-D131-E462-E36A6D68C09F}"/>
              </a:ext>
            </a:extLst>
          </p:cNvPr>
          <p:cNvSpPr txBox="1"/>
          <p:nvPr/>
        </p:nvSpPr>
        <p:spPr>
          <a:xfrm>
            <a:off x="3461654" y="382512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一些已经实现的模块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769C10-8D27-2F16-DD27-EF0325EB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3" y="1130993"/>
            <a:ext cx="6287643" cy="5727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68CB97-7B83-489C-3DB2-0C2D9550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81" y="1113274"/>
            <a:ext cx="5571736" cy="536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594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1CEA7-C555-55A9-19D1-11DACDDB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035698"/>
            <a:ext cx="6372891" cy="5627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2A08B-06DF-1326-A4B1-F32EAAA75EC9}"/>
              </a:ext>
            </a:extLst>
          </p:cNvPr>
          <p:cNvSpPr txBox="1"/>
          <p:nvPr/>
        </p:nvSpPr>
        <p:spPr>
          <a:xfrm>
            <a:off x="3461654" y="382512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backbone</a:t>
            </a:r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2758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AC69C1-D4C6-D392-A0A7-C927FD77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57" y="512584"/>
            <a:ext cx="9060635" cy="58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7935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56267-56CE-E5A2-2DE5-ECA3B694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46" y="2715208"/>
            <a:ext cx="4634654" cy="2733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01CD30-389B-9FA2-1AFA-15DCA717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5" y="2174033"/>
            <a:ext cx="7030243" cy="3162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C8675-D06F-2BC9-F655-30E0F44268EF}"/>
              </a:ext>
            </a:extLst>
          </p:cNvPr>
          <p:cNvSpPr txBox="1"/>
          <p:nvPr/>
        </p:nvSpPr>
        <p:spPr>
          <a:xfrm>
            <a:off x="3331030" y="447869"/>
            <a:ext cx="54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altLang="zh-CN" dirty="0"/>
              <a:t>ingle-stage anchor free  3D object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3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15A9F6-0B33-8A16-0165-F52C7BF0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490537"/>
            <a:ext cx="111061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6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848AF-DF8E-692C-30B9-65220CA48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6" y="2180180"/>
            <a:ext cx="10242168" cy="1676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B3029-671E-B18D-EE23-44DA9670A0EC}"/>
              </a:ext>
            </a:extLst>
          </p:cNvPr>
          <p:cNvSpPr txBox="1"/>
          <p:nvPr/>
        </p:nvSpPr>
        <p:spPr>
          <a:xfrm>
            <a:off x="3209731" y="419878"/>
            <a:ext cx="488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坐标变换</a:t>
            </a:r>
            <a:endParaRPr 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60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D10F35-38A8-186F-71DC-887B9CE5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84" y="0"/>
            <a:ext cx="9640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0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ADD66-66C4-6EB4-66C6-7FA6C801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130267"/>
            <a:ext cx="9515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72379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9A1E3-AA1F-76C8-43FB-622A46D1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975174"/>
            <a:ext cx="10906125" cy="440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F42EB-6DBF-00FA-97EE-C4FA20C829FC}"/>
              </a:ext>
            </a:extLst>
          </p:cNvPr>
          <p:cNvSpPr txBox="1"/>
          <p:nvPr/>
        </p:nvSpPr>
        <p:spPr>
          <a:xfrm>
            <a:off x="2565919" y="482276"/>
            <a:ext cx="557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</a:t>
            </a:r>
            <a:r>
              <a:rPr lang="en-US" altLang="zh-CN" sz="4000" dirty="0"/>
              <a:t>hanks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48289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897A02-FBBD-8C75-EB90-E6A6963F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0" y="895737"/>
            <a:ext cx="11763500" cy="5626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8ACD6-D10F-4433-1179-022CFD22DB13}"/>
              </a:ext>
            </a:extLst>
          </p:cNvPr>
          <p:cNvSpPr txBox="1"/>
          <p:nvPr/>
        </p:nvSpPr>
        <p:spPr>
          <a:xfrm>
            <a:off x="1772816" y="174563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重新理解</a:t>
            </a:r>
            <a:r>
              <a:rPr 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Faster R-CNN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56B65D-DA18-71DC-B92C-CE2F5FD653C8}"/>
              </a:ext>
            </a:extLst>
          </p:cNvPr>
          <p:cNvCxnSpPr>
            <a:cxnSpLocks/>
          </p:cNvCxnSpPr>
          <p:nvPr/>
        </p:nvCxnSpPr>
        <p:spPr>
          <a:xfrm>
            <a:off x="5299788" y="2043404"/>
            <a:ext cx="1679510" cy="21647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716405-AC45-BBB5-17E3-BF86F27BA06B}"/>
              </a:ext>
            </a:extLst>
          </p:cNvPr>
          <p:cNvCxnSpPr>
            <a:cxnSpLocks/>
          </p:cNvCxnSpPr>
          <p:nvPr/>
        </p:nvCxnSpPr>
        <p:spPr>
          <a:xfrm flipH="1">
            <a:off x="2261117" y="2043404"/>
            <a:ext cx="3038671" cy="7451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6206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AE15F7-C949-2940-2B9A-9AD364FD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32" y="1187916"/>
            <a:ext cx="8267700" cy="5657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5421C-70B5-AD44-F7CF-E2BE4FCFD001}"/>
              </a:ext>
            </a:extLst>
          </p:cNvPr>
          <p:cNvSpPr txBox="1"/>
          <p:nvPr/>
        </p:nvSpPr>
        <p:spPr>
          <a:xfrm>
            <a:off x="1772816" y="174563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重新理解</a:t>
            </a:r>
            <a:r>
              <a:rPr 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Faster R-CNN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45121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68449E-708C-46D6-78BA-3D388F5D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08" y="1663778"/>
            <a:ext cx="8401050" cy="413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7AE88-F3C9-96CB-D066-722BA2C780FD}"/>
              </a:ext>
            </a:extLst>
          </p:cNvPr>
          <p:cNvSpPr txBox="1"/>
          <p:nvPr/>
        </p:nvSpPr>
        <p:spPr>
          <a:xfrm>
            <a:off x="1772816" y="174563"/>
            <a:ext cx="864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重新理解</a:t>
            </a:r>
            <a:r>
              <a:rPr 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Faster R-CNN</a:t>
            </a:r>
            <a:endParaRPr 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27254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94D73-0435-111B-62CD-9F352A6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561294"/>
            <a:ext cx="11001375" cy="534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91703-521E-766C-EC86-BB6655F6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48" y="5777593"/>
            <a:ext cx="7915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9402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64AC-FE51-A5B4-D01D-870AB469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pPr algn="ctr"/>
            <a:r>
              <a:rPr lang="en-US" altLang="zh-CN" dirty="0"/>
              <a:t>Experiment FCOS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23BAF-F8B3-C6EC-6EBD-8CA6CA2AB6AE}"/>
              </a:ext>
            </a:extLst>
          </p:cNvPr>
          <p:cNvSpPr txBox="1"/>
          <p:nvPr/>
        </p:nvSpPr>
        <p:spPr>
          <a:xfrm>
            <a:off x="838200" y="1879510"/>
            <a:ext cx="10907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代码分析基于</a:t>
            </a:r>
            <a:r>
              <a:rPr lang="en-US" altLang="zh-CN" dirty="0" err="1"/>
              <a:t>fcos</a:t>
            </a:r>
            <a:r>
              <a:rPr lang="zh-CN" altLang="en-US" dirty="0"/>
              <a:t>论文的提交代码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实验基于</a:t>
            </a:r>
            <a:r>
              <a:rPr lang="en-US" altLang="zh-CN" dirty="0" err="1"/>
              <a:t>mmdetection</a:t>
            </a:r>
            <a:r>
              <a:rPr lang="zh-CN" altLang="en-US" dirty="0"/>
              <a:t>和云服务器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测试数据集基于</a:t>
            </a:r>
            <a:r>
              <a:rPr lang="en-US" altLang="zh-CN" dirty="0"/>
              <a:t>coco2017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CAB3E5-5195-7DA0-BAB0-E9751FC1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3236986"/>
            <a:ext cx="5455965" cy="2596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290EB6-582F-F0A8-2E24-6FC05AFAA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05" y="3236986"/>
            <a:ext cx="4415100" cy="294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9754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0B4005-387F-3ED5-174E-0A7C32CC9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50" y="1737552"/>
            <a:ext cx="5329853" cy="355601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D6C8FF-0FAD-7BA1-F49C-9D0296C0BE0C}"/>
              </a:ext>
            </a:extLst>
          </p:cNvPr>
          <p:cNvCxnSpPr>
            <a:cxnSpLocks/>
          </p:cNvCxnSpPr>
          <p:nvPr/>
        </p:nvCxnSpPr>
        <p:spPr>
          <a:xfrm>
            <a:off x="6520605" y="3240055"/>
            <a:ext cx="2380799" cy="3011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84BC15-1941-42E8-15DD-89D8686A8400}"/>
              </a:ext>
            </a:extLst>
          </p:cNvPr>
          <p:cNvSpPr txBox="1"/>
          <p:nvPr/>
        </p:nvSpPr>
        <p:spPr>
          <a:xfrm>
            <a:off x="3755571" y="509208"/>
            <a:ext cx="468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 err="1"/>
              <a:t>mmdetection</a:t>
            </a:r>
            <a:r>
              <a:rPr lang="en-US" altLang="zh-CN" dirty="0"/>
              <a:t> &amp;resNet50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en-US" dirty="0"/>
              <a:t>FCOS</a:t>
            </a:r>
            <a:r>
              <a:rPr lang="zh-CN" altLang="en-US" dirty="0"/>
              <a:t>测试效果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85CAC-1BE4-3D4E-5182-38D99A25A734}"/>
              </a:ext>
            </a:extLst>
          </p:cNvPr>
          <p:cNvSpPr txBox="1"/>
          <p:nvPr/>
        </p:nvSpPr>
        <p:spPr>
          <a:xfrm>
            <a:off x="1247192" y="5748403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random picture from comics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85B1D-DA34-8C77-599A-65218E519B9C}"/>
              </a:ext>
            </a:extLst>
          </p:cNvPr>
          <p:cNvSpPr txBox="1"/>
          <p:nvPr/>
        </p:nvSpPr>
        <p:spPr>
          <a:xfrm>
            <a:off x="7679094" y="5748403"/>
            <a:ext cx="419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validation picture from the Coco2017.val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BB0C9-FED3-1984-8F8A-19503A90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7" y="1744823"/>
            <a:ext cx="6197725" cy="35487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81B2C9-0244-B1E5-CB2A-852BFA896DF9}"/>
              </a:ext>
            </a:extLst>
          </p:cNvPr>
          <p:cNvCxnSpPr>
            <a:cxnSpLocks/>
          </p:cNvCxnSpPr>
          <p:nvPr/>
        </p:nvCxnSpPr>
        <p:spPr>
          <a:xfrm flipH="1">
            <a:off x="4767942" y="3240055"/>
            <a:ext cx="1752663" cy="30113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4266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677731-6881-16C0-1F5C-CD1F34F8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66" y="1054358"/>
            <a:ext cx="10703267" cy="5299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8DDB4-F906-E26D-EA1C-77D8AAB0D578}"/>
              </a:ext>
            </a:extLst>
          </p:cNvPr>
          <p:cNvSpPr txBox="1"/>
          <p:nvPr/>
        </p:nvSpPr>
        <p:spPr>
          <a:xfrm>
            <a:off x="3461654" y="382512"/>
            <a:ext cx="43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FCOS AP </a:t>
            </a:r>
            <a:r>
              <a:rPr lang="en-US" altLang="zh-CN" dirty="0" err="1"/>
              <a:t>mAP</a:t>
            </a:r>
            <a:r>
              <a:rPr lang="zh-CN" altLang="en-US" dirty="0"/>
              <a:t> 评估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A925020-F2E0-1423-5ADD-5258F2830393}"/>
              </a:ext>
            </a:extLst>
          </p:cNvPr>
          <p:cNvSpPr/>
          <p:nvPr/>
        </p:nvSpPr>
        <p:spPr>
          <a:xfrm rot="10800000">
            <a:off x="5631023" y="5418270"/>
            <a:ext cx="241168" cy="105721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CC63734-2916-A466-2482-D9C76B1AD38C}"/>
              </a:ext>
            </a:extLst>
          </p:cNvPr>
          <p:cNvSpPr/>
          <p:nvPr/>
        </p:nvSpPr>
        <p:spPr>
          <a:xfrm rot="10800000">
            <a:off x="3917300" y="5418271"/>
            <a:ext cx="241168" cy="105721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434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213B-FB8E-4ABF-F0E5-E698E07A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Experiment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一个暂未完成的目标检测算法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A3C8F-8FA1-1487-B0D2-3B092B66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25" y="1700019"/>
            <a:ext cx="7896225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CB412-C011-204F-0546-9A9C8580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4" y="3076900"/>
            <a:ext cx="4619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1623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Calibri Light"/>
        <a:ea typeface="等线 Light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122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等线 Light</vt:lpstr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FCOS</vt:lpstr>
      <vt:lpstr>PowerPoint Presentation</vt:lpstr>
      <vt:lpstr>PowerPoint Presentation</vt:lpstr>
      <vt:lpstr>Experiment 一个暂未完成的目标检测算法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飘香 雪海</dc:creator>
  <cp:lastModifiedBy>飘香 雪海</cp:lastModifiedBy>
  <cp:revision>20</cp:revision>
  <dcterms:created xsi:type="dcterms:W3CDTF">2023-06-15T15:04:30Z</dcterms:created>
  <dcterms:modified xsi:type="dcterms:W3CDTF">2023-06-29T09:37:38Z</dcterms:modified>
</cp:coreProperties>
</file>