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7" r:id="rId4"/>
    <p:sldId id="263" r:id="rId5"/>
    <p:sldId id="264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B43C-F9D5-9381-9F42-8C7CE25D3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9A92-6049-599B-AD25-9EF0DCCE1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4E84-75DE-1D3C-AA78-D54E9AC8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65AF-8CA9-D1A6-8CB6-2614D888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C9-364F-09F3-E80A-7C320E3E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B0C0-33B3-8FBA-168D-702AAEC6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1F49A-6B7B-E4F4-326E-39F49278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CB5A-C2A8-0150-9908-66DFC756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B36F-6723-2F25-3087-13DDEE9C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52FB-9B19-9A18-00A8-EBF3555E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ACD66-E3E1-1261-FA9E-B2277F530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6480-5E5A-D061-E982-D7E03D4B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8F71-CE08-9F24-64D8-D91B53C1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7D57-C4D2-5226-2C52-CC3A028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2AFE-D61D-5D5B-82B7-72EF170C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FD17AB-D274-8A63-4D83-0F80D20727A8}"/>
              </a:ext>
            </a:extLst>
          </p:cNvPr>
          <p:cNvSpPr>
            <a:spLocks/>
          </p:cNvSpPr>
          <p:nvPr userDrawn="1"/>
        </p:nvSpPr>
        <p:spPr bwMode="auto">
          <a:xfrm>
            <a:off x="4503738" y="4572340"/>
            <a:ext cx="4540250" cy="919163"/>
          </a:xfrm>
          <a:custGeom>
            <a:avLst/>
            <a:gdLst>
              <a:gd name="T0" fmla="*/ 0 w 2860"/>
              <a:gd name="T1" fmla="*/ 104 h 579"/>
              <a:gd name="T2" fmla="*/ 2860 w 2860"/>
              <a:gd name="T3" fmla="*/ 579 h 579"/>
              <a:gd name="T4" fmla="*/ 2860 w 2860"/>
              <a:gd name="T5" fmla="*/ 0 h 579"/>
              <a:gd name="T6" fmla="*/ 0 w 2860"/>
              <a:gd name="T7" fmla="*/ 10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0" h="579">
                <a:moveTo>
                  <a:pt x="0" y="104"/>
                </a:moveTo>
                <a:lnTo>
                  <a:pt x="2860" y="579"/>
                </a:lnTo>
                <a:lnTo>
                  <a:pt x="2860" y="0"/>
                </a:lnTo>
                <a:lnTo>
                  <a:pt x="0" y="104"/>
                </a:ln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5EA1F58-23C8-1269-5CF1-545BB5BC703E}"/>
              </a:ext>
            </a:extLst>
          </p:cNvPr>
          <p:cNvSpPr>
            <a:spLocks/>
          </p:cNvSpPr>
          <p:nvPr userDrawn="1"/>
        </p:nvSpPr>
        <p:spPr bwMode="auto">
          <a:xfrm>
            <a:off x="4503738" y="1872002"/>
            <a:ext cx="7016750" cy="2865438"/>
          </a:xfrm>
          <a:custGeom>
            <a:avLst/>
            <a:gdLst>
              <a:gd name="T0" fmla="*/ 4420 w 4420"/>
              <a:gd name="T1" fmla="*/ 0 h 1805"/>
              <a:gd name="T2" fmla="*/ 272 w 4420"/>
              <a:gd name="T3" fmla="*/ 156 h 1805"/>
              <a:gd name="T4" fmla="*/ 0 w 4420"/>
              <a:gd name="T5" fmla="*/ 1805 h 1805"/>
              <a:gd name="T6" fmla="*/ 4399 w 4420"/>
              <a:gd name="T7" fmla="*/ 1643 h 1805"/>
              <a:gd name="T8" fmla="*/ 4420 w 4420"/>
              <a:gd name="T9" fmla="*/ 0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1805">
                <a:moveTo>
                  <a:pt x="4420" y="0"/>
                </a:moveTo>
                <a:lnTo>
                  <a:pt x="272" y="156"/>
                </a:lnTo>
                <a:lnTo>
                  <a:pt x="0" y="1805"/>
                </a:lnTo>
                <a:lnTo>
                  <a:pt x="4399" y="1643"/>
                </a:lnTo>
                <a:lnTo>
                  <a:pt x="442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itle 19">
            <a:extLst>
              <a:ext uri="{FF2B5EF4-FFF2-40B4-BE49-F238E27FC236}">
                <a16:creationId xmlns:a16="http://schemas.microsoft.com/office/drawing/2014/main" id="{7CA7B7EF-EBF2-F565-4544-965F76A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192" y="24032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CB888E38-C4D0-EF89-7102-D2DB1C9B6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0308" y="32986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5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849B-2267-7E4B-F0A4-795810F6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BB02-7A02-0FD6-5059-663EE8A5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4E2D-544B-E86C-1004-B1D0F47D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7A45-B23A-F4B8-6575-E7F09464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4B1E-DABE-5B53-E1C6-9D063E59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C02A-C26E-8C9D-A3CD-EF2B9492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B4A3-77E8-EDB0-E2CA-25F0B877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68A2-B1FA-984C-641C-6FACCF75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04DC-610E-8E68-4DA9-8E0D732F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CCEC-D335-630D-F404-1CF4C311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7787-2573-35C3-B264-B44F5A38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A8E1-441A-2096-406E-86FE20E4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75F4-96BB-2A23-F779-2932C441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AB55-67EB-90CB-07E9-7051E512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2267-14C0-4B66-427B-598879B4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4782C-B9D6-6827-D594-618A60AC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213A-C79B-ECE3-E727-AA5E290A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82B23-81DA-DD75-B2D7-C3602F9C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84EC1-3C28-54DE-00AD-F586E1749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D3BD4-95F1-5ACB-B937-77EA61D2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A91E8-EE2B-AC7B-A312-2711C01B3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E5C06-9229-9472-13D3-E97E478B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A6D83-6074-B5DD-EEAF-581F7904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4E6AD-336D-2EA1-EF6A-6B9D1F8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7059-6FCE-0A34-A818-5D7C5E0E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455EF-C505-8579-A79C-D951980F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8210D-CA2D-51C8-B74B-A3C05716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8F79B-E965-EB0B-C741-4301F829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014C7-BA06-F211-3D59-D66D512E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5963A-F333-D55B-7A0C-E0BF7444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6BDB0-1DBC-BE17-EA64-AC9109B8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CD43-6510-B773-D57E-63229761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BC27-CF19-7019-4F1C-68E377A1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25935-BDA2-77B2-4B53-13BA70CE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3003-79B5-2D30-BEBC-D17C43A3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1A70-6B69-33F6-87EF-DBCC63D5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5630-ABDA-926B-8F29-0F1F7C8E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FC96-AAB9-3381-0046-D572AF3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AFA21-81D4-9D98-3CDC-FE001E58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87BB-547C-96A2-9064-E41EEBB3B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E355-E116-ACF2-8153-CEF02F57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7751D-73FA-2716-1A14-0042FFB0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EE414-C7A8-2D1C-94D4-7962EA24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2666-735B-89B3-AB44-6A6E18E4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773B-A6C8-E00F-355A-8B462205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B92B-035D-6C23-AAF0-6424266FA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8E90-D4A4-46F8-84AA-A9FD17B6A38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5F3F-4E23-40C4-63BF-8D68F2C95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9786E-60A3-29AA-A6D3-282EE6B59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12CCE-18E5-4B61-9C1D-89D3FC2C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ea typeface="等线" panose="02010600030101010101" pitchFamily="2" charset="-122"/>
              </a:rPr>
              <a:t>Section Header Here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Supporting text here.</a:t>
            </a:r>
          </a:p>
          <a:p>
            <a:pPr lvl="0"/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When you copy &amp; paste, choose "keep text only" option.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552257" y="2467053"/>
            <a:ext cx="1912866" cy="166316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/01</a:t>
            </a:r>
            <a:endParaRPr lang="zh-CN" altLang="en-US" spc="100" dirty="0">
              <a:gradFill>
                <a:gsLst>
                  <a:gs pos="0">
                    <a:schemeClr val="accent2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8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D7FF-95DD-33B5-374B-6368B197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49F6-46A4-EB4E-D423-BA4C93BE6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F617D-31B9-D7ED-850D-C60F5EEB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22" y="2599450"/>
            <a:ext cx="5353050" cy="2200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9A0C9-4B33-C49D-9362-2C539AFF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55" y="1604962"/>
            <a:ext cx="48958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34D68-A28F-D4D7-18B6-7C155B52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7" y="1754156"/>
            <a:ext cx="7991246" cy="38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9C1AB-C98E-FF95-A9D2-287606F3973A}"/>
              </a:ext>
            </a:extLst>
          </p:cNvPr>
          <p:cNvSpPr txBox="1"/>
          <p:nvPr/>
        </p:nvSpPr>
        <p:spPr>
          <a:xfrm>
            <a:off x="2565918" y="587829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带有先验知识的</a:t>
            </a:r>
            <a:r>
              <a:rPr lang="en-US" altLang="zh-CN" dirty="0"/>
              <a:t>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7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26354-715F-53B6-5B74-BDAEA329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89" y="1265123"/>
            <a:ext cx="8536149" cy="4888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8158F-5FAD-8132-2C21-0C6B54D39C19}"/>
              </a:ext>
            </a:extLst>
          </p:cNvPr>
          <p:cNvSpPr txBox="1"/>
          <p:nvPr/>
        </p:nvSpPr>
        <p:spPr>
          <a:xfrm>
            <a:off x="3722914" y="317241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queries </a:t>
            </a:r>
            <a:r>
              <a:rPr lang="zh-CN" altLang="en-US" dirty="0"/>
              <a:t>初始化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71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4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A968-A684-BB8A-7C29-DEF4313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DB10C-F025-5564-A369-1C8817EE85AF}"/>
              </a:ext>
            </a:extLst>
          </p:cNvPr>
          <p:cNvSpPr txBox="1"/>
          <p:nvPr/>
        </p:nvSpPr>
        <p:spPr>
          <a:xfrm>
            <a:off x="1552257" y="2467053"/>
            <a:ext cx="1912866" cy="166316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/02</a:t>
            </a:r>
            <a:endParaRPr lang="zh-CN" altLang="en-US" spc="100" dirty="0">
              <a:gradFill>
                <a:gsLst>
                  <a:gs pos="0">
                    <a:schemeClr val="accent2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9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AA4B-FB6B-988A-CE2E-46E84785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8AB81-CE3D-ADC7-9E27-E69D4F02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等线 Light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38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Section Header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Header Here</dc:title>
  <dc:creator>飘香 雪海</dc:creator>
  <cp:lastModifiedBy>飘香 雪海</cp:lastModifiedBy>
  <cp:revision>6</cp:revision>
  <dcterms:created xsi:type="dcterms:W3CDTF">2023-07-02T14:43:45Z</dcterms:created>
  <dcterms:modified xsi:type="dcterms:W3CDTF">2023-07-06T15:31:51Z</dcterms:modified>
</cp:coreProperties>
</file>