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5" r:id="rId3"/>
    <p:sldId id="256" r:id="rId4"/>
    <p:sldId id="257" r:id="rId5"/>
    <p:sldId id="259" r:id="rId6"/>
    <p:sldId id="258" r:id="rId7"/>
    <p:sldId id="261" r:id="rId8"/>
    <p:sldId id="260" r:id="rId9"/>
    <p:sldId id="262" r:id="rId10"/>
    <p:sldId id="263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A57A-6163-9441-8285-2078780B2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4A17F-188E-18E2-E5C0-9AFC158E2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892E8-41A0-3EF8-AC10-7DAAE3340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416B-0A3A-4721-8B10-8F0D21C3071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968B4-F077-DC33-13C0-20C04DEC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C7EE4-8243-8417-04D9-EF9FBB23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6248-2C9E-4168-B554-089461F8F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0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62D1E-B010-994A-1E37-3E21DB68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831E1-5DF6-72AC-D59F-6277ED5DE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4673C-652F-EA92-DDE4-DCF5333D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416B-0A3A-4721-8B10-8F0D21C3071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11EAE-971B-7658-C58B-08BBF2C3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833CA-4821-F873-3476-89406319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6248-2C9E-4168-B554-089461F8F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1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14D23B-C4A4-02C8-38BF-EA28CBCC9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B4822-B43F-763B-C725-A5CCBA779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7FBF-EE14-A99E-152C-2AE6F97BB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416B-0A3A-4721-8B10-8F0D21C3071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71806-7F36-4B33-D243-EECA364A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C0EEF-2F40-9147-8A39-5BBA2AB1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6248-2C9E-4168-B554-089461F8F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87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87224-03BF-8DBC-3B08-067BC1871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5529C-13A2-7A3E-FA17-6FF703C0F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27C49-B04B-AEFB-AA36-CDE25E5AF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416B-0A3A-4721-8B10-8F0D21C3071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FB754-6F7A-BAFD-4BD8-BD82E8786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1315E-45F5-9E7A-04DC-376742FA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6248-2C9E-4168-B554-089461F8F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2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3FA6-BC22-F4EF-91C4-66F23781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49219-A9E4-F25E-82B7-25D08C13B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8B5E1-962F-D274-F6EB-81CA0855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416B-0A3A-4721-8B10-8F0D21C3071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0CDBD-B5E8-5114-B0D3-15C3EF75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C71DF-7506-E50A-9FA2-E674C74DE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6248-2C9E-4168-B554-089461F8F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6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4D063-AE6E-29BD-274B-615A4B5F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D982D-74DD-CA51-E1C3-AFB413E67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FC434-76E2-A21C-8BC6-CE7DE2848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93723-55D9-FCBE-D2D4-66657ED5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416B-0A3A-4721-8B10-8F0D21C3071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2EEB0-E932-F275-D649-5245D4842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4E8E5-D596-202E-ABD2-BD6601312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6248-2C9E-4168-B554-089461F8F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1554-4860-A5D3-9305-8200E369E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99328-795B-DB59-4DE0-F265B742D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B2650-689A-9156-0947-E6800A2FE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CE582-7DAF-A55D-3572-A3DCBE9A8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C564E7-C1EF-46C5-89A0-11EC3A645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EC6E41-A38B-5A2C-6364-E52D15FCD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416B-0A3A-4721-8B10-8F0D21C3071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BE1C19-D321-9AAA-539C-8B56D7CB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510F83-2C65-4D2D-1630-F6756BE8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6248-2C9E-4168-B554-089461F8F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1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9000-5A7A-5945-029F-4F5FCAA74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07BEEF-989D-7E8A-FB27-A28048037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416B-0A3A-4721-8B10-8F0D21C3071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9CF8D-CDB4-829B-1B44-46D76A58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921A1-B4B2-B52E-8FA6-2D877FDEC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6248-2C9E-4168-B554-089461F8F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2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22F87A-5D06-1F33-2AA2-9FD3166B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416B-0A3A-4721-8B10-8F0D21C3071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026C3F-2476-691F-368F-40F9AF320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97A37-D1D3-843F-C5EF-5610BD63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6248-2C9E-4168-B554-089461F8F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8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3AFE1-925A-A8F3-83DF-3E0F1C16B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EA9F-9219-2C83-6478-315A7D33A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D4073-D72F-AA68-E2D0-BC9617215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E382A-FC54-99DD-AA49-8DBCCC92A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416B-0A3A-4721-8B10-8F0D21C3071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1E129-CBC1-A071-5B69-2245C71C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B31C7-F170-730E-5C56-43734F244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6248-2C9E-4168-B554-089461F8F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8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AB46C-D934-E0AC-F92D-B031AF5AA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B411D9-421D-D2AA-8AB3-4119AAA10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BE505-97F1-B711-FAC3-8388FB595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8B472-C3FB-DCA1-33B1-AE876286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416B-0A3A-4721-8B10-8F0D21C3071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8C4A9-7E17-555E-31D2-B4E980CC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A4B26-0219-D70B-7004-88BE80E1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6248-2C9E-4168-B554-089461F8F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19BA4D-5566-6375-9200-0DC247BD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46DAB-BFB9-DFDD-4AF4-A3EF9437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939E2-612E-7817-053B-3212DFEA6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C416B-0A3A-4721-8B10-8F0D21C3071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8628D-AE61-5632-531E-4F8CA6E4A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231FA-4E45-89CE-51F6-F99CE860D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66248-2C9E-4168-B554-089461F8F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2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9B2AC8-946E-BD05-A787-1CF6C88EE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26" y="1723358"/>
            <a:ext cx="8697161" cy="433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91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836D77-B6FD-5346-FEC8-E03F40B25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6619"/>
            <a:ext cx="12192000" cy="642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5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579691-85AB-C310-FCDC-3E890AD67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149" y="2811139"/>
            <a:ext cx="7058025" cy="2324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E91F14-018B-EDF3-9C6A-3423CC7B4E19}"/>
              </a:ext>
            </a:extLst>
          </p:cNvPr>
          <p:cNvSpPr txBox="1">
            <a:spLocks/>
          </p:cNvSpPr>
          <p:nvPr/>
        </p:nvSpPr>
        <p:spPr>
          <a:xfrm>
            <a:off x="2708988" y="497212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100</a:t>
            </a:r>
            <a:r>
              <a:rPr lang="zh-CN" altLang="en-US" dirty="0"/>
              <a:t>个</a:t>
            </a:r>
            <a:r>
              <a:rPr lang="en-US" altLang="zh-CN" dirty="0"/>
              <a:t>epoch</a:t>
            </a:r>
            <a:r>
              <a:rPr lang="zh-CN" altLang="en-US" dirty="0"/>
              <a:t>以后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37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4D450-0894-428C-C68E-2F7917178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212" y="112804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误差分析：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数据集太小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83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B341435-B19D-FB69-8C0B-01AD2BED8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322" y="718619"/>
            <a:ext cx="4816257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0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D2E9-B4EA-C286-D190-94BA89CD0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训练数据集制作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09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7ABA24-287B-A507-796D-FBAB43074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964" y="0"/>
            <a:ext cx="140757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9A8848-3C0B-3E49-28FD-70699D9CC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807" y="762342"/>
            <a:ext cx="8061314" cy="4988086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E739F5FA-B094-FA7D-DFAD-C82CFABD6F20}"/>
              </a:ext>
            </a:extLst>
          </p:cNvPr>
          <p:cNvSpPr/>
          <p:nvPr/>
        </p:nvSpPr>
        <p:spPr>
          <a:xfrm>
            <a:off x="2509935" y="2995126"/>
            <a:ext cx="1531872" cy="4292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6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D6E24A-AAB5-0FE9-72EC-E80659859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5" y="0"/>
            <a:ext cx="115606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9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6512057-987F-3DC8-9F97-D292DC858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24" y="853557"/>
            <a:ext cx="6029325" cy="2762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8312E3-F12A-6CCC-C395-8BA62B87D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3986405"/>
            <a:ext cx="11687175" cy="2524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543FE5-D5B6-56E5-BBFA-55C08A93F69B}"/>
              </a:ext>
            </a:extLst>
          </p:cNvPr>
          <p:cNvSpPr txBox="1"/>
          <p:nvPr/>
        </p:nvSpPr>
        <p:spPr>
          <a:xfrm>
            <a:off x="504825" y="3550493"/>
            <a:ext cx="508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	………	……..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4D8341-0340-C8CD-0203-E00D03A6C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9152" y="1232565"/>
            <a:ext cx="3734124" cy="20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68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BD2D25-F3B1-8367-54D6-43D0880C5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2098222"/>
            <a:ext cx="10277475" cy="1485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158D3-3224-DBBD-7044-BCC9770A3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2" y="4091862"/>
            <a:ext cx="8820150" cy="1790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37A0E4-53FE-4B4D-E0D8-3B1F86250768}"/>
              </a:ext>
            </a:extLst>
          </p:cNvPr>
          <p:cNvSpPr txBox="1"/>
          <p:nvPr/>
        </p:nvSpPr>
        <p:spPr>
          <a:xfrm>
            <a:off x="3088433" y="559837"/>
            <a:ext cx="54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labelme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采集的标签转换成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CoCo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通用格式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7952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B54D94-BBCC-267D-5A2D-453DB085C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113" y="123825"/>
            <a:ext cx="6238875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37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644F3D-1689-C83B-E9F2-C77F3F1BA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191" y="1617371"/>
            <a:ext cx="8327276" cy="395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43</Words>
  <Application>Microsoft Office PowerPoint</Application>
  <PresentationFormat>Widescreen</PresentationFormat>
  <Paragraphs>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训练数据集制作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训练数据集制作</dc:title>
  <dc:creator>飘香 雪海</dc:creator>
  <cp:lastModifiedBy>飘香 雪海</cp:lastModifiedBy>
  <cp:revision>12</cp:revision>
  <dcterms:created xsi:type="dcterms:W3CDTF">2023-07-17T08:05:54Z</dcterms:created>
  <dcterms:modified xsi:type="dcterms:W3CDTF">2023-08-17T07:04:45Z</dcterms:modified>
</cp:coreProperties>
</file>