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7F00-2276-0F2F-394C-3F20B05A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6BFF6-3EFE-0DE3-A8D1-CB4D7350D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F3B0-B576-EB1B-005F-75991F7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806E-A644-B410-7976-AA1BB11A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0A9A-6926-D8D8-4B20-1F272A45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9D2-E3DD-5995-56E0-48890AF4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1EF87-54A3-316E-1FB0-BB2E4DB7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1770-AF20-ABC7-132F-D2AA98EC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E673-BFE1-B2A7-5B94-B7F6CC2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BE8E-09B4-A942-A08B-18F1D915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7A828-FDDA-E307-F1F0-CCD0BE1CF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A61C-BE6C-2126-2DBE-0AD4B98C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40D3-B0DB-E84D-B7B3-0552B190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5638-D5CC-468D-73C6-5605A3A9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0DAF-E211-D9A6-0166-87D32FAC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E6ED-21C6-1A9D-571B-4E9ED44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0854-0F2D-1BF6-24E5-2D056BF9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3872-C693-2352-C6C8-08B1DA1E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EA32-75A3-5DCE-22AD-BAACC383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111C-3E43-7ABF-EBD8-ED6D7DB4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E1F5-C9DA-6F18-8367-904FF64A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A466-B0E4-3A47-5AD8-9AA4B228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DCD5-7E35-DE4C-3213-1C3EA870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076E-5A1F-E68F-2CA2-20DF1F3D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9843-B316-A546-7AC2-D79B03D9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3A12-9C0D-504C-0BC1-454914AB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5117-97C5-31D8-E753-A11AAF2B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9C8C9-B6C4-8F6D-9C6B-4B222B8A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5FFA-6BC6-E7A0-41A1-1ECC53A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DAB7-55A1-D765-76E1-84A63761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622B-107E-A1C4-85CB-F95CA70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F9BA-5F1F-6A0F-F993-D1DD8222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42F0-3ECF-6469-78ED-ED4069C2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CEBE-A5BA-24AF-331F-7CD4163CB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2C1F-B0DB-8DFB-C998-3E3185E07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3E34C-432A-C312-0139-6AD2507DC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54A40-0649-FC2A-B550-8111F850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C77B9-9C77-B452-167C-271FEA6A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5AF5F-990E-4426-39CC-24BC8796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7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1113-ADB1-B1A0-C4BD-F7ECBD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44ABC-CB3D-4F59-B01A-7A1CF6CB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C14D5-2207-245C-8D46-F5F15D67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4E38-2B66-7598-7BE0-A637EF78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4697F-5A31-BB97-04B3-BE6748A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086A-7688-E99D-F764-F39290B2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1B235-E686-60A5-16CA-3D97BCB1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0BA9-E7EF-A173-4E31-D2569721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326-AF11-223B-1B8C-F6DC21A0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72434-9EB2-8C10-13CA-95DDB10A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754F9-1478-C640-4F99-076D4704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C339C-0836-9040-151A-A6FB2F0B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AC4E-8D4E-8542-0263-679F04CE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4C8-7B0B-6252-A1F8-0F453AB6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8BE3D-5228-516C-D608-A84035CC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E3E05-7CC8-AFB4-FE0F-03D78446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1419-B075-DDA5-317C-E2E77BEB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51A1-B43B-1B4F-DBE5-DA81E57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7E9E1-5E19-C328-B4DE-EDBA708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DA361-12D5-83A2-350C-5BD0497E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ED85-ECEA-ABBE-1B3F-947BEA22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A025-3C9C-0064-C355-3C4FF56D7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3B20-DCF1-4D40-824E-81E85D9F213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50CD-F5B7-D2CA-BC82-0AF091BD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C0FF-D56B-B518-9003-87135799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C1BF-E561-43EB-93B2-F2C44F85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D95FA-F47D-DA15-D634-4D8E6359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0" y="1341915"/>
            <a:ext cx="11812024" cy="1882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0A8CA-C7CB-B0AC-7BDE-8477678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838"/>
            <a:ext cx="12192000" cy="12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8B4A-2457-D4B9-2850-A001FA77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A7E5-41D8-38B5-5DA3-E881C438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AC5-E951-BE04-B452-D382E9E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F299-D1C9-BD6E-6509-A589C4DD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8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1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7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2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9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2</cp:revision>
  <dcterms:created xsi:type="dcterms:W3CDTF">2023-08-20T13:57:22Z</dcterms:created>
  <dcterms:modified xsi:type="dcterms:W3CDTF">2023-08-20T15:37:22Z</dcterms:modified>
</cp:coreProperties>
</file>