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85A3-BCC8-038B-8414-D92AFAEE4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62202-DE2B-63A3-617D-BA06CAA0F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816D8-7AEB-43BA-E1EE-6000CEDE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6DAA-2DFA-48AC-A4D8-0D60C202ABA8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72A00-02F8-02AC-2FD9-17FBD78D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524E9-3CB1-000A-B5C5-6D5C6494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8A4B-A9E7-496F-91E5-CC3869F9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8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919C-1DD7-728C-4056-D216DF9E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55687-7775-8B40-25E0-3AEA05705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687F2-6DB9-BB5A-5B32-E892E74D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6DAA-2DFA-48AC-A4D8-0D60C202ABA8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4277A-0652-F5B2-8A77-57B9AAB7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875C7-572E-482D-A41B-DCB74351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8A4B-A9E7-496F-91E5-CC3869F9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6A757-6A07-4D25-F743-F6C569C41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0332F-D811-2194-2C68-B2F39CC08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F2674-C9BF-2F2A-7852-27FCF061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6DAA-2DFA-48AC-A4D8-0D60C202ABA8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977B5-B85A-C1FD-F31F-F9DEBE3A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323B1-541E-18D5-005D-008C537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8A4B-A9E7-496F-91E5-CC3869F9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6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088C-7778-A928-8C4F-1AF18860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3AA66-AC00-BE5C-CA01-036DE9268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68AEC-0718-2D6F-1297-CFBD2523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6DAA-2DFA-48AC-A4D8-0D60C202ABA8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D4B29-C171-598A-580C-2C727B03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80EB1-B4BB-9A12-A64C-495CABF1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8A4B-A9E7-496F-91E5-CC3869F9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6619-FF13-07DC-68B8-A918E2E2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27467-6B6B-0A85-66F5-3F6F22C33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4933-D786-F4AA-B1FB-C5E1CB1B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6DAA-2DFA-48AC-A4D8-0D60C202ABA8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EF8E4-FC85-174B-EEF5-062E6827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E3405-33C2-54FD-CE2D-A1AD792B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8A4B-A9E7-496F-91E5-CC3869F9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5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DFA7-4EEB-699E-0A73-CCF0FF32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A884-70D2-1E50-7376-EA7F87F72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4CBC5-4AE9-5D13-7346-594237DA5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7B31B-0BC5-485D-5B33-D6D63DB4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6DAA-2DFA-48AC-A4D8-0D60C202ABA8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859C6-CDE5-A1E5-6974-AC299E52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04A34-2D3E-2B95-8FC3-C439F57C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8A4B-A9E7-496F-91E5-CC3869F9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1588-1B25-00AC-DAF3-53D0D992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79938-033C-3584-44DC-85D5A91CD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98490-215E-8498-7A42-26004D3B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BE28A-2617-D1FC-0E88-7144081A1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4533C-FF13-FAAD-E059-B28B35CEF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7B383-A1EC-DA69-1E83-19F34F0B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6DAA-2DFA-48AC-A4D8-0D60C202ABA8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72523-2FA9-B33E-7EE2-B69B0808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DC1E3-789A-9E43-9C49-357F81E2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8A4B-A9E7-496F-91E5-CC3869F9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0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3188-9D72-FF4E-0385-E5D1DD74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A7F2A-BAC2-606E-1C10-2F90F441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6DAA-2DFA-48AC-A4D8-0D60C202ABA8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C07C1-3A4B-2DBF-AE00-B3A89394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814F8-DF8B-3F25-28A0-5639DE68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8A4B-A9E7-496F-91E5-CC3869F9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BBD41-6DA4-23AB-7CDF-C6DFF639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6DAA-2DFA-48AC-A4D8-0D60C202ABA8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B0D66-6422-02F6-25F9-8D6BC3F2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43519-BE6D-B263-C636-02238EE1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8A4B-A9E7-496F-91E5-CC3869F9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1EE0-5081-7497-B385-3C6F120C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E370B-E6BB-D6E0-086C-47E593C3D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5194F-0838-1D9D-FADA-365E756F5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A59A4-5D83-86C8-8953-868C90BF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6DAA-2DFA-48AC-A4D8-0D60C202ABA8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CA011-815D-AB4E-DB2B-A6D36E90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BA53B-200E-E07A-BF78-866E3581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8A4B-A9E7-496F-91E5-CC3869F9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0351-6601-652C-6590-748E1859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F5C31-A282-DE78-1B82-378912BED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D17C5-7862-8B42-BA48-01357C0F6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C0386-CDF7-E425-CF47-F122B83F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6DAA-2DFA-48AC-A4D8-0D60C202ABA8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542F-821F-89B3-960A-BC376098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4F243-CE97-75A2-1BE6-F17F3D8D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8A4B-A9E7-496F-91E5-CC3869F9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1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4D1503-7017-FE61-4BD8-04C9091C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FAF07-D1A7-59C3-C025-C916D989F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E2AAD-8218-771C-30F2-D33C2CE51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6DAA-2DFA-48AC-A4D8-0D60C202ABA8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C992-24F9-E7A4-AD6C-AB1CFACD5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ABEA1-CFFF-92BC-EC2E-851909793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8A4B-A9E7-496F-91E5-CC3869F9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5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FFB2FD-BF89-125C-9FFB-4BD37BFAC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79" y="1873563"/>
            <a:ext cx="10550515" cy="249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6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7DC398-DDDD-B80B-6651-636A3B79A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60" y="1071762"/>
            <a:ext cx="8443692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35DD0C-B82E-AC12-7EFD-3A0611EB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01" y="352944"/>
            <a:ext cx="5006774" cy="952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B25FBC-1868-1236-89A3-15CF70C4B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318" y="1653793"/>
            <a:ext cx="9148729" cy="43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0517CC-2005-769E-622F-E8E2E1911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18" y="1555413"/>
            <a:ext cx="6035563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9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12377D-6A69-485E-2635-D361C32F3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27" y="49237"/>
            <a:ext cx="8611346" cy="67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9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AE3140-6260-63D5-1D1C-5D2FE185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25" y="1766047"/>
            <a:ext cx="11465859" cy="306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8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飘香 雪海</dc:creator>
  <cp:lastModifiedBy>飘香 雪海</cp:lastModifiedBy>
  <cp:revision>6</cp:revision>
  <dcterms:created xsi:type="dcterms:W3CDTF">2023-09-07T07:13:41Z</dcterms:created>
  <dcterms:modified xsi:type="dcterms:W3CDTF">2023-09-21T08:01:35Z</dcterms:modified>
</cp:coreProperties>
</file>