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6" r:id="rId4"/>
    <p:sldId id="264" r:id="rId5"/>
    <p:sldId id="260" r:id="rId6"/>
    <p:sldId id="273" r:id="rId7"/>
    <p:sldId id="271" r:id="rId8"/>
    <p:sldId id="263" r:id="rId9"/>
    <p:sldId id="272" r:id="rId10"/>
    <p:sldId id="25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2485-A6A4-B087-FF57-A435192A4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EF93A-30A3-8F96-CA02-005105003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4FD5-86A6-0011-BC44-D341B816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0221-6A8E-F470-1844-B8C3F015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5543-F59E-5F84-B33B-2ACE0E34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8BAC-1652-4DAD-787B-5A9280E1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CB66-DA0D-9DC8-CED0-F793D984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7C1F-D903-195E-1964-2E52935E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1363-8C18-D6C8-FEE8-E891B36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374D-89B8-5D0E-CDD3-B6D0ECD7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6CC85-AEA0-DBCA-9CD1-F2A485E61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60A1C-FC25-6048-E1AA-5422745A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FFD2-5930-F971-9ECB-112E93F1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504D-667E-294B-B605-E86E474E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A72D-8282-19E2-8970-842CCA34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69DE-72C0-A521-9475-48D0528F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9213-1A2E-D556-2D07-FF41EA41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F236-948E-EE91-9CFA-267E5315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CBE7-EA47-DEC7-7846-F5B5D012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61F-5FB2-E388-0E4B-2CA2EAC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D902-A38C-93C0-530C-4D941724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DBE2-C9C7-8885-D6F2-F8AF455F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4B55-25FD-806F-F67B-898C4F6F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71BD-DF07-BB92-DDC0-6DC3BC77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0BE3-9A8C-4F5F-990E-8B80A6D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30A7-560D-7DC0-667F-F5A704B5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2FCA-1B9E-5D5C-910F-7D15CA763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C221-E20D-7423-81D5-8357F975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58F7-29F5-96F0-169B-6B99A104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C800-1F5A-F5CD-EBE9-9A41843E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F99A8-3717-FE31-0A51-E90DA5D9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DD7-291B-9E9F-6B55-C0F02B62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D1B42-1475-FE31-121F-078F1808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C987-2F61-9DCE-04E4-399CB911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ED5CC-2082-F1DA-4726-34A5265A7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5ECDE-2139-BAF1-0761-A147C1705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F542E-5DE5-1A9B-A3C6-E00319BF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B8442-3E6A-4012-C55A-FB4584EF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5B349-B766-9C8A-F6F5-280CE9C4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4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2E94-2F9F-4B7E-36FF-1BB7B7F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E22F7-3EF1-DD30-D6F2-A110F90E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C30A6-1E7D-C140-B002-35104F5E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0719E-A306-517A-F1DB-042A0DB6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6AEC4-6676-A4F0-FE45-A5CC7FDA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1CD08-E3AC-FC92-8599-53CE56CF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A997D-E521-546C-B78E-21B03993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5618-A7DF-752B-8625-285ED36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DC9D-7656-F84A-0960-2A27E7F1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0008A-F9D3-293B-83BF-251DA1D0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0672-25E0-7846-F2DD-78257002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363FC-1B25-0222-5EA7-6145E963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CFBE-5FBE-365F-199A-7705C408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DC8-E90E-86A4-FC8B-33D0AA5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1714E-C83D-898B-7C9F-E6DE2577A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2AB43-6FE1-E1D5-CDB5-CF5865DD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CA7BC-89C0-3BDE-C834-B5598D6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601F-DD12-662D-3B8F-D40229E8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8684-CDE1-4D95-BEDB-C28D6D83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8E302-E448-65D7-B3B7-44470D8B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E497-6B87-B7B6-C0F3-762BC284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8E39-63EB-AB80-DD2D-CA546B19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E928-C93F-44C5-B1C5-83ABF99E3AB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A1C9-6023-017F-E487-FCBEC961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02A1-6ECB-5643-16B8-1BCE215D7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9E06-47D2-4E28-BF1D-78B45B7D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BD500-791C-C78B-2BC9-7AC56031E88E}"/>
              </a:ext>
            </a:extLst>
          </p:cNvPr>
          <p:cNvSpPr txBox="1"/>
          <p:nvPr/>
        </p:nvSpPr>
        <p:spPr>
          <a:xfrm>
            <a:off x="1611984" y="1206631"/>
            <a:ext cx="9549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etection3D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DETR3D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E0909-2DF3-3E87-486B-CD78B1A5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3" y="472691"/>
            <a:ext cx="5083180" cy="3970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AE44E-421C-D1CF-2BD3-CB4CEFBB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5" y="406703"/>
            <a:ext cx="6385627" cy="5912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C5A34-B8A2-29B6-FA0B-3A31C258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8" y="5563489"/>
            <a:ext cx="6988146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8F632-6E23-6C6F-67E6-CC33FAE7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59" y="1208615"/>
            <a:ext cx="4496190" cy="4968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CC40C-C99A-B79E-D838-FB693FE45DC4}"/>
              </a:ext>
            </a:extLst>
          </p:cNvPr>
          <p:cNvSpPr txBox="1"/>
          <p:nvPr/>
        </p:nvSpPr>
        <p:spPr>
          <a:xfrm>
            <a:off x="3525625" y="348792"/>
            <a:ext cx="516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MMdection3D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注册机制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DE564-46C8-1DEC-E131-C24B1F6F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88" y="1208615"/>
            <a:ext cx="4625741" cy="39093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D0DE62-D2FE-A690-01C7-A6B10C4429AF}"/>
              </a:ext>
            </a:extLst>
          </p:cNvPr>
          <p:cNvCxnSpPr/>
          <p:nvPr/>
        </p:nvCxnSpPr>
        <p:spPr>
          <a:xfrm>
            <a:off x="2139885" y="1461155"/>
            <a:ext cx="47228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FF0137-6E66-E861-3818-9410D79044F3}"/>
              </a:ext>
            </a:extLst>
          </p:cNvPr>
          <p:cNvSpPr txBox="1"/>
          <p:nvPr/>
        </p:nvSpPr>
        <p:spPr>
          <a:xfrm>
            <a:off x="1252390" y="6315960"/>
            <a:ext cx="802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Config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中任何使用的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type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都需要被注册后 再次编译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3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2888FB-ED7A-98BD-2172-75CE2B30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7" y="1855332"/>
            <a:ext cx="7468247" cy="3147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4F86C-8343-1953-2D9F-F391C5C3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72" y="2448351"/>
            <a:ext cx="4257449" cy="19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2445C-9F94-3801-FF16-ADC0F93A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6" y="1100888"/>
            <a:ext cx="9388654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6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95DF4-CB5E-3400-EAC8-2503428F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66" y="712234"/>
            <a:ext cx="6287045" cy="5433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F2763-38D9-AC76-01D7-DFF781749FD4}"/>
              </a:ext>
            </a:extLst>
          </p:cNvPr>
          <p:cNvSpPr txBox="1"/>
          <p:nvPr/>
        </p:nvSpPr>
        <p:spPr>
          <a:xfrm>
            <a:off x="452487" y="3110845"/>
            <a:ext cx="393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type</a:t>
            </a:r>
            <a:r>
              <a:rPr lang="zh-CN" altLang="en-US" dirty="0"/>
              <a:t>属性 索引 已经注册的模块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BADAE-598D-47B4-5EA1-DD512B16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28" y="2627487"/>
            <a:ext cx="9083062" cy="3143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EA1B6-B096-F9F9-3925-97BF27C3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28" y="418355"/>
            <a:ext cx="9611155" cy="22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22B5-8305-71CA-2805-294809AE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沿用了</a:t>
            </a:r>
            <a:r>
              <a:rPr lang="en-US" altLang="zh-CN" dirty="0"/>
              <a:t>DETR </a:t>
            </a:r>
            <a:r>
              <a:rPr lang="zh-CN" altLang="en-US" dirty="0"/>
              <a:t>的损失函数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3334-3D1F-63B1-7246-1E1A74A6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分配环节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损失计算环节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7B1A9-143E-7C22-94E7-C8FE152D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3" y="2585309"/>
            <a:ext cx="9412021" cy="105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C9F8A-5C84-9582-2818-90AAE026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2" y="4398432"/>
            <a:ext cx="9110197" cy="12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782F-2ED8-3407-40DF-0B6700E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存在的问题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7C190-5594-4EDF-BCD7-CFC58E6A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77" y="2282773"/>
            <a:ext cx="9670554" cy="27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5D7F-88E9-3ECE-EC9C-08A9DC3B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 experiments: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结合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MMdetection3D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detr3D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D700E4-68A9-80FC-A6D2-5C2B2EB8BD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9394E-37D3-8FA3-6BC1-AD40B991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285351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A3F2D8-0CD4-9155-144C-D798D66A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44" y="5645152"/>
            <a:ext cx="9058448" cy="50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18452-5B01-B5AB-D292-C57648BF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4" y="527900"/>
            <a:ext cx="5683956" cy="51172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CAD25F-2AC4-0F87-52E7-4F2C9BA054CD}"/>
              </a:ext>
            </a:extLst>
          </p:cNvPr>
          <p:cNvSpPr txBox="1"/>
          <p:nvPr/>
        </p:nvSpPr>
        <p:spPr>
          <a:xfrm>
            <a:off x="3929603" y="353507"/>
            <a:ext cx="524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查看模型完整的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config 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BC372-5821-9263-B65A-3A934683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4" y="6241634"/>
            <a:ext cx="9968430" cy="5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84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沿用了DETR 的损失函数</vt:lpstr>
      <vt:lpstr>存在的问题</vt:lpstr>
      <vt:lpstr> experiments:结合MMdetection3D和detr3D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14</cp:revision>
  <dcterms:created xsi:type="dcterms:W3CDTF">2023-10-25T11:58:26Z</dcterms:created>
  <dcterms:modified xsi:type="dcterms:W3CDTF">2023-11-02T06:24:51Z</dcterms:modified>
</cp:coreProperties>
</file>