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1" r:id="rId4"/>
    <p:sldId id="266" r:id="rId5"/>
    <p:sldId id="265" r:id="rId6"/>
    <p:sldId id="26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960E-E96C-9793-EDE9-56E3D411E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25834-CEB8-09A6-2D64-1341327A1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5DDB-FAD9-09F2-C31D-F3FF1BA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A466-02AB-477B-B565-B35BF91912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C6FA8-DE64-D9E4-3E58-55BB69CC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6794-EB31-7C06-2488-CCF50552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B8E5-56C7-48B0-A88D-4EA0D581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9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1A13-0D4F-CC01-2A70-FE91773F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1428A-B191-E172-7C72-1E614C2F4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130FD-F3AF-06A7-A850-4EEB61D0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A466-02AB-477B-B565-B35BF91912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2F3-2EDB-2DB6-52A2-6A545B3B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5EA0-4766-7B84-9F8C-8EF5A080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B8E5-56C7-48B0-A88D-4EA0D581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6AD37-357F-5CB3-D3D5-090555873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0FEC2-219E-5D23-65FF-BC2D97309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993C-287D-3609-3E3C-5E55BAD6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A466-02AB-477B-B565-B35BF91912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DFFD-B0C5-AB65-8755-4F1D60DC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F250-44C5-9217-EA16-55708A89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B8E5-56C7-48B0-A88D-4EA0D581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955F-4C2A-C428-ABD6-12B7B195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1E08-E948-5439-E574-372CBC8A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637E-5587-2C6B-622E-5606A0D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A466-02AB-477B-B565-B35BF91912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89BA-3986-EAFA-44F3-970BB35B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53D2-0527-F09B-5EBB-7AEEDAB4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B8E5-56C7-48B0-A88D-4EA0D581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BD72-DC71-1AE9-DD91-CD18AAEF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F86A7-1990-B17D-EC6D-C03EAF12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561E-FF06-E4A5-B6A8-33879AB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A466-02AB-477B-B565-B35BF91912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CBACF-D630-A183-C973-28522F2F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D960-5659-E9EB-CCD4-60B3236F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B8E5-56C7-48B0-A88D-4EA0D581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AB3A-6647-4E5D-A33C-88C7BEEB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B864-2E04-C5DF-EBCF-1BE742E77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C91FD-B101-3648-9E15-D48D2F6B6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89EC-F6FC-F484-0FD8-0DC909D0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A466-02AB-477B-B565-B35BF91912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159B6-5C87-B411-1B98-D19F288D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CEE13-7974-FADB-499E-248D20AF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B8E5-56C7-48B0-A88D-4EA0D581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D9B1-3709-718D-CA05-F7F483FD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1A993-2374-1731-34AD-A91E337B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7E6E4-215F-34E1-B558-FE5B97257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80883-D712-06FD-CE09-86A54832B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6DE98-B0B6-47F4-7AAF-F8B014800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171D9-F576-D59F-83FF-68A8DA87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A466-02AB-477B-B565-B35BF91912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37098-A21D-88D3-92A8-79471811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0113A-290D-FB19-C19A-E2054E85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B8E5-56C7-48B0-A88D-4EA0D581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8C7B-0560-5010-B387-5E657430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4C2DE-C3A8-E92D-B304-DFAA8B73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A466-02AB-477B-B565-B35BF91912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E365D-0B98-B62A-CF04-44FBBC3B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DAFC8-6F2E-D40D-E893-E20C9115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B8E5-56C7-48B0-A88D-4EA0D581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BED65-CA2D-6408-0AFE-1E31ABC4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A466-02AB-477B-B565-B35BF91912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1E8BF-E890-D3D0-7429-45633EE5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E4A82-CA6D-F74C-BAB1-019409F0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B8E5-56C7-48B0-A88D-4EA0D581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78CF-52FC-3B76-3614-F490E3EA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5411-7DCD-16A1-873B-B17CED19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C49C2-90FF-B23B-1EC2-C56D34B4F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AAE9D-6F94-BCD6-D9A3-13EC417C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A466-02AB-477B-B565-B35BF91912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3A5DA-9F70-8EBB-A8C6-EB64DA17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17CA-8DCC-A47B-A13D-0B194B60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B8E5-56C7-48B0-A88D-4EA0D581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1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C97B-18E6-E5D8-4473-1693810C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4BCF4-821A-D009-1F4B-FE404A3DC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3AD96-CC1C-E38C-66E5-71DA6493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42094-73CC-7A2A-12E7-4C68FA59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A466-02AB-477B-B565-B35BF91912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37886-50A4-50C1-6D58-2C6B9D60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B4A92-278B-3F03-678B-9D98D7BC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B8E5-56C7-48B0-A88D-4EA0D581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CF00F-3150-9DE2-EEFA-5BD44C37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A6760-4925-0BDA-A788-736053C6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6151-0675-A134-261B-680899526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A466-02AB-477B-B565-B35BF91912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085C9-A099-B069-0107-2C2134B3E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FC5E-AC63-B2D9-A4E0-17C25F7B0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AB8E5-56C7-48B0-A88D-4EA0D581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C42468-BDB8-6A27-F35F-6570D31B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5" y="1073605"/>
            <a:ext cx="10485280" cy="20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7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2FB72C-253F-5FCA-9160-FA61E85A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02" y="1014771"/>
            <a:ext cx="8436071" cy="548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E755D2-6245-DE79-590D-1727D7D28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61" y="1726622"/>
            <a:ext cx="6378493" cy="3970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B7931-69FD-D85E-2F06-491FFB5B4E5A}"/>
              </a:ext>
            </a:extLst>
          </p:cNvPr>
          <p:cNvSpPr txBox="1"/>
          <p:nvPr/>
        </p:nvSpPr>
        <p:spPr>
          <a:xfrm>
            <a:off x="876693" y="6061435"/>
            <a:ext cx="590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每层特征图取四个偏移点，共四层特征图</a:t>
            </a:r>
            <a:endParaRPr lang="en-US" altLang="zh-CN" dirty="0"/>
          </a:p>
          <a:p>
            <a:r>
              <a:rPr lang="zh-CN" altLang="en-US" dirty="0"/>
              <a:t>最后总计</a:t>
            </a:r>
            <a:r>
              <a:rPr lang="en-US" altLang="zh-CN" dirty="0"/>
              <a:t>16</a:t>
            </a:r>
            <a:r>
              <a:rPr lang="zh-CN" altLang="en-US" dirty="0"/>
              <a:t>个点进行</a:t>
            </a:r>
            <a:r>
              <a:rPr lang="en-US" altLang="zh-CN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1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90D3E5-F84A-40C7-1303-D1E38938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20" y="2691996"/>
            <a:ext cx="8022160" cy="39590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182C9F-5910-12B4-6D55-11848064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20" y="772998"/>
            <a:ext cx="813886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4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1D2252-8051-14CA-789C-9EB092AD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02" y="-83401"/>
            <a:ext cx="9064084" cy="41981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D35A28-F1A5-7ED5-390B-B38D8E1CC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02" y="4114701"/>
            <a:ext cx="9007621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2290B4-914E-CF73-AE9C-6E71FA35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0" y="4142339"/>
            <a:ext cx="11712955" cy="16841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4F3FB5-0AB1-90EE-42D5-00E29AFC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0" y="1031495"/>
            <a:ext cx="5494496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9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794921-78AB-D260-50A5-CBE6D34C4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18" y="563631"/>
            <a:ext cx="9769687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B1F0D-89D2-6BE8-68DE-71D59054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11" y="2009775"/>
            <a:ext cx="4366638" cy="3177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ECEDE-015C-F6A4-7440-470523FB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1189"/>
            <a:ext cx="4709568" cy="3246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B04032-1341-95A4-7DB0-3CD9739CE5BC}"/>
              </a:ext>
            </a:extLst>
          </p:cNvPr>
          <p:cNvSpPr txBox="1"/>
          <p:nvPr/>
        </p:nvSpPr>
        <p:spPr>
          <a:xfrm>
            <a:off x="1781666" y="659876"/>
            <a:ext cx="817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TensorBoard </a:t>
            </a:r>
            <a:r>
              <a:rPr lang="zh-CN" altLang="en-US" dirty="0"/>
              <a:t>训练记录</a:t>
            </a:r>
            <a:r>
              <a:rPr lang="en-US" altLang="zh-CN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8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A58B47-2AE9-139A-9C62-0BABC7B8D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944"/>
            <a:ext cx="12192000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34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飘香 雪海</dc:creator>
  <cp:lastModifiedBy>飘香 雪海</cp:lastModifiedBy>
  <cp:revision>11</cp:revision>
  <dcterms:created xsi:type="dcterms:W3CDTF">2023-09-22T11:38:47Z</dcterms:created>
  <dcterms:modified xsi:type="dcterms:W3CDTF">2023-10-19T04:53:51Z</dcterms:modified>
</cp:coreProperties>
</file>