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79" r:id="rId9"/>
    <p:sldId id="262" r:id="rId10"/>
    <p:sldId id="263" r:id="rId11"/>
    <p:sldId id="264" r:id="rId12"/>
    <p:sldId id="280" r:id="rId13"/>
    <p:sldId id="265" r:id="rId14"/>
    <p:sldId id="266" r:id="rId15"/>
    <p:sldId id="267" r:id="rId16"/>
    <p:sldId id="281" r:id="rId17"/>
    <p:sldId id="268" r:id="rId18"/>
    <p:sldId id="269" r:id="rId19"/>
    <p:sldId id="270" r:id="rId20"/>
    <p:sldId id="271" r:id="rId21"/>
    <p:sldId id="272" r:id="rId22"/>
    <p:sldId id="276" r:id="rId23"/>
    <p:sldId id="277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473D-36F1-4222-9D3D-FCFC5F8F4C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40378-42AE-43E8-959C-B87C4F1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13789-D2CE-41A8-A512-C082F9804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B29734-3C64-4B34-965E-63AAA7D24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E969E-BEA9-4F11-8CB8-1BF6AD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0907D-A7D8-4111-8805-168BE31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5B25C-0480-412A-B7B7-FF15AC0E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185E1-B96D-4D93-8584-C631D8C4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EE816-5E7A-4E7B-82CE-AE58AA15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649A6-03EF-4BDD-A38E-6AA00511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83E08-AAF0-4B32-9A62-7709EA77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0B1C1-7B8E-443A-A7EF-DD9DDC5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21AC38-F1EE-4CA1-9197-84B304CB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FD1F3-0648-485D-90E8-DACD2CDA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6AFBC-DD8F-4368-8B43-A6E18BD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52F1E-8D41-4A98-853C-38DCB0B0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27C99-5E05-44E2-9F4E-EEF351E5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66D0A-9D77-419E-BD47-B6894DD1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DD060-8FDE-46B3-AD1A-AB8EA7B8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AF085-002E-4E42-8ED6-0D1278E6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17A48-7C6C-4AC8-8C80-7116E203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F3959-5337-436C-B4CE-97CC08E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B01E0-74F4-4DDF-A439-5FE77073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CAC71-C316-4C15-B0BE-2FC60E11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910C5-22E5-4816-8FD5-87DB393F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49A4-8722-454D-B21E-28EE8D6F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2FF6D-BD81-439B-929B-E419B56D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09240-74E2-4458-B169-CD0BCC1D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CB91-4763-458B-A3F5-521973E4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12E61-FBB1-4591-9B2D-6D9A05A3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78363-4894-419B-A728-5403EB93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04E31-F40B-45F8-A595-4A32A094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304C3-D18B-436E-9C61-A003235C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905F6-BD64-457A-803F-20828552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AC32D-9518-4BDB-891B-D30D9286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D6504-03CB-4ADE-8ABD-81EC709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BA907A-9E41-4A8D-A0A5-5E63A977D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CD5C20-12F0-4A37-BA7B-B1B5D2532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DBE3E-7A63-45E0-ABF8-71A865A1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78B481-06A6-4CA9-B065-542E3FBC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D1DE53-4762-4CFE-B5E8-A0204141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A1609-C8F4-401C-BE15-97808A8D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37A3D-7EB2-489F-9D43-0143D296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17D6F-4407-478D-BB1D-321DE46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61CA3A-9E7C-45C0-AB06-BA640E4A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B2682-1414-45CA-80A9-BC1F5134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ADFC9-9679-4585-A0DA-4ED4CBE5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2573B-4BE9-4488-B26F-854F0203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19B8-562F-459B-AE23-6C11CE89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BF841-AA03-433E-AB96-996EE0F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54395-4433-48A5-8AE8-522F9CE9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2FA80-98A6-4973-A32B-1C1FA6B2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79DC76-9355-426C-8D5B-F40A85E3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A36E5-9DF9-4758-B494-51772CF6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BA370-152C-453C-BC29-78427E7C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C636C-0044-41B0-A9AA-D94CD6B3A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70087-C3DB-4789-87BC-0DCBCF9D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19522-C6D6-4642-A022-C19373E3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76E3-8195-4845-9ED5-089DCF69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91EC6-3859-4BF6-A6CC-5F64A07D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D53D2B-7AC6-49D9-AF85-AFEB3732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4193A-EF89-4D32-AD5C-226629A5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F63FE-9B8D-4751-AFCF-C33E65C34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8C15-DF4A-4A3A-BBBA-FB7FF95CCB9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E2E1B-36A9-4899-9EF9-80FAB110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1AA44-D0BB-4480-8DEC-AFB673CEC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4C08-90A2-427E-8F0D-6D1A3B6F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60A5F-02D3-4845-92B4-AAD310450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MapReduce &amp; Spark project Presentation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A934C-17F9-455C-A427-5A473427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588" y="5654351"/>
            <a:ext cx="5825412" cy="120364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----By Haowen Xue</a:t>
            </a:r>
          </a:p>
        </p:txBody>
      </p:sp>
    </p:spTree>
    <p:extLst>
      <p:ext uri="{BB962C8B-B14F-4D97-AF65-F5344CB8AC3E}">
        <p14:creationId xmlns:p14="http://schemas.microsoft.com/office/powerpoint/2010/main" val="36802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50F9D4-6BF0-4C08-967A-8099439606F8}"/>
              </a:ext>
            </a:extLst>
          </p:cNvPr>
          <p:cNvSpPr/>
          <p:nvPr/>
        </p:nvSpPr>
        <p:spPr>
          <a:xfrm>
            <a:off x="5318639" y="174563"/>
            <a:ext cx="15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Pair</a:t>
            </a:r>
            <a:r>
              <a:rPr lang="en-US" dirty="0">
                <a:solidFill>
                  <a:srgbClr val="500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en-US" dirty="0">
                <a:solidFill>
                  <a:srgbClr val="500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99087C-E526-4016-BA5D-BCA84162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11" y="1378647"/>
            <a:ext cx="8116989" cy="37625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FEB8D4-DD55-4959-8DED-05B17EBC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" y="1608333"/>
            <a:ext cx="4053493" cy="33031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D81660-8299-4ADE-8146-567F194D2D3A}"/>
              </a:ext>
            </a:extLst>
          </p:cNvPr>
          <p:cNvSpPr txBox="1"/>
          <p:nvPr/>
        </p:nvSpPr>
        <p:spPr>
          <a:xfrm>
            <a:off x="494522" y="886408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80F11B-370B-4830-BD13-6927B4C453C8}"/>
              </a:ext>
            </a:extLst>
          </p:cNvPr>
          <p:cNvSpPr txBox="1"/>
          <p:nvPr/>
        </p:nvSpPr>
        <p:spPr>
          <a:xfrm>
            <a:off x="4683967" y="886408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Mapper part</a:t>
            </a:r>
          </a:p>
        </p:txBody>
      </p:sp>
    </p:spTree>
    <p:extLst>
      <p:ext uri="{BB962C8B-B14F-4D97-AF65-F5344CB8AC3E}">
        <p14:creationId xmlns:p14="http://schemas.microsoft.com/office/powerpoint/2010/main" val="17234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DEF6EE-637F-4F8A-B213-441D1790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748588"/>
            <a:ext cx="8991600" cy="57340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EEEDD6-9838-4F49-848A-6A5920BFCED8}"/>
              </a:ext>
            </a:extLst>
          </p:cNvPr>
          <p:cNvSpPr txBox="1"/>
          <p:nvPr/>
        </p:nvSpPr>
        <p:spPr>
          <a:xfrm>
            <a:off x="5293567" y="298579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 part</a:t>
            </a:r>
          </a:p>
        </p:txBody>
      </p:sp>
    </p:spTree>
    <p:extLst>
      <p:ext uri="{BB962C8B-B14F-4D97-AF65-F5344CB8AC3E}">
        <p14:creationId xmlns:p14="http://schemas.microsoft.com/office/powerpoint/2010/main" val="30603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9AB390-20F7-4EC0-BBF2-376C7E6C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33350"/>
            <a:ext cx="6162675" cy="65913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4AC71D-22BC-49EA-82F0-670EB92799BF}"/>
              </a:ext>
            </a:extLst>
          </p:cNvPr>
          <p:cNvSpPr txBox="1"/>
          <p:nvPr/>
        </p:nvSpPr>
        <p:spPr>
          <a:xfrm>
            <a:off x="671805" y="1026367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class for Pair approach </a:t>
            </a:r>
          </a:p>
        </p:txBody>
      </p:sp>
    </p:spTree>
    <p:extLst>
      <p:ext uri="{BB962C8B-B14F-4D97-AF65-F5344CB8AC3E}">
        <p14:creationId xmlns:p14="http://schemas.microsoft.com/office/powerpoint/2010/main" val="397629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7209DA-C15E-4085-9E48-1909D888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93" y="755273"/>
            <a:ext cx="3661013" cy="56761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7B2D05-77DE-44F2-8B5D-D222653C51E1}"/>
              </a:ext>
            </a:extLst>
          </p:cNvPr>
          <p:cNvSpPr txBox="1"/>
          <p:nvPr/>
        </p:nvSpPr>
        <p:spPr>
          <a:xfrm>
            <a:off x="4757057" y="289249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 Pair approach</a:t>
            </a:r>
          </a:p>
        </p:txBody>
      </p:sp>
    </p:spTree>
    <p:extLst>
      <p:ext uri="{BB962C8B-B14F-4D97-AF65-F5344CB8AC3E}">
        <p14:creationId xmlns:p14="http://schemas.microsoft.com/office/powerpoint/2010/main" val="210471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F44A72-995A-4C4A-B752-45CB2AA4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537"/>
            <a:ext cx="3715966" cy="3590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ADFE0F-3BD9-40C7-BA89-5DC7F6997207}"/>
              </a:ext>
            </a:extLst>
          </p:cNvPr>
          <p:cNvSpPr/>
          <p:nvPr/>
        </p:nvSpPr>
        <p:spPr>
          <a:xfrm>
            <a:off x="5220856" y="150938"/>
            <a:ext cx="16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 approach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37A70-7578-4459-BA4B-5AEA3808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54" y="1633537"/>
            <a:ext cx="8402546" cy="48805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D9CC00-2C3B-42F0-AED8-6DEAEFE75BAD}"/>
              </a:ext>
            </a:extLst>
          </p:cNvPr>
          <p:cNvSpPr txBox="1"/>
          <p:nvPr/>
        </p:nvSpPr>
        <p:spPr>
          <a:xfrm>
            <a:off x="354563" y="95172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310122-C33C-4DE2-BCEA-8B9B1F8AD861}"/>
              </a:ext>
            </a:extLst>
          </p:cNvPr>
          <p:cNvSpPr txBox="1"/>
          <p:nvPr/>
        </p:nvSpPr>
        <p:spPr>
          <a:xfrm>
            <a:off x="3993502" y="951722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Mapper part</a:t>
            </a:r>
          </a:p>
        </p:txBody>
      </p:sp>
    </p:spTree>
    <p:extLst>
      <p:ext uri="{BB962C8B-B14F-4D97-AF65-F5344CB8AC3E}">
        <p14:creationId xmlns:p14="http://schemas.microsoft.com/office/powerpoint/2010/main" val="93458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CD4935-BAC7-4A9A-90DC-370353C6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76" y="695519"/>
            <a:ext cx="7946448" cy="5695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F9BE81-7D29-4390-A331-2944B7424F37}"/>
              </a:ext>
            </a:extLst>
          </p:cNvPr>
          <p:cNvSpPr txBox="1"/>
          <p:nvPr/>
        </p:nvSpPr>
        <p:spPr>
          <a:xfrm>
            <a:off x="4999653" y="177281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 part</a:t>
            </a:r>
          </a:p>
        </p:txBody>
      </p:sp>
    </p:spTree>
    <p:extLst>
      <p:ext uri="{BB962C8B-B14F-4D97-AF65-F5344CB8AC3E}">
        <p14:creationId xmlns:p14="http://schemas.microsoft.com/office/powerpoint/2010/main" val="102492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452DAA-EEE4-429F-8F85-ECC52961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28" y="1632857"/>
            <a:ext cx="7706943" cy="33572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2EF84E-1CDD-4E40-A2DA-270E3A369423}"/>
              </a:ext>
            </a:extLst>
          </p:cNvPr>
          <p:cNvSpPr txBox="1"/>
          <p:nvPr/>
        </p:nvSpPr>
        <p:spPr>
          <a:xfrm>
            <a:off x="4547117" y="438540"/>
            <a:ext cx="30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class for Stripe approach</a:t>
            </a:r>
          </a:p>
        </p:txBody>
      </p:sp>
    </p:spTree>
    <p:extLst>
      <p:ext uri="{BB962C8B-B14F-4D97-AF65-F5344CB8AC3E}">
        <p14:creationId xmlns:p14="http://schemas.microsoft.com/office/powerpoint/2010/main" val="54089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4B6537-2625-418D-8AED-68B55197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1" y="2388637"/>
            <a:ext cx="10218917" cy="16282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01DD8D-8C6E-4AD6-BE58-D0FECF802C7A}"/>
              </a:ext>
            </a:extLst>
          </p:cNvPr>
          <p:cNvSpPr txBox="1"/>
          <p:nvPr/>
        </p:nvSpPr>
        <p:spPr>
          <a:xfrm>
            <a:off x="4612431" y="559837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Stripe approach</a:t>
            </a:r>
          </a:p>
        </p:txBody>
      </p:sp>
    </p:spTree>
    <p:extLst>
      <p:ext uri="{BB962C8B-B14F-4D97-AF65-F5344CB8AC3E}">
        <p14:creationId xmlns:p14="http://schemas.microsoft.com/office/powerpoint/2010/main" val="180614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A9F97D-4EEB-44A2-91C5-4B7CF938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927"/>
            <a:ext cx="4352925" cy="49339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D54402-3E54-4823-BB64-884114062EC6}"/>
              </a:ext>
            </a:extLst>
          </p:cNvPr>
          <p:cNvSpPr/>
          <p:nvPr/>
        </p:nvSpPr>
        <p:spPr>
          <a:xfrm>
            <a:off x="5223261" y="21738"/>
            <a:ext cx="174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approach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04C06-3752-4735-929E-9BD61AA1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49" y="874927"/>
            <a:ext cx="7041351" cy="59830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99F33D-7DB9-4CC9-9B60-2903499B4893}"/>
              </a:ext>
            </a:extLst>
          </p:cNvPr>
          <p:cNvSpPr txBox="1"/>
          <p:nvPr/>
        </p:nvSpPr>
        <p:spPr>
          <a:xfrm>
            <a:off x="270588" y="391070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9901E-7EAA-4E56-A8FB-65BCE403E280}"/>
              </a:ext>
            </a:extLst>
          </p:cNvPr>
          <p:cNvSpPr txBox="1"/>
          <p:nvPr/>
        </p:nvSpPr>
        <p:spPr>
          <a:xfrm>
            <a:off x="5505061" y="391070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Mapper part</a:t>
            </a:r>
          </a:p>
        </p:txBody>
      </p:sp>
    </p:spTree>
    <p:extLst>
      <p:ext uri="{BB962C8B-B14F-4D97-AF65-F5344CB8AC3E}">
        <p14:creationId xmlns:p14="http://schemas.microsoft.com/office/powerpoint/2010/main" val="336098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2DBD02-E5A3-40CC-81DC-DCA0970C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3" y="725030"/>
            <a:ext cx="6461394" cy="61329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7D9E2D-306D-4CF4-9036-A4E310840A76}"/>
              </a:ext>
            </a:extLst>
          </p:cNvPr>
          <p:cNvSpPr txBox="1"/>
          <p:nvPr/>
        </p:nvSpPr>
        <p:spPr>
          <a:xfrm>
            <a:off x="5130281" y="195943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 part</a:t>
            </a:r>
          </a:p>
        </p:txBody>
      </p:sp>
    </p:spTree>
    <p:extLst>
      <p:ext uri="{BB962C8B-B14F-4D97-AF65-F5344CB8AC3E}">
        <p14:creationId xmlns:p14="http://schemas.microsoft.com/office/powerpoint/2010/main" val="410201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C524A0-8BB8-4822-BE2C-417D8DB6D4DE}"/>
              </a:ext>
            </a:extLst>
          </p:cNvPr>
          <p:cNvSpPr/>
          <p:nvPr/>
        </p:nvSpPr>
        <p:spPr>
          <a:xfrm>
            <a:off x="4363859" y="188460"/>
            <a:ext cx="3753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 code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InMapperWordCount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Mapper part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36FDDE-C002-43FD-B056-2D647E24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30" y="789701"/>
            <a:ext cx="8890940" cy="60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E892E7-2737-4B52-9C02-751B48F0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519845"/>
            <a:ext cx="8477250" cy="29622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73DD57-1807-445D-96E8-7F02092B9EDA}"/>
              </a:ext>
            </a:extLst>
          </p:cNvPr>
          <p:cNvSpPr/>
          <p:nvPr/>
        </p:nvSpPr>
        <p:spPr>
          <a:xfrm>
            <a:off x="5395744" y="323852"/>
            <a:ext cx="1400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Reducer part</a:t>
            </a:r>
          </a:p>
          <a:p>
            <a:pPr algn="ctr"/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02159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FB35DE-C7A9-4210-AE6A-8B30FFE7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93" y="2540028"/>
            <a:ext cx="10192809" cy="17779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650881-3AE6-4B39-96E9-5EB8ED630BB5}"/>
              </a:ext>
            </a:extLst>
          </p:cNvPr>
          <p:cNvSpPr txBox="1"/>
          <p:nvPr/>
        </p:nvSpPr>
        <p:spPr>
          <a:xfrm>
            <a:off x="4491133" y="298579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of Hybrid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0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2D3672-B56E-4BB6-AB11-E7CDAB73AB76}"/>
              </a:ext>
            </a:extLst>
          </p:cNvPr>
          <p:cNvSpPr txBox="1"/>
          <p:nvPr/>
        </p:nvSpPr>
        <p:spPr>
          <a:xfrm>
            <a:off x="4498607" y="215045"/>
            <a:ext cx="319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and resource comparison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621630-D3FB-4660-81E5-D8B2311A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95"/>
            <a:ext cx="4006398" cy="5145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F8A829-523F-451F-B8F6-6DB22172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7" y="1264595"/>
            <a:ext cx="4067052" cy="5145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6F63FC-6921-4E8D-A9E9-12DBA0F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907" y="1264595"/>
            <a:ext cx="4071045" cy="51896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AA0B06-738B-4984-AC6F-7B932E2D5DBD}"/>
              </a:ext>
            </a:extLst>
          </p:cNvPr>
          <p:cNvSpPr txBox="1"/>
          <p:nvPr/>
        </p:nvSpPr>
        <p:spPr>
          <a:xfrm>
            <a:off x="1690623" y="78115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CA5C2-6D98-434C-87EE-9861052BF100}"/>
              </a:ext>
            </a:extLst>
          </p:cNvPr>
          <p:cNvSpPr txBox="1"/>
          <p:nvPr/>
        </p:nvSpPr>
        <p:spPr>
          <a:xfrm>
            <a:off x="5667839" y="786234"/>
            <a:ext cx="7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Stripe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89AA0F-54A4-495A-9723-C6C5230B0718}"/>
              </a:ext>
            </a:extLst>
          </p:cNvPr>
          <p:cNvSpPr txBox="1"/>
          <p:nvPr/>
        </p:nvSpPr>
        <p:spPr>
          <a:xfrm>
            <a:off x="9783531" y="781152"/>
            <a:ext cx="91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188456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7783C3-037B-4916-8098-1AF5171E4EAB}"/>
              </a:ext>
            </a:extLst>
          </p:cNvPr>
          <p:cNvSpPr txBox="1"/>
          <p:nvPr/>
        </p:nvSpPr>
        <p:spPr>
          <a:xfrm>
            <a:off x="3410339" y="1997839"/>
            <a:ext cx="5957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Map output records	 Map output bytes</a:t>
            </a:r>
          </a:p>
          <a:p>
            <a:r>
              <a:rPr lang="en-US" dirty="0"/>
              <a:t>Pair:		142			 1542</a:t>
            </a:r>
          </a:p>
          <a:p>
            <a:r>
              <a:rPr lang="en-US" dirty="0"/>
              <a:t>Stripe:		22			 788</a:t>
            </a:r>
          </a:p>
          <a:p>
            <a:r>
              <a:rPr lang="en-US" dirty="0"/>
              <a:t>Hybrid:		48			 556</a:t>
            </a:r>
          </a:p>
          <a:p>
            <a:endParaRPr lang="en-US" dirty="0"/>
          </a:p>
          <a:p>
            <a:r>
              <a:rPr lang="en-US" dirty="0"/>
              <a:t>	Reduce output records	CPU time spent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Pair:		32			 2940</a:t>
            </a:r>
          </a:p>
          <a:p>
            <a:r>
              <a:rPr lang="en-US" dirty="0"/>
              <a:t>Stripe:		6			 2580</a:t>
            </a:r>
          </a:p>
          <a:p>
            <a:r>
              <a:rPr lang="en-US" dirty="0"/>
              <a:t>Hybrid:		6			 1990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2381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D73DCA-E015-419A-8BBA-6238835F3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25628"/>
              </p:ext>
            </p:extLst>
          </p:nvPr>
        </p:nvGraphicFramePr>
        <p:xfrm>
          <a:off x="659322" y="61082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322" y="61082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268E60F-5167-4958-8293-8526395EFAFC}"/>
              </a:ext>
            </a:extLst>
          </p:cNvPr>
          <p:cNvSpPr/>
          <p:nvPr/>
        </p:nvSpPr>
        <p:spPr>
          <a:xfrm>
            <a:off x="631674" y="4349675"/>
            <a:ext cx="27584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Categorical variable: breaks</a:t>
            </a:r>
          </a:p>
          <a:p>
            <a:endParaRPr lang="en-US" dirty="0"/>
          </a:p>
          <a:p>
            <a:r>
              <a:rPr lang="en-US" dirty="0"/>
              <a:t>Numeric variable: tension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12525C-A1C1-4B49-A751-05D5954D9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638" y="610824"/>
            <a:ext cx="3371850" cy="52768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4489F0-B360-4E44-99EC-FF22BE352A29}"/>
              </a:ext>
            </a:extLst>
          </p:cNvPr>
          <p:cNvSpPr/>
          <p:nvPr/>
        </p:nvSpPr>
        <p:spPr>
          <a:xfrm>
            <a:off x="652393" y="35415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https://vincentarelbundock.github.io/Rdatasets/csv/datasets/warpbreaks.csv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7F7F0B-8A71-4E59-AAA8-5622554B62AC}"/>
              </a:ext>
            </a:extLst>
          </p:cNvPr>
          <p:cNvSpPr/>
          <p:nvPr/>
        </p:nvSpPr>
        <p:spPr>
          <a:xfrm>
            <a:off x="659322" y="241492"/>
            <a:ext cx="456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Number of Breaks in Yarn during Weaving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554284-4834-4B0F-88A7-5AB577D705B1}"/>
              </a:ext>
            </a:extLst>
          </p:cNvPr>
          <p:cNvSpPr txBox="1"/>
          <p:nvPr/>
        </p:nvSpPr>
        <p:spPr>
          <a:xfrm>
            <a:off x="671782" y="1502749"/>
            <a:ext cx="54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out the relationship between tension and possibility of failure in Yarn during weaving</a:t>
            </a:r>
          </a:p>
        </p:txBody>
      </p:sp>
    </p:spTree>
    <p:extLst>
      <p:ext uri="{BB962C8B-B14F-4D97-AF65-F5344CB8AC3E}">
        <p14:creationId xmlns:p14="http://schemas.microsoft.com/office/powerpoint/2010/main" val="373807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327AE9-723D-4CD2-83AF-4B0004AE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0" y="933061"/>
            <a:ext cx="10650200" cy="59249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AD3DD5-79C2-4A3E-8509-9B87E0C5A202}"/>
              </a:ext>
            </a:extLst>
          </p:cNvPr>
          <p:cNvSpPr txBox="1"/>
          <p:nvPr/>
        </p:nvSpPr>
        <p:spPr>
          <a:xfrm>
            <a:off x="5445967" y="121298"/>
            <a:ext cx="1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 code</a:t>
            </a:r>
          </a:p>
        </p:txBody>
      </p:sp>
    </p:spTree>
    <p:extLst>
      <p:ext uri="{BB962C8B-B14F-4D97-AF65-F5344CB8AC3E}">
        <p14:creationId xmlns:p14="http://schemas.microsoft.com/office/powerpoint/2010/main" val="198511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91D53F-9478-44DB-8822-ACF70FA4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19" y="612185"/>
            <a:ext cx="8972162" cy="62458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29AB7F-433D-4072-A575-3BE95B7629A1}"/>
              </a:ext>
            </a:extLst>
          </p:cNvPr>
          <p:cNvSpPr txBox="1"/>
          <p:nvPr/>
        </p:nvSpPr>
        <p:spPr>
          <a:xfrm>
            <a:off x="5615473" y="158620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72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FBBA82-9648-42E9-93C4-ACF527D8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147887"/>
            <a:ext cx="7572375" cy="256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1EBC04-9C01-4661-8702-03097F1B6A34}"/>
              </a:ext>
            </a:extLst>
          </p:cNvPr>
          <p:cNvSpPr/>
          <p:nvPr/>
        </p:nvSpPr>
        <p:spPr>
          <a:xfrm>
            <a:off x="4363858" y="334375"/>
            <a:ext cx="3464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 code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InMapperWordCount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Reducer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8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794AEA-3ED4-46F4-8B49-22B2795CEF21}"/>
              </a:ext>
            </a:extLst>
          </p:cNvPr>
          <p:cNvSpPr/>
          <p:nvPr/>
        </p:nvSpPr>
        <p:spPr>
          <a:xfrm>
            <a:off x="4989767" y="174938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code for Average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39289D-0786-4826-A0C3-4BBFCB83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8" y="654095"/>
            <a:ext cx="11665004" cy="58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4393DC-1223-4CF2-9EB7-A912D693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706"/>
            <a:ext cx="12192000" cy="5276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F41F1C-C1F2-4DDF-9EEF-D139D6ACD6CE}"/>
              </a:ext>
            </a:extLst>
          </p:cNvPr>
          <p:cNvSpPr txBox="1"/>
          <p:nvPr/>
        </p:nvSpPr>
        <p:spPr>
          <a:xfrm>
            <a:off x="5004021" y="359375"/>
            <a:ext cx="218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Average</a:t>
            </a:r>
          </a:p>
        </p:txBody>
      </p:sp>
    </p:spTree>
    <p:extLst>
      <p:ext uri="{BB962C8B-B14F-4D97-AF65-F5344CB8AC3E}">
        <p14:creationId xmlns:p14="http://schemas.microsoft.com/office/powerpoint/2010/main" val="268917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605E5F-8E84-47A5-AA29-B71297B76F7B}"/>
              </a:ext>
            </a:extLst>
          </p:cNvPr>
          <p:cNvSpPr/>
          <p:nvPr/>
        </p:nvSpPr>
        <p:spPr>
          <a:xfrm>
            <a:off x="4526499" y="130689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code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InMapperAverage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Mapper part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AFB5DC-04FF-4291-A296-6097FB28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0" y="904556"/>
            <a:ext cx="10881680" cy="59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7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EA735F-13A0-455D-B141-BECBD4DC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506572"/>
            <a:ext cx="10639425" cy="30861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DCDB2A-81E9-4438-AF0F-16D73E32712F}"/>
              </a:ext>
            </a:extLst>
          </p:cNvPr>
          <p:cNvSpPr/>
          <p:nvPr/>
        </p:nvSpPr>
        <p:spPr>
          <a:xfrm>
            <a:off x="4526498" y="149350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code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InMapperAverage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8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7F9F82-ED62-47EE-9BFC-23BE0F82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46" y="108873"/>
            <a:ext cx="5457850" cy="66402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F7F486-4B89-4016-867B-1B49740587C3}"/>
              </a:ext>
            </a:extLst>
          </p:cNvPr>
          <p:cNvSpPr txBox="1"/>
          <p:nvPr/>
        </p:nvSpPr>
        <p:spPr>
          <a:xfrm>
            <a:off x="886408" y="401217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class for </a:t>
            </a:r>
            <a:r>
              <a:rPr lang="en-US" dirty="0" err="1"/>
              <a:t>InMapperAverage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87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49137C-FD3D-485B-9211-45E1405A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2611"/>
            <a:ext cx="12192000" cy="5276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56B8C5-3199-4CA6-81BC-37078F3399EB}"/>
              </a:ext>
            </a:extLst>
          </p:cNvPr>
          <p:cNvSpPr txBox="1"/>
          <p:nvPr/>
        </p:nvSpPr>
        <p:spPr>
          <a:xfrm>
            <a:off x="4501871" y="340714"/>
            <a:ext cx="31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</a:t>
            </a:r>
            <a:r>
              <a:rPr lang="en-US" dirty="0" err="1"/>
              <a:t>InMapperAverage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2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155</Words>
  <Application>Microsoft Office PowerPoint</Application>
  <PresentationFormat>宽屏</PresentationFormat>
  <Paragraphs>56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Macro-Enabled Worksheet</vt:lpstr>
      <vt:lpstr> MapReduce &amp; Spark project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Haowen  Xue</dc:creator>
  <cp:lastModifiedBy>Haowen  Xue</cp:lastModifiedBy>
  <cp:revision>21</cp:revision>
  <dcterms:created xsi:type="dcterms:W3CDTF">2018-04-22T19:14:39Z</dcterms:created>
  <dcterms:modified xsi:type="dcterms:W3CDTF">2018-04-24T13:10:11Z</dcterms:modified>
</cp:coreProperties>
</file>