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8288000" cy="10287000"/>
  <p:notesSz cx="6858000" cy="9144000"/>
  <p:embeddedFontLst>
    <p:embeddedFont>
      <p:font typeface="Economica" panose="02000506040000020004"/>
      <p:regular r:id="rId25"/>
    </p:embeddedFont>
    <p:embeddedFont>
      <p:font typeface="Open Sans"/>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91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60" name="Google Shape;60;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20a81d7acda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31" name="Google Shape;131;g20a81d7acda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20a81d7acda_0_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38" name="Google Shape;138;g20a81d7acda_0_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2560777095c_0_7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45" name="Google Shape;145;g2560777095c_0_7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20a81d7acda_0_2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52" name="Google Shape;152;g20a81d7acda_0_2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20a81d7acda_0_3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59" name="Google Shape;159;g20a81d7acda_0_3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20a81d7acda_0_4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66" name="Google Shape;166;g20a81d7acda_0_4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20a81d7acda_0_5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3" name="Google Shape;173;g20a81d7acda_0_5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20a81d7acda_0_5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80" name="Google Shape;180;g20a81d7acda_0_5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g20a81d7acda_0_6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86" name="Google Shape;186;g20a81d7acda_0_6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68" name="Google Shape;68;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75" name="Google Shape;75;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82" name="Google Shape;82;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96" name="Google Shape;96;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2560777095c_0_6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3" name="Google Shape;103;g2560777095c_0_6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2560777095c_0_7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10" name="Google Shape;110;g2560777095c_0_7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2560777095c_0_8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17" name="Google Shape;117;g2560777095c_0_8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20a81d7acda_0_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24" name="Google Shape;124;g20a81d7acda_0_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 name="Shape 9"/>
        <p:cNvGrpSpPr/>
        <p:nvPr/>
      </p:nvGrpSpPr>
      <p:grpSpPr>
        <a:xfrm>
          <a:off x="0" y="0"/>
          <a:ext cx="0" cy="0"/>
          <a:chOff x="0" y="0"/>
          <a:chExt cx="0" cy="0"/>
        </a:xfrm>
      </p:grpSpPr>
      <p:sp>
        <p:nvSpPr>
          <p:cNvPr id="10" name="Google Shape;10;g2560777095c_0_51"/>
          <p:cNvSpPr txBox="1"/>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 name="Shape 50"/>
        <p:cNvGrpSpPr/>
        <p:nvPr/>
      </p:nvGrpSpPr>
      <p:grpSpPr>
        <a:xfrm>
          <a:off x="0" y="0"/>
          <a:ext cx="0" cy="0"/>
          <a:chOff x="0" y="0"/>
          <a:chExt cx="0" cy="0"/>
        </a:xfrm>
      </p:grpSpPr>
      <p:sp>
        <p:nvSpPr>
          <p:cNvPr id="51" name="Google Shape;51;g2560777095c_0_43"/>
          <p:cNvSpPr txBox="1"/>
          <p:nvPr>
            <p:ph type="body" idx="1"/>
          </p:nvPr>
        </p:nvSpPr>
        <p:spPr>
          <a:xfrm>
            <a:off x="639000" y="8437850"/>
            <a:ext cx="11997600" cy="1197600"/>
          </a:xfrm>
          <a:prstGeom prst="rect">
            <a:avLst/>
          </a:prstGeom>
          <a:noFill/>
          <a:ln>
            <a:noFill/>
          </a:ln>
        </p:spPr>
        <p:txBody>
          <a:bodyPr spcFirstLastPara="1" wrap="square" lIns="182850" tIns="182850" rIns="182850" bIns="182850" anchor="ctr" anchorCtr="0">
            <a:normAutofit/>
          </a:bodyPr>
          <a:lstStyle>
            <a:lvl1pPr marL="457200" lvl="0" indent="-228600" algn="l">
              <a:lnSpc>
                <a:spcPct val="100000"/>
              </a:lnSpc>
              <a:spcBef>
                <a:spcPts val="0"/>
              </a:spcBef>
              <a:spcAft>
                <a:spcPts val="0"/>
              </a:spcAft>
              <a:buSzPts val="4800"/>
              <a:buFont typeface="Economica" panose="02000506040000020004"/>
              <a:buNone/>
              <a:defRPr sz="4800">
                <a:latin typeface="Economica" panose="02000506040000020004"/>
                <a:ea typeface="Economica" panose="02000506040000020004"/>
                <a:cs typeface="Economica" panose="02000506040000020004"/>
                <a:sym typeface="Economica" panose="02000506040000020004"/>
              </a:defRPr>
            </a:lvl1pPr>
          </a:lstStyle>
          <a:p/>
        </p:txBody>
      </p:sp>
      <p:sp>
        <p:nvSpPr>
          <p:cNvPr id="52" name="Google Shape;52;g2560777095c_0_43"/>
          <p:cNvSpPr txBox="1"/>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3" name="Shape 53"/>
        <p:cNvGrpSpPr/>
        <p:nvPr/>
      </p:nvGrpSpPr>
      <p:grpSpPr>
        <a:xfrm>
          <a:off x="0" y="0"/>
          <a:ext cx="0" cy="0"/>
          <a:chOff x="0" y="0"/>
          <a:chExt cx="0" cy="0"/>
        </a:xfrm>
      </p:grpSpPr>
      <p:sp>
        <p:nvSpPr>
          <p:cNvPr id="54" name="Google Shape;54;g2560777095c_0_46"/>
          <p:cNvSpPr/>
          <p:nvPr/>
        </p:nvSpPr>
        <p:spPr>
          <a:xfrm>
            <a:off x="0" y="10091400"/>
            <a:ext cx="18288000" cy="195600"/>
          </a:xfrm>
          <a:prstGeom prst="rect">
            <a:avLst/>
          </a:prstGeom>
          <a:solidFill>
            <a:schemeClr val="lt2"/>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g2560777095c_0_46"/>
          <p:cNvSpPr txBox="1"/>
          <p:nvPr>
            <p:ph type="title" hasCustomPrompt="1"/>
          </p:nvPr>
        </p:nvSpPr>
        <p:spPr>
          <a:xfrm>
            <a:off x="623400" y="1914250"/>
            <a:ext cx="17041200" cy="4257600"/>
          </a:xfrm>
          <a:prstGeom prst="rect">
            <a:avLst/>
          </a:prstGeom>
          <a:noFill/>
          <a:ln>
            <a:noFill/>
          </a:ln>
        </p:spPr>
        <p:txBody>
          <a:bodyPr spcFirstLastPara="1" wrap="square" lIns="182850" tIns="182850" rIns="182850" bIns="182850" anchor="ctr" anchorCtr="0">
            <a:normAutofit/>
          </a:bodyPr>
          <a:lstStyle>
            <a:lvl1pPr lvl="0" algn="ctr">
              <a:lnSpc>
                <a:spcPct val="100000"/>
              </a:lnSpc>
              <a:spcBef>
                <a:spcPts val="0"/>
              </a:spcBef>
              <a:spcAft>
                <a:spcPts val="0"/>
              </a:spcAft>
              <a:buClr>
                <a:schemeClr val="lt2"/>
              </a:buClr>
              <a:buSzPts val="32000"/>
              <a:buNone/>
              <a:defRPr sz="32000">
                <a:solidFill>
                  <a:schemeClr val="lt2"/>
                </a:solidFill>
              </a:defRPr>
            </a:lvl1pPr>
            <a:lvl2pPr lvl="1" algn="ctr">
              <a:lnSpc>
                <a:spcPct val="100000"/>
              </a:lnSpc>
              <a:spcBef>
                <a:spcPts val="0"/>
              </a:spcBef>
              <a:spcAft>
                <a:spcPts val="0"/>
              </a:spcAft>
              <a:buClr>
                <a:schemeClr val="lt2"/>
              </a:buClr>
              <a:buSzPts val="32000"/>
              <a:buNone/>
              <a:defRPr sz="32000">
                <a:solidFill>
                  <a:schemeClr val="lt2"/>
                </a:solidFill>
              </a:defRPr>
            </a:lvl2pPr>
            <a:lvl3pPr lvl="2" algn="ctr">
              <a:lnSpc>
                <a:spcPct val="100000"/>
              </a:lnSpc>
              <a:spcBef>
                <a:spcPts val="0"/>
              </a:spcBef>
              <a:spcAft>
                <a:spcPts val="0"/>
              </a:spcAft>
              <a:buClr>
                <a:schemeClr val="lt2"/>
              </a:buClr>
              <a:buSzPts val="32000"/>
              <a:buNone/>
              <a:defRPr sz="32000">
                <a:solidFill>
                  <a:schemeClr val="lt2"/>
                </a:solidFill>
              </a:defRPr>
            </a:lvl3pPr>
            <a:lvl4pPr lvl="3" algn="ctr">
              <a:lnSpc>
                <a:spcPct val="100000"/>
              </a:lnSpc>
              <a:spcBef>
                <a:spcPts val="0"/>
              </a:spcBef>
              <a:spcAft>
                <a:spcPts val="0"/>
              </a:spcAft>
              <a:buClr>
                <a:schemeClr val="lt2"/>
              </a:buClr>
              <a:buSzPts val="32000"/>
              <a:buNone/>
              <a:defRPr sz="32000">
                <a:solidFill>
                  <a:schemeClr val="lt2"/>
                </a:solidFill>
              </a:defRPr>
            </a:lvl4pPr>
            <a:lvl5pPr lvl="4" algn="ctr">
              <a:lnSpc>
                <a:spcPct val="100000"/>
              </a:lnSpc>
              <a:spcBef>
                <a:spcPts val="0"/>
              </a:spcBef>
              <a:spcAft>
                <a:spcPts val="0"/>
              </a:spcAft>
              <a:buClr>
                <a:schemeClr val="lt2"/>
              </a:buClr>
              <a:buSzPts val="32000"/>
              <a:buNone/>
              <a:defRPr sz="32000">
                <a:solidFill>
                  <a:schemeClr val="lt2"/>
                </a:solidFill>
              </a:defRPr>
            </a:lvl5pPr>
            <a:lvl6pPr lvl="5" algn="ctr">
              <a:lnSpc>
                <a:spcPct val="100000"/>
              </a:lnSpc>
              <a:spcBef>
                <a:spcPts val="0"/>
              </a:spcBef>
              <a:spcAft>
                <a:spcPts val="0"/>
              </a:spcAft>
              <a:buClr>
                <a:schemeClr val="lt2"/>
              </a:buClr>
              <a:buSzPts val="32000"/>
              <a:buNone/>
              <a:defRPr sz="32000">
                <a:solidFill>
                  <a:schemeClr val="lt2"/>
                </a:solidFill>
              </a:defRPr>
            </a:lvl6pPr>
            <a:lvl7pPr lvl="6" algn="ctr">
              <a:lnSpc>
                <a:spcPct val="100000"/>
              </a:lnSpc>
              <a:spcBef>
                <a:spcPts val="0"/>
              </a:spcBef>
              <a:spcAft>
                <a:spcPts val="0"/>
              </a:spcAft>
              <a:buClr>
                <a:schemeClr val="lt2"/>
              </a:buClr>
              <a:buSzPts val="32000"/>
              <a:buNone/>
              <a:defRPr sz="32000">
                <a:solidFill>
                  <a:schemeClr val="lt2"/>
                </a:solidFill>
              </a:defRPr>
            </a:lvl7pPr>
            <a:lvl8pPr lvl="7" algn="ctr">
              <a:lnSpc>
                <a:spcPct val="100000"/>
              </a:lnSpc>
              <a:spcBef>
                <a:spcPts val="0"/>
              </a:spcBef>
              <a:spcAft>
                <a:spcPts val="0"/>
              </a:spcAft>
              <a:buClr>
                <a:schemeClr val="lt2"/>
              </a:buClr>
              <a:buSzPts val="32000"/>
              <a:buNone/>
              <a:defRPr sz="32000">
                <a:solidFill>
                  <a:schemeClr val="lt2"/>
                </a:solidFill>
              </a:defRPr>
            </a:lvl8pPr>
            <a:lvl9pPr lvl="8" algn="ctr">
              <a:lnSpc>
                <a:spcPct val="100000"/>
              </a:lnSpc>
              <a:spcBef>
                <a:spcPts val="0"/>
              </a:spcBef>
              <a:spcAft>
                <a:spcPts val="0"/>
              </a:spcAft>
              <a:buClr>
                <a:schemeClr val="lt2"/>
              </a:buClr>
              <a:buSzPts val="32000"/>
              <a:buNone/>
              <a:defRPr sz="32000">
                <a:solidFill>
                  <a:schemeClr val="lt2"/>
                </a:solidFill>
              </a:defRPr>
            </a:lvl9pPr>
          </a:lstStyle>
          <a:p>
            <a:r>
              <a:t>xx%</a:t>
            </a:r>
          </a:p>
        </p:txBody>
      </p:sp>
      <p:sp>
        <p:nvSpPr>
          <p:cNvPr id="56" name="Google Shape;56;g2560777095c_0_46"/>
          <p:cNvSpPr txBox="1"/>
          <p:nvPr>
            <p:ph type="body" idx="1"/>
          </p:nvPr>
        </p:nvSpPr>
        <p:spPr>
          <a:xfrm>
            <a:off x="623400" y="6324000"/>
            <a:ext cx="17041200" cy="2143200"/>
          </a:xfrm>
          <a:prstGeom prst="rect">
            <a:avLst/>
          </a:prstGeom>
          <a:noFill/>
          <a:ln>
            <a:noFill/>
          </a:ln>
        </p:spPr>
        <p:txBody>
          <a:bodyPr spcFirstLastPara="1" wrap="square" lIns="182850" tIns="182850" rIns="182850" bIns="182850" anchor="t" anchorCtr="0">
            <a:normAutofit/>
          </a:bodyPr>
          <a:lstStyle>
            <a:lvl1pPr marL="457200" lvl="0" indent="-457200" algn="ctr">
              <a:lnSpc>
                <a:spcPct val="115000"/>
              </a:lnSpc>
              <a:spcBef>
                <a:spcPts val="0"/>
              </a:spcBef>
              <a:spcAft>
                <a:spcPts val="0"/>
              </a:spcAft>
              <a:buSzPts val="3600"/>
              <a:buChar char="●"/>
              <a:defRPr/>
            </a:lvl1pPr>
            <a:lvl2pPr marL="914400" lvl="1" indent="-406400" algn="ctr">
              <a:lnSpc>
                <a:spcPct val="115000"/>
              </a:lnSpc>
              <a:spcBef>
                <a:spcPts val="0"/>
              </a:spcBef>
              <a:spcAft>
                <a:spcPts val="0"/>
              </a:spcAft>
              <a:buSzPts val="2800"/>
              <a:buChar char="○"/>
              <a:defRPr/>
            </a:lvl2pPr>
            <a:lvl3pPr marL="1371600" lvl="2" indent="-406400" algn="ctr">
              <a:lnSpc>
                <a:spcPct val="115000"/>
              </a:lnSpc>
              <a:spcBef>
                <a:spcPts val="0"/>
              </a:spcBef>
              <a:spcAft>
                <a:spcPts val="0"/>
              </a:spcAft>
              <a:buSzPts val="2800"/>
              <a:buChar char="■"/>
              <a:defRPr/>
            </a:lvl3pPr>
            <a:lvl4pPr marL="1828800" lvl="3" indent="-406400" algn="ctr">
              <a:lnSpc>
                <a:spcPct val="115000"/>
              </a:lnSpc>
              <a:spcBef>
                <a:spcPts val="0"/>
              </a:spcBef>
              <a:spcAft>
                <a:spcPts val="0"/>
              </a:spcAft>
              <a:buSzPts val="2800"/>
              <a:buChar char="●"/>
              <a:defRPr/>
            </a:lvl4pPr>
            <a:lvl5pPr marL="2286000" lvl="4" indent="-406400" algn="ctr">
              <a:lnSpc>
                <a:spcPct val="115000"/>
              </a:lnSpc>
              <a:spcBef>
                <a:spcPts val="0"/>
              </a:spcBef>
              <a:spcAft>
                <a:spcPts val="0"/>
              </a:spcAft>
              <a:buSzPts val="2800"/>
              <a:buChar char="○"/>
              <a:defRPr/>
            </a:lvl5pPr>
            <a:lvl6pPr marL="2743200" lvl="5" indent="-406400" algn="ctr">
              <a:lnSpc>
                <a:spcPct val="115000"/>
              </a:lnSpc>
              <a:spcBef>
                <a:spcPts val="0"/>
              </a:spcBef>
              <a:spcAft>
                <a:spcPts val="0"/>
              </a:spcAft>
              <a:buSzPts val="2800"/>
              <a:buChar char="■"/>
              <a:defRPr/>
            </a:lvl6pPr>
            <a:lvl7pPr marL="3200400" lvl="6" indent="-406400" algn="ctr">
              <a:lnSpc>
                <a:spcPct val="115000"/>
              </a:lnSpc>
              <a:spcBef>
                <a:spcPts val="0"/>
              </a:spcBef>
              <a:spcAft>
                <a:spcPts val="0"/>
              </a:spcAft>
              <a:buSzPts val="2800"/>
              <a:buChar char="●"/>
              <a:defRPr/>
            </a:lvl7pPr>
            <a:lvl8pPr marL="3657600" lvl="7" indent="-406400" algn="ctr">
              <a:lnSpc>
                <a:spcPct val="115000"/>
              </a:lnSpc>
              <a:spcBef>
                <a:spcPts val="0"/>
              </a:spcBef>
              <a:spcAft>
                <a:spcPts val="0"/>
              </a:spcAft>
              <a:buSzPts val="2800"/>
              <a:buChar char="○"/>
              <a:defRPr/>
            </a:lvl8pPr>
            <a:lvl9pPr marL="4114800" lvl="8" indent="-406400" algn="ctr">
              <a:lnSpc>
                <a:spcPct val="115000"/>
              </a:lnSpc>
              <a:spcBef>
                <a:spcPts val="0"/>
              </a:spcBef>
              <a:spcAft>
                <a:spcPts val="0"/>
              </a:spcAft>
              <a:buSzPts val="2800"/>
              <a:buChar char="■"/>
              <a:defRPr/>
            </a:lvl9pPr>
          </a:lstStyle>
          <a:p/>
        </p:txBody>
      </p:sp>
      <p:sp>
        <p:nvSpPr>
          <p:cNvPr id="57" name="Google Shape;57;g2560777095c_0_46"/>
          <p:cNvSpPr txBox="1"/>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g2560777095c_0_4"/>
          <p:cNvSpPr/>
          <p:nvPr/>
        </p:nvSpPr>
        <p:spPr>
          <a:xfrm>
            <a:off x="5488025" y="1513400"/>
            <a:ext cx="2163250" cy="224990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3" name="Google Shape;13;g2560777095c_0_4"/>
          <p:cNvSpPr/>
          <p:nvPr/>
        </p:nvSpPr>
        <p:spPr>
          <a:xfrm rot="10800000">
            <a:off x="10636700" y="6533450"/>
            <a:ext cx="2163250" cy="224990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4" name="Google Shape;14;g2560777095c_0_4"/>
          <p:cNvSpPr txBox="1"/>
          <p:nvPr>
            <p:ph type="ctrTitle"/>
          </p:nvPr>
        </p:nvSpPr>
        <p:spPr>
          <a:xfrm>
            <a:off x="6089400" y="2888510"/>
            <a:ext cx="6109200" cy="3074400"/>
          </a:xfrm>
          <a:prstGeom prst="rect">
            <a:avLst/>
          </a:prstGeom>
          <a:noFill/>
          <a:ln>
            <a:noFill/>
          </a:ln>
        </p:spPr>
        <p:txBody>
          <a:bodyPr spcFirstLastPara="1" wrap="square" lIns="182850" tIns="182850" rIns="182850" bIns="182850" anchor="b" anchorCtr="0">
            <a:normAutofit/>
          </a:bodyPr>
          <a:lstStyle>
            <a:lvl1pPr lvl="0" algn="ctr">
              <a:lnSpc>
                <a:spcPct val="100000"/>
              </a:lnSpc>
              <a:spcBef>
                <a:spcPts val="0"/>
              </a:spcBef>
              <a:spcAft>
                <a:spcPts val="0"/>
              </a:spcAft>
              <a:buSzPts val="8400"/>
              <a:buNone/>
              <a:defRPr/>
            </a:lvl1pPr>
            <a:lvl2pPr lvl="1" algn="ctr">
              <a:lnSpc>
                <a:spcPct val="100000"/>
              </a:lnSpc>
              <a:spcBef>
                <a:spcPts val="0"/>
              </a:spcBef>
              <a:spcAft>
                <a:spcPts val="0"/>
              </a:spcAft>
              <a:buSzPts val="8400"/>
              <a:buNone/>
              <a:defRPr/>
            </a:lvl2pPr>
            <a:lvl3pPr lvl="2" algn="ctr">
              <a:lnSpc>
                <a:spcPct val="100000"/>
              </a:lnSpc>
              <a:spcBef>
                <a:spcPts val="0"/>
              </a:spcBef>
              <a:spcAft>
                <a:spcPts val="0"/>
              </a:spcAft>
              <a:buSzPts val="8400"/>
              <a:buNone/>
              <a:defRPr/>
            </a:lvl3pPr>
            <a:lvl4pPr lvl="3" algn="ctr">
              <a:lnSpc>
                <a:spcPct val="100000"/>
              </a:lnSpc>
              <a:spcBef>
                <a:spcPts val="0"/>
              </a:spcBef>
              <a:spcAft>
                <a:spcPts val="0"/>
              </a:spcAft>
              <a:buSzPts val="8400"/>
              <a:buNone/>
              <a:defRPr/>
            </a:lvl4pPr>
            <a:lvl5pPr lvl="4" algn="ctr">
              <a:lnSpc>
                <a:spcPct val="100000"/>
              </a:lnSpc>
              <a:spcBef>
                <a:spcPts val="0"/>
              </a:spcBef>
              <a:spcAft>
                <a:spcPts val="0"/>
              </a:spcAft>
              <a:buSzPts val="8400"/>
              <a:buNone/>
              <a:defRPr/>
            </a:lvl5pPr>
            <a:lvl6pPr lvl="5" algn="ctr">
              <a:lnSpc>
                <a:spcPct val="100000"/>
              </a:lnSpc>
              <a:spcBef>
                <a:spcPts val="0"/>
              </a:spcBef>
              <a:spcAft>
                <a:spcPts val="0"/>
              </a:spcAft>
              <a:buSzPts val="8400"/>
              <a:buNone/>
              <a:defRPr/>
            </a:lvl6pPr>
            <a:lvl7pPr lvl="6" algn="ctr">
              <a:lnSpc>
                <a:spcPct val="100000"/>
              </a:lnSpc>
              <a:spcBef>
                <a:spcPts val="0"/>
              </a:spcBef>
              <a:spcAft>
                <a:spcPts val="0"/>
              </a:spcAft>
              <a:buSzPts val="8400"/>
              <a:buNone/>
              <a:defRPr/>
            </a:lvl7pPr>
            <a:lvl8pPr lvl="7" algn="ctr">
              <a:lnSpc>
                <a:spcPct val="100000"/>
              </a:lnSpc>
              <a:spcBef>
                <a:spcPts val="0"/>
              </a:spcBef>
              <a:spcAft>
                <a:spcPts val="0"/>
              </a:spcAft>
              <a:buSzPts val="8400"/>
              <a:buNone/>
              <a:defRPr/>
            </a:lvl8pPr>
            <a:lvl9pPr lvl="8" algn="ctr">
              <a:lnSpc>
                <a:spcPct val="100000"/>
              </a:lnSpc>
              <a:spcBef>
                <a:spcPts val="0"/>
              </a:spcBef>
              <a:spcAft>
                <a:spcPts val="0"/>
              </a:spcAft>
              <a:buSzPts val="8400"/>
              <a:buNone/>
              <a:defRPr/>
            </a:lvl9pPr>
          </a:lstStyle>
          <a:p/>
        </p:txBody>
      </p:sp>
      <p:sp>
        <p:nvSpPr>
          <p:cNvPr id="15" name="Google Shape;15;g2560777095c_0_4"/>
          <p:cNvSpPr txBox="1"/>
          <p:nvPr>
            <p:ph type="subTitle" idx="1"/>
          </p:nvPr>
        </p:nvSpPr>
        <p:spPr>
          <a:xfrm>
            <a:off x="6089400" y="6233161"/>
            <a:ext cx="6109200" cy="1402800"/>
          </a:xfrm>
          <a:prstGeom prst="rect">
            <a:avLst/>
          </a:prstGeom>
          <a:noFill/>
          <a:ln>
            <a:noFill/>
          </a:ln>
        </p:spPr>
        <p:txBody>
          <a:bodyPr spcFirstLastPara="1" wrap="square" lIns="182850" tIns="182850" rIns="182850" bIns="182850" anchor="t" anchorCtr="0">
            <a:normAutofit/>
          </a:bodyPr>
          <a:lstStyle>
            <a:lvl1pPr lvl="0" algn="ctr">
              <a:lnSpc>
                <a:spcPct val="100000"/>
              </a:lnSpc>
              <a:spcBef>
                <a:spcPts val="0"/>
              </a:spcBef>
              <a:spcAft>
                <a:spcPts val="0"/>
              </a:spcAft>
              <a:buSzPts val="4200"/>
              <a:buFont typeface="Economica" panose="02000506040000020004"/>
              <a:buNone/>
              <a:defRPr sz="4200">
                <a:latin typeface="Economica" panose="02000506040000020004"/>
                <a:ea typeface="Economica" panose="02000506040000020004"/>
                <a:cs typeface="Economica" panose="02000506040000020004"/>
                <a:sym typeface="Economica" panose="02000506040000020004"/>
              </a:defRPr>
            </a:lvl1pPr>
            <a:lvl2pPr lvl="1" algn="ctr">
              <a:lnSpc>
                <a:spcPct val="100000"/>
              </a:lnSpc>
              <a:spcBef>
                <a:spcPts val="0"/>
              </a:spcBef>
              <a:spcAft>
                <a:spcPts val="0"/>
              </a:spcAft>
              <a:buSzPts val="4200"/>
              <a:buFont typeface="Economica" panose="02000506040000020004"/>
              <a:buNone/>
              <a:defRPr sz="4200">
                <a:latin typeface="Economica" panose="02000506040000020004"/>
                <a:ea typeface="Economica" panose="02000506040000020004"/>
                <a:cs typeface="Economica" panose="02000506040000020004"/>
                <a:sym typeface="Economica" panose="02000506040000020004"/>
              </a:defRPr>
            </a:lvl2pPr>
            <a:lvl3pPr lvl="2" algn="ctr">
              <a:lnSpc>
                <a:spcPct val="100000"/>
              </a:lnSpc>
              <a:spcBef>
                <a:spcPts val="0"/>
              </a:spcBef>
              <a:spcAft>
                <a:spcPts val="0"/>
              </a:spcAft>
              <a:buSzPts val="4200"/>
              <a:buFont typeface="Economica" panose="02000506040000020004"/>
              <a:buNone/>
              <a:defRPr sz="4200">
                <a:latin typeface="Economica" panose="02000506040000020004"/>
                <a:ea typeface="Economica" panose="02000506040000020004"/>
                <a:cs typeface="Economica" panose="02000506040000020004"/>
                <a:sym typeface="Economica" panose="02000506040000020004"/>
              </a:defRPr>
            </a:lvl3pPr>
            <a:lvl4pPr lvl="3" algn="ctr">
              <a:lnSpc>
                <a:spcPct val="100000"/>
              </a:lnSpc>
              <a:spcBef>
                <a:spcPts val="0"/>
              </a:spcBef>
              <a:spcAft>
                <a:spcPts val="0"/>
              </a:spcAft>
              <a:buSzPts val="4200"/>
              <a:buFont typeface="Economica" panose="02000506040000020004"/>
              <a:buNone/>
              <a:defRPr sz="4200">
                <a:latin typeface="Economica" panose="02000506040000020004"/>
                <a:ea typeface="Economica" panose="02000506040000020004"/>
                <a:cs typeface="Economica" panose="02000506040000020004"/>
                <a:sym typeface="Economica" panose="02000506040000020004"/>
              </a:defRPr>
            </a:lvl4pPr>
            <a:lvl5pPr lvl="4" algn="ctr">
              <a:lnSpc>
                <a:spcPct val="100000"/>
              </a:lnSpc>
              <a:spcBef>
                <a:spcPts val="0"/>
              </a:spcBef>
              <a:spcAft>
                <a:spcPts val="0"/>
              </a:spcAft>
              <a:buSzPts val="4200"/>
              <a:buFont typeface="Economica" panose="02000506040000020004"/>
              <a:buNone/>
              <a:defRPr sz="4200">
                <a:latin typeface="Economica" panose="02000506040000020004"/>
                <a:ea typeface="Economica" panose="02000506040000020004"/>
                <a:cs typeface="Economica" panose="02000506040000020004"/>
                <a:sym typeface="Economica" panose="02000506040000020004"/>
              </a:defRPr>
            </a:lvl5pPr>
            <a:lvl6pPr lvl="5" algn="ctr">
              <a:lnSpc>
                <a:spcPct val="100000"/>
              </a:lnSpc>
              <a:spcBef>
                <a:spcPts val="0"/>
              </a:spcBef>
              <a:spcAft>
                <a:spcPts val="0"/>
              </a:spcAft>
              <a:buSzPts val="4200"/>
              <a:buFont typeface="Economica" panose="02000506040000020004"/>
              <a:buNone/>
              <a:defRPr sz="4200">
                <a:latin typeface="Economica" panose="02000506040000020004"/>
                <a:ea typeface="Economica" panose="02000506040000020004"/>
                <a:cs typeface="Economica" panose="02000506040000020004"/>
                <a:sym typeface="Economica" panose="02000506040000020004"/>
              </a:defRPr>
            </a:lvl6pPr>
            <a:lvl7pPr lvl="6" algn="ctr">
              <a:lnSpc>
                <a:spcPct val="100000"/>
              </a:lnSpc>
              <a:spcBef>
                <a:spcPts val="0"/>
              </a:spcBef>
              <a:spcAft>
                <a:spcPts val="0"/>
              </a:spcAft>
              <a:buSzPts val="4200"/>
              <a:buFont typeface="Economica" panose="02000506040000020004"/>
              <a:buNone/>
              <a:defRPr sz="4200">
                <a:latin typeface="Economica" panose="02000506040000020004"/>
                <a:ea typeface="Economica" panose="02000506040000020004"/>
                <a:cs typeface="Economica" panose="02000506040000020004"/>
                <a:sym typeface="Economica" panose="02000506040000020004"/>
              </a:defRPr>
            </a:lvl7pPr>
            <a:lvl8pPr lvl="7" algn="ctr">
              <a:lnSpc>
                <a:spcPct val="100000"/>
              </a:lnSpc>
              <a:spcBef>
                <a:spcPts val="0"/>
              </a:spcBef>
              <a:spcAft>
                <a:spcPts val="0"/>
              </a:spcAft>
              <a:buSzPts val="4200"/>
              <a:buFont typeface="Economica" panose="02000506040000020004"/>
              <a:buNone/>
              <a:defRPr sz="4200">
                <a:latin typeface="Economica" panose="02000506040000020004"/>
                <a:ea typeface="Economica" panose="02000506040000020004"/>
                <a:cs typeface="Economica" panose="02000506040000020004"/>
                <a:sym typeface="Economica" panose="02000506040000020004"/>
              </a:defRPr>
            </a:lvl8pPr>
            <a:lvl9pPr lvl="8" algn="ctr">
              <a:lnSpc>
                <a:spcPct val="100000"/>
              </a:lnSpc>
              <a:spcBef>
                <a:spcPts val="0"/>
              </a:spcBef>
              <a:spcAft>
                <a:spcPts val="0"/>
              </a:spcAft>
              <a:buSzPts val="4200"/>
              <a:buFont typeface="Economica" panose="02000506040000020004"/>
              <a:buNone/>
              <a:defRPr sz="4200">
                <a:latin typeface="Economica" panose="02000506040000020004"/>
                <a:ea typeface="Economica" panose="02000506040000020004"/>
                <a:cs typeface="Economica" panose="02000506040000020004"/>
                <a:sym typeface="Economica" panose="02000506040000020004"/>
              </a:defRPr>
            </a:lvl9pPr>
          </a:lstStyle>
          <a:p/>
        </p:txBody>
      </p:sp>
      <p:sp>
        <p:nvSpPr>
          <p:cNvPr id="16" name="Google Shape;16;g2560777095c_0_4"/>
          <p:cNvSpPr txBox="1"/>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7" name="Shape 17"/>
        <p:cNvGrpSpPr/>
        <p:nvPr/>
      </p:nvGrpSpPr>
      <p:grpSpPr>
        <a:xfrm>
          <a:off x="0" y="0"/>
          <a:ext cx="0" cy="0"/>
          <a:chOff x="0" y="0"/>
          <a:chExt cx="0" cy="0"/>
        </a:xfrm>
      </p:grpSpPr>
      <p:sp>
        <p:nvSpPr>
          <p:cNvPr id="18" name="Google Shape;18;g2560777095c_0_10"/>
          <p:cNvSpPr/>
          <p:nvPr/>
        </p:nvSpPr>
        <p:spPr>
          <a:xfrm flipH="1">
            <a:off x="15191875" y="920450"/>
            <a:ext cx="2163250" cy="224990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9" name="Google Shape;19;g2560777095c_0_10"/>
          <p:cNvSpPr/>
          <p:nvPr/>
        </p:nvSpPr>
        <p:spPr>
          <a:xfrm rot="10800000" flipH="1">
            <a:off x="932850" y="7116650"/>
            <a:ext cx="2163250" cy="224990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0" name="Google Shape;20;g2560777095c_0_10"/>
          <p:cNvSpPr txBox="1"/>
          <p:nvPr>
            <p:ph type="title"/>
          </p:nvPr>
        </p:nvSpPr>
        <p:spPr>
          <a:xfrm>
            <a:off x="1547400" y="3612900"/>
            <a:ext cx="15193200" cy="3061200"/>
          </a:xfrm>
          <a:prstGeom prst="rect">
            <a:avLst/>
          </a:prstGeom>
          <a:noFill/>
          <a:ln>
            <a:noFill/>
          </a:ln>
        </p:spPr>
        <p:txBody>
          <a:bodyPr spcFirstLastPara="1" wrap="square" lIns="182850" tIns="182850" rIns="182850" bIns="182850" anchor="ctr" anchorCtr="0">
            <a:normAutofit/>
          </a:bodyPr>
          <a:lstStyle>
            <a:lvl1pPr lvl="0" algn="ctr">
              <a:lnSpc>
                <a:spcPct val="100000"/>
              </a:lnSpc>
              <a:spcBef>
                <a:spcPts val="0"/>
              </a:spcBef>
              <a:spcAft>
                <a:spcPts val="0"/>
              </a:spcAft>
              <a:buSzPts val="8400"/>
              <a:buNone/>
              <a:defRPr/>
            </a:lvl1pPr>
            <a:lvl2pPr lvl="1" algn="ctr">
              <a:lnSpc>
                <a:spcPct val="100000"/>
              </a:lnSpc>
              <a:spcBef>
                <a:spcPts val="0"/>
              </a:spcBef>
              <a:spcAft>
                <a:spcPts val="0"/>
              </a:spcAft>
              <a:buSzPts val="8400"/>
              <a:buNone/>
              <a:defRPr/>
            </a:lvl2pPr>
            <a:lvl3pPr lvl="2" algn="ctr">
              <a:lnSpc>
                <a:spcPct val="100000"/>
              </a:lnSpc>
              <a:spcBef>
                <a:spcPts val="0"/>
              </a:spcBef>
              <a:spcAft>
                <a:spcPts val="0"/>
              </a:spcAft>
              <a:buSzPts val="8400"/>
              <a:buNone/>
              <a:defRPr/>
            </a:lvl3pPr>
            <a:lvl4pPr lvl="3" algn="ctr">
              <a:lnSpc>
                <a:spcPct val="100000"/>
              </a:lnSpc>
              <a:spcBef>
                <a:spcPts val="0"/>
              </a:spcBef>
              <a:spcAft>
                <a:spcPts val="0"/>
              </a:spcAft>
              <a:buSzPts val="8400"/>
              <a:buNone/>
              <a:defRPr/>
            </a:lvl4pPr>
            <a:lvl5pPr lvl="4" algn="ctr">
              <a:lnSpc>
                <a:spcPct val="100000"/>
              </a:lnSpc>
              <a:spcBef>
                <a:spcPts val="0"/>
              </a:spcBef>
              <a:spcAft>
                <a:spcPts val="0"/>
              </a:spcAft>
              <a:buSzPts val="8400"/>
              <a:buNone/>
              <a:defRPr/>
            </a:lvl5pPr>
            <a:lvl6pPr lvl="5" algn="ctr">
              <a:lnSpc>
                <a:spcPct val="100000"/>
              </a:lnSpc>
              <a:spcBef>
                <a:spcPts val="0"/>
              </a:spcBef>
              <a:spcAft>
                <a:spcPts val="0"/>
              </a:spcAft>
              <a:buSzPts val="8400"/>
              <a:buNone/>
              <a:defRPr/>
            </a:lvl6pPr>
            <a:lvl7pPr lvl="6" algn="ctr">
              <a:lnSpc>
                <a:spcPct val="100000"/>
              </a:lnSpc>
              <a:spcBef>
                <a:spcPts val="0"/>
              </a:spcBef>
              <a:spcAft>
                <a:spcPts val="0"/>
              </a:spcAft>
              <a:buSzPts val="8400"/>
              <a:buNone/>
              <a:defRPr/>
            </a:lvl7pPr>
            <a:lvl8pPr lvl="7" algn="ctr">
              <a:lnSpc>
                <a:spcPct val="100000"/>
              </a:lnSpc>
              <a:spcBef>
                <a:spcPts val="0"/>
              </a:spcBef>
              <a:spcAft>
                <a:spcPts val="0"/>
              </a:spcAft>
              <a:buSzPts val="8400"/>
              <a:buNone/>
              <a:defRPr/>
            </a:lvl8pPr>
            <a:lvl9pPr lvl="8" algn="ctr">
              <a:lnSpc>
                <a:spcPct val="100000"/>
              </a:lnSpc>
              <a:spcBef>
                <a:spcPts val="0"/>
              </a:spcBef>
              <a:spcAft>
                <a:spcPts val="0"/>
              </a:spcAft>
              <a:buSzPts val="8400"/>
              <a:buNone/>
              <a:defRPr/>
            </a:lvl9pPr>
          </a:lstStyle>
          <a:p/>
        </p:txBody>
      </p:sp>
      <p:sp>
        <p:nvSpPr>
          <p:cNvPr id="21" name="Google Shape;21;g2560777095c_0_10"/>
          <p:cNvSpPr txBox="1"/>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2" name="Shape 22"/>
        <p:cNvGrpSpPr/>
        <p:nvPr/>
      </p:nvGrpSpPr>
      <p:grpSpPr>
        <a:xfrm>
          <a:off x="0" y="0"/>
          <a:ext cx="0" cy="0"/>
          <a:chOff x="0" y="0"/>
          <a:chExt cx="0" cy="0"/>
        </a:xfrm>
      </p:grpSpPr>
      <p:sp>
        <p:nvSpPr>
          <p:cNvPr id="23" name="Google Shape;23;g2560777095c_0_15"/>
          <p:cNvSpPr/>
          <p:nvPr/>
        </p:nvSpPr>
        <p:spPr>
          <a:xfrm>
            <a:off x="0" y="10091400"/>
            <a:ext cx="18288000" cy="195600"/>
          </a:xfrm>
          <a:prstGeom prst="rect">
            <a:avLst/>
          </a:prstGeom>
          <a:solidFill>
            <a:schemeClr val="lt2"/>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g2560777095c_0_15"/>
          <p:cNvSpPr txBox="1"/>
          <p:nvPr>
            <p:ph type="title"/>
          </p:nvPr>
        </p:nvSpPr>
        <p:spPr>
          <a:xfrm>
            <a:off x="623400" y="631850"/>
            <a:ext cx="17041200" cy="1662600"/>
          </a:xfrm>
          <a:prstGeom prst="rect">
            <a:avLst/>
          </a:prstGeom>
          <a:noFill/>
          <a:ln>
            <a:noFill/>
          </a:ln>
        </p:spPr>
        <p:txBody>
          <a:bodyPr spcFirstLastPara="1" wrap="square" lIns="182850" tIns="182850" rIns="182850" bIns="182850" anchor="b" anchorCtr="0">
            <a:normAutofit/>
          </a:bodyPr>
          <a:lstStyle>
            <a:lvl1pPr lvl="0" algn="l">
              <a:lnSpc>
                <a:spcPct val="100000"/>
              </a:lnSpc>
              <a:spcBef>
                <a:spcPts val="0"/>
              </a:spcBef>
              <a:spcAft>
                <a:spcPts val="0"/>
              </a:spcAft>
              <a:buSzPts val="8400"/>
              <a:buNone/>
              <a:defRPr/>
            </a:lvl1pPr>
            <a:lvl2pPr lvl="1" algn="l">
              <a:lnSpc>
                <a:spcPct val="100000"/>
              </a:lnSpc>
              <a:spcBef>
                <a:spcPts val="0"/>
              </a:spcBef>
              <a:spcAft>
                <a:spcPts val="0"/>
              </a:spcAft>
              <a:buSzPts val="8400"/>
              <a:buNone/>
              <a:defRPr/>
            </a:lvl2pPr>
            <a:lvl3pPr lvl="2" algn="l">
              <a:lnSpc>
                <a:spcPct val="100000"/>
              </a:lnSpc>
              <a:spcBef>
                <a:spcPts val="0"/>
              </a:spcBef>
              <a:spcAft>
                <a:spcPts val="0"/>
              </a:spcAft>
              <a:buSzPts val="8400"/>
              <a:buNone/>
              <a:defRPr/>
            </a:lvl3pPr>
            <a:lvl4pPr lvl="3" algn="l">
              <a:lnSpc>
                <a:spcPct val="100000"/>
              </a:lnSpc>
              <a:spcBef>
                <a:spcPts val="0"/>
              </a:spcBef>
              <a:spcAft>
                <a:spcPts val="0"/>
              </a:spcAft>
              <a:buSzPts val="8400"/>
              <a:buNone/>
              <a:defRPr/>
            </a:lvl4pPr>
            <a:lvl5pPr lvl="4" algn="l">
              <a:lnSpc>
                <a:spcPct val="100000"/>
              </a:lnSpc>
              <a:spcBef>
                <a:spcPts val="0"/>
              </a:spcBef>
              <a:spcAft>
                <a:spcPts val="0"/>
              </a:spcAft>
              <a:buSzPts val="8400"/>
              <a:buNone/>
              <a:defRPr/>
            </a:lvl5pPr>
            <a:lvl6pPr lvl="5" algn="l">
              <a:lnSpc>
                <a:spcPct val="100000"/>
              </a:lnSpc>
              <a:spcBef>
                <a:spcPts val="0"/>
              </a:spcBef>
              <a:spcAft>
                <a:spcPts val="0"/>
              </a:spcAft>
              <a:buSzPts val="8400"/>
              <a:buNone/>
              <a:defRPr/>
            </a:lvl6pPr>
            <a:lvl7pPr lvl="6" algn="l">
              <a:lnSpc>
                <a:spcPct val="100000"/>
              </a:lnSpc>
              <a:spcBef>
                <a:spcPts val="0"/>
              </a:spcBef>
              <a:spcAft>
                <a:spcPts val="0"/>
              </a:spcAft>
              <a:buSzPts val="8400"/>
              <a:buNone/>
              <a:defRPr/>
            </a:lvl7pPr>
            <a:lvl8pPr lvl="7" algn="l">
              <a:lnSpc>
                <a:spcPct val="100000"/>
              </a:lnSpc>
              <a:spcBef>
                <a:spcPts val="0"/>
              </a:spcBef>
              <a:spcAft>
                <a:spcPts val="0"/>
              </a:spcAft>
              <a:buSzPts val="8400"/>
              <a:buNone/>
              <a:defRPr/>
            </a:lvl8pPr>
            <a:lvl9pPr lvl="8" algn="l">
              <a:lnSpc>
                <a:spcPct val="100000"/>
              </a:lnSpc>
              <a:spcBef>
                <a:spcPts val="0"/>
              </a:spcBef>
              <a:spcAft>
                <a:spcPts val="0"/>
              </a:spcAft>
              <a:buSzPts val="8400"/>
              <a:buNone/>
              <a:defRPr/>
            </a:lvl9pPr>
          </a:lstStyle>
          <a:p/>
        </p:txBody>
      </p:sp>
      <p:sp>
        <p:nvSpPr>
          <p:cNvPr id="25" name="Google Shape;25;g2560777095c_0_15"/>
          <p:cNvSpPr txBox="1"/>
          <p:nvPr>
            <p:ph type="body" idx="1"/>
          </p:nvPr>
        </p:nvSpPr>
        <p:spPr>
          <a:xfrm>
            <a:off x="623400" y="2450450"/>
            <a:ext cx="17041200" cy="6708000"/>
          </a:xfrm>
          <a:prstGeom prst="rect">
            <a:avLst/>
          </a:prstGeom>
          <a:noFill/>
          <a:ln>
            <a:noFill/>
          </a:ln>
        </p:spPr>
        <p:txBody>
          <a:bodyPr spcFirstLastPara="1" wrap="square" lIns="182850" tIns="182850" rIns="182850" bIns="182850" anchor="t" anchorCtr="0">
            <a:normAutofit/>
          </a:bodyPr>
          <a:lstStyle>
            <a:lvl1pPr marL="457200" lvl="0" indent="-457200" algn="l">
              <a:lnSpc>
                <a:spcPct val="115000"/>
              </a:lnSpc>
              <a:spcBef>
                <a:spcPts val="0"/>
              </a:spcBef>
              <a:spcAft>
                <a:spcPts val="0"/>
              </a:spcAft>
              <a:buSzPts val="3600"/>
              <a:buChar char="●"/>
              <a:defRPr/>
            </a:lvl1pPr>
            <a:lvl2pPr marL="914400" lvl="1" indent="-406400" algn="l">
              <a:lnSpc>
                <a:spcPct val="115000"/>
              </a:lnSpc>
              <a:spcBef>
                <a:spcPts val="0"/>
              </a:spcBef>
              <a:spcAft>
                <a:spcPts val="0"/>
              </a:spcAft>
              <a:buSzPts val="2800"/>
              <a:buChar char="○"/>
              <a:defRPr/>
            </a:lvl2pPr>
            <a:lvl3pPr marL="1371600" lvl="2" indent="-406400" algn="l">
              <a:lnSpc>
                <a:spcPct val="115000"/>
              </a:lnSpc>
              <a:spcBef>
                <a:spcPts val="0"/>
              </a:spcBef>
              <a:spcAft>
                <a:spcPts val="0"/>
              </a:spcAft>
              <a:buSzPts val="2800"/>
              <a:buChar char="■"/>
              <a:defRPr/>
            </a:lvl3pPr>
            <a:lvl4pPr marL="1828800" lvl="3" indent="-406400" algn="l">
              <a:lnSpc>
                <a:spcPct val="115000"/>
              </a:lnSpc>
              <a:spcBef>
                <a:spcPts val="0"/>
              </a:spcBef>
              <a:spcAft>
                <a:spcPts val="0"/>
              </a:spcAft>
              <a:buSzPts val="2800"/>
              <a:buChar char="●"/>
              <a:defRPr/>
            </a:lvl4pPr>
            <a:lvl5pPr marL="2286000" lvl="4" indent="-406400" algn="l">
              <a:lnSpc>
                <a:spcPct val="115000"/>
              </a:lnSpc>
              <a:spcBef>
                <a:spcPts val="0"/>
              </a:spcBef>
              <a:spcAft>
                <a:spcPts val="0"/>
              </a:spcAft>
              <a:buSzPts val="2800"/>
              <a:buChar char="○"/>
              <a:defRPr/>
            </a:lvl5pPr>
            <a:lvl6pPr marL="2743200" lvl="5" indent="-406400" algn="l">
              <a:lnSpc>
                <a:spcPct val="115000"/>
              </a:lnSpc>
              <a:spcBef>
                <a:spcPts val="0"/>
              </a:spcBef>
              <a:spcAft>
                <a:spcPts val="0"/>
              </a:spcAft>
              <a:buSzPts val="2800"/>
              <a:buChar char="■"/>
              <a:defRPr/>
            </a:lvl6pPr>
            <a:lvl7pPr marL="3200400" lvl="6" indent="-406400" algn="l">
              <a:lnSpc>
                <a:spcPct val="115000"/>
              </a:lnSpc>
              <a:spcBef>
                <a:spcPts val="0"/>
              </a:spcBef>
              <a:spcAft>
                <a:spcPts val="0"/>
              </a:spcAft>
              <a:buSzPts val="2800"/>
              <a:buChar char="●"/>
              <a:defRPr/>
            </a:lvl7pPr>
            <a:lvl8pPr marL="3657600" lvl="7" indent="-406400" algn="l">
              <a:lnSpc>
                <a:spcPct val="115000"/>
              </a:lnSpc>
              <a:spcBef>
                <a:spcPts val="0"/>
              </a:spcBef>
              <a:spcAft>
                <a:spcPts val="0"/>
              </a:spcAft>
              <a:buSzPts val="2800"/>
              <a:buChar char="○"/>
              <a:defRPr/>
            </a:lvl8pPr>
            <a:lvl9pPr marL="4114800" lvl="8" indent="-406400" algn="l">
              <a:lnSpc>
                <a:spcPct val="115000"/>
              </a:lnSpc>
              <a:spcBef>
                <a:spcPts val="0"/>
              </a:spcBef>
              <a:spcAft>
                <a:spcPts val="0"/>
              </a:spcAft>
              <a:buSzPts val="2800"/>
              <a:buChar char="■"/>
              <a:defRPr/>
            </a:lvl9pPr>
          </a:lstStyle>
          <a:p/>
        </p:txBody>
      </p:sp>
      <p:sp>
        <p:nvSpPr>
          <p:cNvPr id="26" name="Google Shape;26;g2560777095c_0_15"/>
          <p:cNvSpPr txBox="1"/>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7" name="Shape 27"/>
        <p:cNvGrpSpPr/>
        <p:nvPr/>
      </p:nvGrpSpPr>
      <p:grpSpPr>
        <a:xfrm>
          <a:off x="0" y="0"/>
          <a:ext cx="0" cy="0"/>
          <a:chOff x="0" y="0"/>
          <a:chExt cx="0" cy="0"/>
        </a:xfrm>
      </p:grpSpPr>
      <p:sp>
        <p:nvSpPr>
          <p:cNvPr id="28" name="Google Shape;28;g2560777095c_0_20"/>
          <p:cNvSpPr txBox="1"/>
          <p:nvPr>
            <p:ph type="title"/>
          </p:nvPr>
        </p:nvSpPr>
        <p:spPr>
          <a:xfrm>
            <a:off x="623400" y="631850"/>
            <a:ext cx="17041200" cy="1662600"/>
          </a:xfrm>
          <a:prstGeom prst="rect">
            <a:avLst/>
          </a:prstGeom>
          <a:noFill/>
          <a:ln>
            <a:noFill/>
          </a:ln>
        </p:spPr>
        <p:txBody>
          <a:bodyPr spcFirstLastPara="1" wrap="square" lIns="182850" tIns="182850" rIns="182850" bIns="182850" anchor="b" anchorCtr="0">
            <a:normAutofit/>
          </a:bodyPr>
          <a:lstStyle>
            <a:lvl1pPr lvl="0" algn="l">
              <a:lnSpc>
                <a:spcPct val="100000"/>
              </a:lnSpc>
              <a:spcBef>
                <a:spcPts val="0"/>
              </a:spcBef>
              <a:spcAft>
                <a:spcPts val="0"/>
              </a:spcAft>
              <a:buSzPts val="8400"/>
              <a:buNone/>
              <a:defRPr/>
            </a:lvl1pPr>
            <a:lvl2pPr lvl="1" algn="l">
              <a:lnSpc>
                <a:spcPct val="100000"/>
              </a:lnSpc>
              <a:spcBef>
                <a:spcPts val="0"/>
              </a:spcBef>
              <a:spcAft>
                <a:spcPts val="0"/>
              </a:spcAft>
              <a:buSzPts val="8400"/>
              <a:buNone/>
              <a:defRPr/>
            </a:lvl2pPr>
            <a:lvl3pPr lvl="2" algn="l">
              <a:lnSpc>
                <a:spcPct val="100000"/>
              </a:lnSpc>
              <a:spcBef>
                <a:spcPts val="0"/>
              </a:spcBef>
              <a:spcAft>
                <a:spcPts val="0"/>
              </a:spcAft>
              <a:buSzPts val="8400"/>
              <a:buNone/>
              <a:defRPr/>
            </a:lvl3pPr>
            <a:lvl4pPr lvl="3" algn="l">
              <a:lnSpc>
                <a:spcPct val="100000"/>
              </a:lnSpc>
              <a:spcBef>
                <a:spcPts val="0"/>
              </a:spcBef>
              <a:spcAft>
                <a:spcPts val="0"/>
              </a:spcAft>
              <a:buSzPts val="8400"/>
              <a:buNone/>
              <a:defRPr/>
            </a:lvl4pPr>
            <a:lvl5pPr lvl="4" algn="l">
              <a:lnSpc>
                <a:spcPct val="100000"/>
              </a:lnSpc>
              <a:spcBef>
                <a:spcPts val="0"/>
              </a:spcBef>
              <a:spcAft>
                <a:spcPts val="0"/>
              </a:spcAft>
              <a:buSzPts val="8400"/>
              <a:buNone/>
              <a:defRPr/>
            </a:lvl5pPr>
            <a:lvl6pPr lvl="5" algn="l">
              <a:lnSpc>
                <a:spcPct val="100000"/>
              </a:lnSpc>
              <a:spcBef>
                <a:spcPts val="0"/>
              </a:spcBef>
              <a:spcAft>
                <a:spcPts val="0"/>
              </a:spcAft>
              <a:buSzPts val="8400"/>
              <a:buNone/>
              <a:defRPr/>
            </a:lvl6pPr>
            <a:lvl7pPr lvl="6" algn="l">
              <a:lnSpc>
                <a:spcPct val="100000"/>
              </a:lnSpc>
              <a:spcBef>
                <a:spcPts val="0"/>
              </a:spcBef>
              <a:spcAft>
                <a:spcPts val="0"/>
              </a:spcAft>
              <a:buSzPts val="8400"/>
              <a:buNone/>
              <a:defRPr/>
            </a:lvl7pPr>
            <a:lvl8pPr lvl="7" algn="l">
              <a:lnSpc>
                <a:spcPct val="100000"/>
              </a:lnSpc>
              <a:spcBef>
                <a:spcPts val="0"/>
              </a:spcBef>
              <a:spcAft>
                <a:spcPts val="0"/>
              </a:spcAft>
              <a:buSzPts val="8400"/>
              <a:buNone/>
              <a:defRPr/>
            </a:lvl8pPr>
            <a:lvl9pPr lvl="8" algn="l">
              <a:lnSpc>
                <a:spcPct val="100000"/>
              </a:lnSpc>
              <a:spcBef>
                <a:spcPts val="0"/>
              </a:spcBef>
              <a:spcAft>
                <a:spcPts val="0"/>
              </a:spcAft>
              <a:buSzPts val="8400"/>
              <a:buNone/>
              <a:defRPr/>
            </a:lvl9pPr>
          </a:lstStyle>
          <a:p/>
        </p:txBody>
      </p:sp>
      <p:sp>
        <p:nvSpPr>
          <p:cNvPr id="29" name="Google Shape;29;g2560777095c_0_20"/>
          <p:cNvSpPr txBox="1"/>
          <p:nvPr>
            <p:ph type="body" idx="1"/>
          </p:nvPr>
        </p:nvSpPr>
        <p:spPr>
          <a:xfrm>
            <a:off x="623400" y="2450450"/>
            <a:ext cx="7999800" cy="6708000"/>
          </a:xfrm>
          <a:prstGeom prst="rect">
            <a:avLst/>
          </a:prstGeom>
          <a:noFill/>
          <a:ln>
            <a:noFill/>
          </a:ln>
        </p:spPr>
        <p:txBody>
          <a:bodyPr spcFirstLastPara="1" wrap="square" lIns="182850" tIns="182850" rIns="182850" bIns="182850" anchor="t" anchorCtr="0">
            <a:normAutofit/>
          </a:bodyPr>
          <a:lstStyle>
            <a:lvl1pPr marL="457200" lvl="0" indent="-406400" algn="l">
              <a:lnSpc>
                <a:spcPct val="115000"/>
              </a:lnSpc>
              <a:spcBef>
                <a:spcPts val="0"/>
              </a:spcBef>
              <a:spcAft>
                <a:spcPts val="0"/>
              </a:spcAft>
              <a:buSzPts val="2800"/>
              <a:buChar char="●"/>
              <a:defRPr sz="2800"/>
            </a:lvl1pPr>
            <a:lvl2pPr marL="914400" lvl="1" indent="-381000" algn="l">
              <a:lnSpc>
                <a:spcPct val="115000"/>
              </a:lnSpc>
              <a:spcBef>
                <a:spcPts val="0"/>
              </a:spcBef>
              <a:spcAft>
                <a:spcPts val="0"/>
              </a:spcAft>
              <a:buSzPts val="2400"/>
              <a:buChar char="○"/>
              <a:defRPr sz="2400"/>
            </a:lvl2pPr>
            <a:lvl3pPr marL="1371600" lvl="2" indent="-381000" algn="l">
              <a:lnSpc>
                <a:spcPct val="115000"/>
              </a:lnSpc>
              <a:spcBef>
                <a:spcPts val="0"/>
              </a:spcBef>
              <a:spcAft>
                <a:spcPts val="0"/>
              </a:spcAft>
              <a:buSzPts val="2400"/>
              <a:buChar char="■"/>
              <a:defRPr sz="2400"/>
            </a:lvl3pPr>
            <a:lvl4pPr marL="1828800" lvl="3" indent="-381000" algn="l">
              <a:lnSpc>
                <a:spcPct val="115000"/>
              </a:lnSpc>
              <a:spcBef>
                <a:spcPts val="0"/>
              </a:spcBef>
              <a:spcAft>
                <a:spcPts val="0"/>
              </a:spcAft>
              <a:buSzPts val="2400"/>
              <a:buChar char="●"/>
              <a:defRPr sz="2400"/>
            </a:lvl4pPr>
            <a:lvl5pPr marL="2286000" lvl="4" indent="-381000" algn="l">
              <a:lnSpc>
                <a:spcPct val="115000"/>
              </a:lnSpc>
              <a:spcBef>
                <a:spcPts val="0"/>
              </a:spcBef>
              <a:spcAft>
                <a:spcPts val="0"/>
              </a:spcAft>
              <a:buSzPts val="2400"/>
              <a:buChar char="○"/>
              <a:defRPr sz="2400"/>
            </a:lvl5pPr>
            <a:lvl6pPr marL="2743200" lvl="5" indent="-381000" algn="l">
              <a:lnSpc>
                <a:spcPct val="115000"/>
              </a:lnSpc>
              <a:spcBef>
                <a:spcPts val="0"/>
              </a:spcBef>
              <a:spcAft>
                <a:spcPts val="0"/>
              </a:spcAft>
              <a:buSzPts val="2400"/>
              <a:buChar char="■"/>
              <a:defRPr sz="2400"/>
            </a:lvl6pPr>
            <a:lvl7pPr marL="3200400" lvl="6" indent="-381000" algn="l">
              <a:lnSpc>
                <a:spcPct val="115000"/>
              </a:lnSpc>
              <a:spcBef>
                <a:spcPts val="0"/>
              </a:spcBef>
              <a:spcAft>
                <a:spcPts val="0"/>
              </a:spcAft>
              <a:buSzPts val="2400"/>
              <a:buChar char="●"/>
              <a:defRPr sz="2400"/>
            </a:lvl7pPr>
            <a:lvl8pPr marL="3657600" lvl="7" indent="-381000" algn="l">
              <a:lnSpc>
                <a:spcPct val="115000"/>
              </a:lnSpc>
              <a:spcBef>
                <a:spcPts val="0"/>
              </a:spcBef>
              <a:spcAft>
                <a:spcPts val="0"/>
              </a:spcAft>
              <a:buSzPts val="2400"/>
              <a:buChar char="○"/>
              <a:defRPr sz="2400"/>
            </a:lvl8pPr>
            <a:lvl9pPr marL="4114800" lvl="8" indent="-381000" algn="l">
              <a:lnSpc>
                <a:spcPct val="115000"/>
              </a:lnSpc>
              <a:spcBef>
                <a:spcPts val="0"/>
              </a:spcBef>
              <a:spcAft>
                <a:spcPts val="0"/>
              </a:spcAft>
              <a:buSzPts val="2400"/>
              <a:buChar char="■"/>
              <a:defRPr sz="2400"/>
            </a:lvl9pPr>
          </a:lstStyle>
          <a:p/>
        </p:txBody>
      </p:sp>
      <p:sp>
        <p:nvSpPr>
          <p:cNvPr id="30" name="Google Shape;30;g2560777095c_0_20"/>
          <p:cNvSpPr txBox="1"/>
          <p:nvPr>
            <p:ph type="body" idx="2"/>
          </p:nvPr>
        </p:nvSpPr>
        <p:spPr>
          <a:xfrm>
            <a:off x="9664800" y="2450450"/>
            <a:ext cx="7999800" cy="6708000"/>
          </a:xfrm>
          <a:prstGeom prst="rect">
            <a:avLst/>
          </a:prstGeom>
          <a:noFill/>
          <a:ln>
            <a:noFill/>
          </a:ln>
        </p:spPr>
        <p:txBody>
          <a:bodyPr spcFirstLastPara="1" wrap="square" lIns="182850" tIns="182850" rIns="182850" bIns="182850" anchor="t" anchorCtr="0">
            <a:normAutofit/>
          </a:bodyPr>
          <a:lstStyle>
            <a:lvl1pPr marL="457200" lvl="0" indent="-406400" algn="l">
              <a:lnSpc>
                <a:spcPct val="115000"/>
              </a:lnSpc>
              <a:spcBef>
                <a:spcPts val="0"/>
              </a:spcBef>
              <a:spcAft>
                <a:spcPts val="0"/>
              </a:spcAft>
              <a:buSzPts val="2800"/>
              <a:buChar char="●"/>
              <a:defRPr sz="2800"/>
            </a:lvl1pPr>
            <a:lvl2pPr marL="914400" lvl="1" indent="-381000" algn="l">
              <a:lnSpc>
                <a:spcPct val="115000"/>
              </a:lnSpc>
              <a:spcBef>
                <a:spcPts val="0"/>
              </a:spcBef>
              <a:spcAft>
                <a:spcPts val="0"/>
              </a:spcAft>
              <a:buSzPts val="2400"/>
              <a:buChar char="○"/>
              <a:defRPr sz="2400"/>
            </a:lvl2pPr>
            <a:lvl3pPr marL="1371600" lvl="2" indent="-381000" algn="l">
              <a:lnSpc>
                <a:spcPct val="115000"/>
              </a:lnSpc>
              <a:spcBef>
                <a:spcPts val="0"/>
              </a:spcBef>
              <a:spcAft>
                <a:spcPts val="0"/>
              </a:spcAft>
              <a:buSzPts val="2400"/>
              <a:buChar char="■"/>
              <a:defRPr sz="2400"/>
            </a:lvl3pPr>
            <a:lvl4pPr marL="1828800" lvl="3" indent="-381000" algn="l">
              <a:lnSpc>
                <a:spcPct val="115000"/>
              </a:lnSpc>
              <a:spcBef>
                <a:spcPts val="0"/>
              </a:spcBef>
              <a:spcAft>
                <a:spcPts val="0"/>
              </a:spcAft>
              <a:buSzPts val="2400"/>
              <a:buChar char="●"/>
              <a:defRPr sz="2400"/>
            </a:lvl4pPr>
            <a:lvl5pPr marL="2286000" lvl="4" indent="-381000" algn="l">
              <a:lnSpc>
                <a:spcPct val="115000"/>
              </a:lnSpc>
              <a:spcBef>
                <a:spcPts val="0"/>
              </a:spcBef>
              <a:spcAft>
                <a:spcPts val="0"/>
              </a:spcAft>
              <a:buSzPts val="2400"/>
              <a:buChar char="○"/>
              <a:defRPr sz="2400"/>
            </a:lvl5pPr>
            <a:lvl6pPr marL="2743200" lvl="5" indent="-381000" algn="l">
              <a:lnSpc>
                <a:spcPct val="115000"/>
              </a:lnSpc>
              <a:spcBef>
                <a:spcPts val="0"/>
              </a:spcBef>
              <a:spcAft>
                <a:spcPts val="0"/>
              </a:spcAft>
              <a:buSzPts val="2400"/>
              <a:buChar char="■"/>
              <a:defRPr sz="2400"/>
            </a:lvl6pPr>
            <a:lvl7pPr marL="3200400" lvl="6" indent="-381000" algn="l">
              <a:lnSpc>
                <a:spcPct val="115000"/>
              </a:lnSpc>
              <a:spcBef>
                <a:spcPts val="0"/>
              </a:spcBef>
              <a:spcAft>
                <a:spcPts val="0"/>
              </a:spcAft>
              <a:buSzPts val="2400"/>
              <a:buChar char="●"/>
              <a:defRPr sz="2400"/>
            </a:lvl7pPr>
            <a:lvl8pPr marL="3657600" lvl="7" indent="-381000" algn="l">
              <a:lnSpc>
                <a:spcPct val="115000"/>
              </a:lnSpc>
              <a:spcBef>
                <a:spcPts val="0"/>
              </a:spcBef>
              <a:spcAft>
                <a:spcPts val="0"/>
              </a:spcAft>
              <a:buSzPts val="2400"/>
              <a:buChar char="○"/>
              <a:defRPr sz="2400"/>
            </a:lvl8pPr>
            <a:lvl9pPr marL="4114800" lvl="8" indent="-381000" algn="l">
              <a:lnSpc>
                <a:spcPct val="115000"/>
              </a:lnSpc>
              <a:spcBef>
                <a:spcPts val="0"/>
              </a:spcBef>
              <a:spcAft>
                <a:spcPts val="0"/>
              </a:spcAft>
              <a:buSzPts val="2400"/>
              <a:buChar char="■"/>
              <a:defRPr sz="2400"/>
            </a:lvl9pPr>
          </a:lstStyle>
          <a:p/>
        </p:txBody>
      </p:sp>
      <p:sp>
        <p:nvSpPr>
          <p:cNvPr id="31" name="Google Shape;31;g2560777095c_0_20"/>
          <p:cNvSpPr txBox="1"/>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2" name="Shape 32"/>
        <p:cNvGrpSpPr/>
        <p:nvPr/>
      </p:nvGrpSpPr>
      <p:grpSpPr>
        <a:xfrm>
          <a:off x="0" y="0"/>
          <a:ext cx="0" cy="0"/>
          <a:chOff x="0" y="0"/>
          <a:chExt cx="0" cy="0"/>
        </a:xfrm>
      </p:grpSpPr>
      <p:sp>
        <p:nvSpPr>
          <p:cNvPr id="33" name="Google Shape;33;g2560777095c_0_25"/>
          <p:cNvSpPr txBox="1"/>
          <p:nvPr>
            <p:ph type="title"/>
          </p:nvPr>
        </p:nvSpPr>
        <p:spPr>
          <a:xfrm>
            <a:off x="623400" y="631850"/>
            <a:ext cx="17041200" cy="1662600"/>
          </a:xfrm>
          <a:prstGeom prst="rect">
            <a:avLst/>
          </a:prstGeom>
          <a:noFill/>
          <a:ln>
            <a:noFill/>
          </a:ln>
        </p:spPr>
        <p:txBody>
          <a:bodyPr spcFirstLastPara="1" wrap="square" lIns="182850" tIns="182850" rIns="182850" bIns="182850" anchor="b" anchorCtr="0">
            <a:normAutofit/>
          </a:bodyPr>
          <a:lstStyle>
            <a:lvl1pPr lvl="0" algn="l">
              <a:lnSpc>
                <a:spcPct val="100000"/>
              </a:lnSpc>
              <a:spcBef>
                <a:spcPts val="0"/>
              </a:spcBef>
              <a:spcAft>
                <a:spcPts val="0"/>
              </a:spcAft>
              <a:buSzPts val="8400"/>
              <a:buNone/>
              <a:defRPr/>
            </a:lvl1pPr>
            <a:lvl2pPr lvl="1" algn="l">
              <a:lnSpc>
                <a:spcPct val="100000"/>
              </a:lnSpc>
              <a:spcBef>
                <a:spcPts val="0"/>
              </a:spcBef>
              <a:spcAft>
                <a:spcPts val="0"/>
              </a:spcAft>
              <a:buSzPts val="8400"/>
              <a:buNone/>
              <a:defRPr/>
            </a:lvl2pPr>
            <a:lvl3pPr lvl="2" algn="l">
              <a:lnSpc>
                <a:spcPct val="100000"/>
              </a:lnSpc>
              <a:spcBef>
                <a:spcPts val="0"/>
              </a:spcBef>
              <a:spcAft>
                <a:spcPts val="0"/>
              </a:spcAft>
              <a:buSzPts val="8400"/>
              <a:buNone/>
              <a:defRPr/>
            </a:lvl3pPr>
            <a:lvl4pPr lvl="3" algn="l">
              <a:lnSpc>
                <a:spcPct val="100000"/>
              </a:lnSpc>
              <a:spcBef>
                <a:spcPts val="0"/>
              </a:spcBef>
              <a:spcAft>
                <a:spcPts val="0"/>
              </a:spcAft>
              <a:buSzPts val="8400"/>
              <a:buNone/>
              <a:defRPr/>
            </a:lvl4pPr>
            <a:lvl5pPr lvl="4" algn="l">
              <a:lnSpc>
                <a:spcPct val="100000"/>
              </a:lnSpc>
              <a:spcBef>
                <a:spcPts val="0"/>
              </a:spcBef>
              <a:spcAft>
                <a:spcPts val="0"/>
              </a:spcAft>
              <a:buSzPts val="8400"/>
              <a:buNone/>
              <a:defRPr/>
            </a:lvl5pPr>
            <a:lvl6pPr lvl="5" algn="l">
              <a:lnSpc>
                <a:spcPct val="100000"/>
              </a:lnSpc>
              <a:spcBef>
                <a:spcPts val="0"/>
              </a:spcBef>
              <a:spcAft>
                <a:spcPts val="0"/>
              </a:spcAft>
              <a:buSzPts val="8400"/>
              <a:buNone/>
              <a:defRPr/>
            </a:lvl6pPr>
            <a:lvl7pPr lvl="6" algn="l">
              <a:lnSpc>
                <a:spcPct val="100000"/>
              </a:lnSpc>
              <a:spcBef>
                <a:spcPts val="0"/>
              </a:spcBef>
              <a:spcAft>
                <a:spcPts val="0"/>
              </a:spcAft>
              <a:buSzPts val="8400"/>
              <a:buNone/>
              <a:defRPr/>
            </a:lvl7pPr>
            <a:lvl8pPr lvl="7" algn="l">
              <a:lnSpc>
                <a:spcPct val="100000"/>
              </a:lnSpc>
              <a:spcBef>
                <a:spcPts val="0"/>
              </a:spcBef>
              <a:spcAft>
                <a:spcPts val="0"/>
              </a:spcAft>
              <a:buSzPts val="8400"/>
              <a:buNone/>
              <a:defRPr/>
            </a:lvl8pPr>
            <a:lvl9pPr lvl="8" algn="l">
              <a:lnSpc>
                <a:spcPct val="100000"/>
              </a:lnSpc>
              <a:spcBef>
                <a:spcPts val="0"/>
              </a:spcBef>
              <a:spcAft>
                <a:spcPts val="0"/>
              </a:spcAft>
              <a:buSzPts val="8400"/>
              <a:buNone/>
              <a:defRPr/>
            </a:lvl9pPr>
          </a:lstStyle>
          <a:p/>
        </p:txBody>
      </p:sp>
      <p:sp>
        <p:nvSpPr>
          <p:cNvPr id="34" name="Google Shape;34;g2560777095c_0_25"/>
          <p:cNvSpPr txBox="1"/>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5" name="Shape 35"/>
        <p:cNvGrpSpPr/>
        <p:nvPr/>
      </p:nvGrpSpPr>
      <p:grpSpPr>
        <a:xfrm>
          <a:off x="0" y="0"/>
          <a:ext cx="0" cy="0"/>
          <a:chOff x="0" y="0"/>
          <a:chExt cx="0" cy="0"/>
        </a:xfrm>
      </p:grpSpPr>
      <p:sp>
        <p:nvSpPr>
          <p:cNvPr id="36" name="Google Shape;36;g2560777095c_0_28"/>
          <p:cNvSpPr txBox="1"/>
          <p:nvPr>
            <p:ph type="title"/>
          </p:nvPr>
        </p:nvSpPr>
        <p:spPr>
          <a:xfrm>
            <a:off x="623400" y="1111200"/>
            <a:ext cx="5616000" cy="1511400"/>
          </a:xfrm>
          <a:prstGeom prst="rect">
            <a:avLst/>
          </a:prstGeom>
          <a:noFill/>
          <a:ln>
            <a:noFill/>
          </a:ln>
        </p:spPr>
        <p:txBody>
          <a:bodyPr spcFirstLastPara="1" wrap="square" lIns="182850" tIns="182850" rIns="182850" bIns="182850" anchor="b" anchorCtr="0">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37" name="Google Shape;37;g2560777095c_0_28"/>
          <p:cNvSpPr txBox="1"/>
          <p:nvPr>
            <p:ph type="body" idx="1"/>
          </p:nvPr>
        </p:nvSpPr>
        <p:spPr>
          <a:xfrm>
            <a:off x="623400" y="2798800"/>
            <a:ext cx="5616000" cy="5569800"/>
          </a:xfrm>
          <a:prstGeom prst="rect">
            <a:avLst/>
          </a:prstGeom>
          <a:noFill/>
          <a:ln>
            <a:noFill/>
          </a:ln>
        </p:spPr>
        <p:txBody>
          <a:bodyPr spcFirstLastPara="1" wrap="square" lIns="182850" tIns="182850" rIns="182850" bIns="182850" anchor="t" anchorCtr="0">
            <a:normAutofit/>
          </a:bodyPr>
          <a:lstStyle>
            <a:lvl1pPr marL="457200" lvl="0" indent="-381000" algn="l">
              <a:lnSpc>
                <a:spcPct val="115000"/>
              </a:lnSpc>
              <a:spcBef>
                <a:spcPts val="0"/>
              </a:spcBef>
              <a:spcAft>
                <a:spcPts val="0"/>
              </a:spcAft>
              <a:buSzPts val="2400"/>
              <a:buChar char="●"/>
              <a:defRPr sz="2400"/>
            </a:lvl1pPr>
            <a:lvl2pPr marL="914400" lvl="1" indent="-381000" algn="l">
              <a:lnSpc>
                <a:spcPct val="115000"/>
              </a:lnSpc>
              <a:spcBef>
                <a:spcPts val="0"/>
              </a:spcBef>
              <a:spcAft>
                <a:spcPts val="0"/>
              </a:spcAft>
              <a:buSzPts val="2400"/>
              <a:buChar char="○"/>
              <a:defRPr sz="2400"/>
            </a:lvl2pPr>
            <a:lvl3pPr marL="1371600" lvl="2" indent="-381000" algn="l">
              <a:lnSpc>
                <a:spcPct val="115000"/>
              </a:lnSpc>
              <a:spcBef>
                <a:spcPts val="0"/>
              </a:spcBef>
              <a:spcAft>
                <a:spcPts val="0"/>
              </a:spcAft>
              <a:buSzPts val="2400"/>
              <a:buChar char="■"/>
              <a:defRPr sz="2400"/>
            </a:lvl3pPr>
            <a:lvl4pPr marL="1828800" lvl="3" indent="-381000" algn="l">
              <a:lnSpc>
                <a:spcPct val="115000"/>
              </a:lnSpc>
              <a:spcBef>
                <a:spcPts val="0"/>
              </a:spcBef>
              <a:spcAft>
                <a:spcPts val="0"/>
              </a:spcAft>
              <a:buSzPts val="2400"/>
              <a:buChar char="●"/>
              <a:defRPr sz="2400"/>
            </a:lvl4pPr>
            <a:lvl5pPr marL="2286000" lvl="4" indent="-381000" algn="l">
              <a:lnSpc>
                <a:spcPct val="115000"/>
              </a:lnSpc>
              <a:spcBef>
                <a:spcPts val="0"/>
              </a:spcBef>
              <a:spcAft>
                <a:spcPts val="0"/>
              </a:spcAft>
              <a:buSzPts val="2400"/>
              <a:buChar char="○"/>
              <a:defRPr sz="2400"/>
            </a:lvl5pPr>
            <a:lvl6pPr marL="2743200" lvl="5" indent="-381000" algn="l">
              <a:lnSpc>
                <a:spcPct val="115000"/>
              </a:lnSpc>
              <a:spcBef>
                <a:spcPts val="0"/>
              </a:spcBef>
              <a:spcAft>
                <a:spcPts val="0"/>
              </a:spcAft>
              <a:buSzPts val="2400"/>
              <a:buChar char="■"/>
              <a:defRPr sz="2400"/>
            </a:lvl6pPr>
            <a:lvl7pPr marL="3200400" lvl="6" indent="-381000" algn="l">
              <a:lnSpc>
                <a:spcPct val="115000"/>
              </a:lnSpc>
              <a:spcBef>
                <a:spcPts val="0"/>
              </a:spcBef>
              <a:spcAft>
                <a:spcPts val="0"/>
              </a:spcAft>
              <a:buSzPts val="2400"/>
              <a:buChar char="●"/>
              <a:defRPr sz="2400"/>
            </a:lvl7pPr>
            <a:lvl8pPr marL="3657600" lvl="7" indent="-381000" algn="l">
              <a:lnSpc>
                <a:spcPct val="115000"/>
              </a:lnSpc>
              <a:spcBef>
                <a:spcPts val="0"/>
              </a:spcBef>
              <a:spcAft>
                <a:spcPts val="0"/>
              </a:spcAft>
              <a:buSzPts val="2400"/>
              <a:buChar char="○"/>
              <a:defRPr sz="2400"/>
            </a:lvl8pPr>
            <a:lvl9pPr marL="4114800" lvl="8" indent="-381000" algn="l">
              <a:lnSpc>
                <a:spcPct val="115000"/>
              </a:lnSpc>
              <a:spcBef>
                <a:spcPts val="0"/>
              </a:spcBef>
              <a:spcAft>
                <a:spcPts val="0"/>
              </a:spcAft>
              <a:buSzPts val="2400"/>
              <a:buChar char="■"/>
              <a:defRPr sz="2400"/>
            </a:lvl9pPr>
          </a:lstStyle>
          <a:p/>
        </p:txBody>
      </p:sp>
      <p:sp>
        <p:nvSpPr>
          <p:cNvPr id="38" name="Google Shape;38;g2560777095c_0_28"/>
          <p:cNvSpPr txBox="1"/>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9" name="Shape 39"/>
        <p:cNvGrpSpPr/>
        <p:nvPr/>
      </p:nvGrpSpPr>
      <p:grpSpPr>
        <a:xfrm>
          <a:off x="0" y="0"/>
          <a:ext cx="0" cy="0"/>
          <a:chOff x="0" y="0"/>
          <a:chExt cx="0" cy="0"/>
        </a:xfrm>
      </p:grpSpPr>
      <p:sp>
        <p:nvSpPr>
          <p:cNvPr id="40" name="Google Shape;40;g2560777095c_0_32"/>
          <p:cNvSpPr/>
          <p:nvPr/>
        </p:nvSpPr>
        <p:spPr>
          <a:xfrm>
            <a:off x="0" y="10091400"/>
            <a:ext cx="18288000" cy="195600"/>
          </a:xfrm>
          <a:prstGeom prst="rect">
            <a:avLst/>
          </a:prstGeom>
          <a:solidFill>
            <a:schemeClr val="lt2"/>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g2560777095c_0_32"/>
          <p:cNvSpPr txBox="1"/>
          <p:nvPr>
            <p:ph type="title"/>
          </p:nvPr>
        </p:nvSpPr>
        <p:spPr>
          <a:xfrm>
            <a:off x="980500" y="900300"/>
            <a:ext cx="11757600" cy="8181600"/>
          </a:xfrm>
          <a:prstGeom prst="rect">
            <a:avLst/>
          </a:prstGeom>
          <a:noFill/>
          <a:ln>
            <a:noFill/>
          </a:ln>
        </p:spPr>
        <p:txBody>
          <a:bodyPr spcFirstLastPara="1" wrap="square" lIns="182850" tIns="182850" rIns="182850" bIns="182850" anchor="ctr" anchorCtr="0">
            <a:norm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p:txBody>
      </p:sp>
      <p:sp>
        <p:nvSpPr>
          <p:cNvPr id="42" name="Google Shape;42;g2560777095c_0_32"/>
          <p:cNvSpPr txBox="1"/>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g2560777095c_0_36"/>
          <p:cNvSpPr/>
          <p:nvPr/>
        </p:nvSpPr>
        <p:spPr>
          <a:xfrm>
            <a:off x="9144000" y="-50"/>
            <a:ext cx="9144000" cy="10287000"/>
          </a:xfrm>
          <a:prstGeom prst="rect">
            <a:avLst/>
          </a:prstGeom>
          <a:solidFill>
            <a:schemeClr val="lt2"/>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5" name="Google Shape;45;g2560777095c_0_36"/>
          <p:cNvCxnSpPr/>
          <p:nvPr/>
        </p:nvCxnSpPr>
        <p:spPr>
          <a:xfrm>
            <a:off x="10059350" y="8991000"/>
            <a:ext cx="936600" cy="0"/>
          </a:xfrm>
          <a:prstGeom prst="straightConnector1">
            <a:avLst/>
          </a:prstGeom>
          <a:noFill/>
          <a:ln w="19050" cap="flat" cmpd="sng">
            <a:solidFill>
              <a:schemeClr val="lt1"/>
            </a:solidFill>
            <a:prstDash val="solid"/>
            <a:round/>
            <a:headEnd type="none" w="sm" len="sm"/>
            <a:tailEnd type="none" w="sm" len="sm"/>
          </a:ln>
        </p:spPr>
      </p:cxnSp>
      <p:sp>
        <p:nvSpPr>
          <p:cNvPr id="46" name="Google Shape;46;g2560777095c_0_36"/>
          <p:cNvSpPr txBox="1"/>
          <p:nvPr>
            <p:ph type="title"/>
          </p:nvPr>
        </p:nvSpPr>
        <p:spPr>
          <a:xfrm>
            <a:off x="531000" y="1858550"/>
            <a:ext cx="8090400" cy="3572400"/>
          </a:xfrm>
          <a:prstGeom prst="rect">
            <a:avLst/>
          </a:prstGeom>
          <a:noFill/>
          <a:ln>
            <a:noFill/>
          </a:ln>
        </p:spPr>
        <p:txBody>
          <a:bodyPr spcFirstLastPara="1" wrap="square" lIns="182850" tIns="182850" rIns="182850" bIns="182850" anchor="b" anchorCtr="0">
            <a:normAutofit/>
          </a:bodyPr>
          <a:lstStyle>
            <a:lvl1pPr lvl="0" algn="ctr">
              <a:lnSpc>
                <a:spcPct val="100000"/>
              </a:lnSpc>
              <a:spcBef>
                <a:spcPts val="0"/>
              </a:spcBef>
              <a:spcAft>
                <a:spcPts val="0"/>
              </a:spcAft>
              <a:buClr>
                <a:schemeClr val="lt2"/>
              </a:buClr>
              <a:buSzPts val="8400"/>
              <a:buNone/>
              <a:defRPr>
                <a:solidFill>
                  <a:schemeClr val="lt2"/>
                </a:solidFill>
              </a:defRPr>
            </a:lvl1pPr>
            <a:lvl2pPr lvl="1" algn="ctr">
              <a:lnSpc>
                <a:spcPct val="100000"/>
              </a:lnSpc>
              <a:spcBef>
                <a:spcPts val="0"/>
              </a:spcBef>
              <a:spcAft>
                <a:spcPts val="0"/>
              </a:spcAft>
              <a:buClr>
                <a:schemeClr val="lt2"/>
              </a:buClr>
              <a:buSzPts val="8400"/>
              <a:buNone/>
              <a:defRPr>
                <a:solidFill>
                  <a:schemeClr val="lt2"/>
                </a:solidFill>
              </a:defRPr>
            </a:lvl2pPr>
            <a:lvl3pPr lvl="2" algn="ctr">
              <a:lnSpc>
                <a:spcPct val="100000"/>
              </a:lnSpc>
              <a:spcBef>
                <a:spcPts val="0"/>
              </a:spcBef>
              <a:spcAft>
                <a:spcPts val="0"/>
              </a:spcAft>
              <a:buClr>
                <a:schemeClr val="lt2"/>
              </a:buClr>
              <a:buSzPts val="8400"/>
              <a:buNone/>
              <a:defRPr>
                <a:solidFill>
                  <a:schemeClr val="lt2"/>
                </a:solidFill>
              </a:defRPr>
            </a:lvl3pPr>
            <a:lvl4pPr lvl="3" algn="ctr">
              <a:lnSpc>
                <a:spcPct val="100000"/>
              </a:lnSpc>
              <a:spcBef>
                <a:spcPts val="0"/>
              </a:spcBef>
              <a:spcAft>
                <a:spcPts val="0"/>
              </a:spcAft>
              <a:buClr>
                <a:schemeClr val="lt2"/>
              </a:buClr>
              <a:buSzPts val="8400"/>
              <a:buNone/>
              <a:defRPr>
                <a:solidFill>
                  <a:schemeClr val="lt2"/>
                </a:solidFill>
              </a:defRPr>
            </a:lvl4pPr>
            <a:lvl5pPr lvl="4" algn="ctr">
              <a:lnSpc>
                <a:spcPct val="100000"/>
              </a:lnSpc>
              <a:spcBef>
                <a:spcPts val="0"/>
              </a:spcBef>
              <a:spcAft>
                <a:spcPts val="0"/>
              </a:spcAft>
              <a:buClr>
                <a:schemeClr val="lt2"/>
              </a:buClr>
              <a:buSzPts val="8400"/>
              <a:buNone/>
              <a:defRPr>
                <a:solidFill>
                  <a:schemeClr val="lt2"/>
                </a:solidFill>
              </a:defRPr>
            </a:lvl5pPr>
            <a:lvl6pPr lvl="5" algn="ctr">
              <a:lnSpc>
                <a:spcPct val="100000"/>
              </a:lnSpc>
              <a:spcBef>
                <a:spcPts val="0"/>
              </a:spcBef>
              <a:spcAft>
                <a:spcPts val="0"/>
              </a:spcAft>
              <a:buClr>
                <a:schemeClr val="lt2"/>
              </a:buClr>
              <a:buSzPts val="8400"/>
              <a:buNone/>
              <a:defRPr>
                <a:solidFill>
                  <a:schemeClr val="lt2"/>
                </a:solidFill>
              </a:defRPr>
            </a:lvl6pPr>
            <a:lvl7pPr lvl="6" algn="ctr">
              <a:lnSpc>
                <a:spcPct val="100000"/>
              </a:lnSpc>
              <a:spcBef>
                <a:spcPts val="0"/>
              </a:spcBef>
              <a:spcAft>
                <a:spcPts val="0"/>
              </a:spcAft>
              <a:buClr>
                <a:schemeClr val="lt2"/>
              </a:buClr>
              <a:buSzPts val="8400"/>
              <a:buNone/>
              <a:defRPr>
                <a:solidFill>
                  <a:schemeClr val="lt2"/>
                </a:solidFill>
              </a:defRPr>
            </a:lvl7pPr>
            <a:lvl8pPr lvl="7" algn="ctr">
              <a:lnSpc>
                <a:spcPct val="100000"/>
              </a:lnSpc>
              <a:spcBef>
                <a:spcPts val="0"/>
              </a:spcBef>
              <a:spcAft>
                <a:spcPts val="0"/>
              </a:spcAft>
              <a:buClr>
                <a:schemeClr val="lt2"/>
              </a:buClr>
              <a:buSzPts val="8400"/>
              <a:buNone/>
              <a:defRPr>
                <a:solidFill>
                  <a:schemeClr val="lt2"/>
                </a:solidFill>
              </a:defRPr>
            </a:lvl8pPr>
            <a:lvl9pPr lvl="8" algn="ctr">
              <a:lnSpc>
                <a:spcPct val="100000"/>
              </a:lnSpc>
              <a:spcBef>
                <a:spcPts val="0"/>
              </a:spcBef>
              <a:spcAft>
                <a:spcPts val="0"/>
              </a:spcAft>
              <a:buClr>
                <a:schemeClr val="lt2"/>
              </a:buClr>
              <a:buSzPts val="8400"/>
              <a:buNone/>
              <a:defRPr>
                <a:solidFill>
                  <a:schemeClr val="lt2"/>
                </a:solidFill>
              </a:defRPr>
            </a:lvl9pPr>
          </a:lstStyle>
          <a:p/>
        </p:txBody>
      </p:sp>
      <p:sp>
        <p:nvSpPr>
          <p:cNvPr id="47" name="Google Shape;47;g2560777095c_0_36"/>
          <p:cNvSpPr txBox="1"/>
          <p:nvPr>
            <p:ph type="subTitle" idx="1"/>
          </p:nvPr>
        </p:nvSpPr>
        <p:spPr>
          <a:xfrm>
            <a:off x="531000" y="5538001"/>
            <a:ext cx="8090400" cy="3148200"/>
          </a:xfrm>
          <a:prstGeom prst="rect">
            <a:avLst/>
          </a:prstGeom>
          <a:noFill/>
          <a:ln>
            <a:noFill/>
          </a:ln>
        </p:spPr>
        <p:txBody>
          <a:bodyPr spcFirstLastPara="1" wrap="square" lIns="182850" tIns="182850" rIns="182850" bIns="182850" anchor="t" anchorCtr="0">
            <a:normAutofit/>
          </a:bodyPr>
          <a:lstStyle>
            <a:lvl1pPr lvl="0" algn="ctr">
              <a:lnSpc>
                <a:spcPct val="100000"/>
              </a:lnSpc>
              <a:spcBef>
                <a:spcPts val="0"/>
              </a:spcBef>
              <a:spcAft>
                <a:spcPts val="0"/>
              </a:spcAft>
              <a:buSzPts val="4800"/>
              <a:buFont typeface="Economica" panose="02000506040000020004"/>
              <a:buNone/>
              <a:defRPr sz="4800">
                <a:latin typeface="Economica" panose="02000506040000020004"/>
                <a:ea typeface="Economica" panose="02000506040000020004"/>
                <a:cs typeface="Economica" panose="02000506040000020004"/>
                <a:sym typeface="Economica" panose="02000506040000020004"/>
              </a:defRPr>
            </a:lvl1pPr>
            <a:lvl2pPr lvl="1" algn="ctr">
              <a:lnSpc>
                <a:spcPct val="100000"/>
              </a:lnSpc>
              <a:spcBef>
                <a:spcPts val="0"/>
              </a:spcBef>
              <a:spcAft>
                <a:spcPts val="0"/>
              </a:spcAft>
              <a:buSzPts val="4800"/>
              <a:buFont typeface="Economica" panose="02000506040000020004"/>
              <a:buNone/>
              <a:defRPr sz="4800">
                <a:latin typeface="Economica" panose="02000506040000020004"/>
                <a:ea typeface="Economica" panose="02000506040000020004"/>
                <a:cs typeface="Economica" panose="02000506040000020004"/>
                <a:sym typeface="Economica" panose="02000506040000020004"/>
              </a:defRPr>
            </a:lvl2pPr>
            <a:lvl3pPr lvl="2" algn="ctr">
              <a:lnSpc>
                <a:spcPct val="100000"/>
              </a:lnSpc>
              <a:spcBef>
                <a:spcPts val="0"/>
              </a:spcBef>
              <a:spcAft>
                <a:spcPts val="0"/>
              </a:spcAft>
              <a:buSzPts val="4800"/>
              <a:buFont typeface="Economica" panose="02000506040000020004"/>
              <a:buNone/>
              <a:defRPr sz="4800">
                <a:latin typeface="Economica" panose="02000506040000020004"/>
                <a:ea typeface="Economica" panose="02000506040000020004"/>
                <a:cs typeface="Economica" panose="02000506040000020004"/>
                <a:sym typeface="Economica" panose="02000506040000020004"/>
              </a:defRPr>
            </a:lvl3pPr>
            <a:lvl4pPr lvl="3" algn="ctr">
              <a:lnSpc>
                <a:spcPct val="100000"/>
              </a:lnSpc>
              <a:spcBef>
                <a:spcPts val="0"/>
              </a:spcBef>
              <a:spcAft>
                <a:spcPts val="0"/>
              </a:spcAft>
              <a:buSzPts val="4800"/>
              <a:buFont typeface="Economica" panose="02000506040000020004"/>
              <a:buNone/>
              <a:defRPr sz="4800">
                <a:latin typeface="Economica" panose="02000506040000020004"/>
                <a:ea typeface="Economica" panose="02000506040000020004"/>
                <a:cs typeface="Economica" panose="02000506040000020004"/>
                <a:sym typeface="Economica" panose="02000506040000020004"/>
              </a:defRPr>
            </a:lvl4pPr>
            <a:lvl5pPr lvl="4" algn="ctr">
              <a:lnSpc>
                <a:spcPct val="100000"/>
              </a:lnSpc>
              <a:spcBef>
                <a:spcPts val="0"/>
              </a:spcBef>
              <a:spcAft>
                <a:spcPts val="0"/>
              </a:spcAft>
              <a:buSzPts val="4800"/>
              <a:buFont typeface="Economica" panose="02000506040000020004"/>
              <a:buNone/>
              <a:defRPr sz="4800">
                <a:latin typeface="Economica" panose="02000506040000020004"/>
                <a:ea typeface="Economica" panose="02000506040000020004"/>
                <a:cs typeface="Economica" panose="02000506040000020004"/>
                <a:sym typeface="Economica" panose="02000506040000020004"/>
              </a:defRPr>
            </a:lvl5pPr>
            <a:lvl6pPr lvl="5" algn="ctr">
              <a:lnSpc>
                <a:spcPct val="100000"/>
              </a:lnSpc>
              <a:spcBef>
                <a:spcPts val="0"/>
              </a:spcBef>
              <a:spcAft>
                <a:spcPts val="0"/>
              </a:spcAft>
              <a:buSzPts val="4800"/>
              <a:buFont typeface="Economica" panose="02000506040000020004"/>
              <a:buNone/>
              <a:defRPr sz="4800">
                <a:latin typeface="Economica" panose="02000506040000020004"/>
                <a:ea typeface="Economica" panose="02000506040000020004"/>
                <a:cs typeface="Economica" panose="02000506040000020004"/>
                <a:sym typeface="Economica" panose="02000506040000020004"/>
              </a:defRPr>
            </a:lvl6pPr>
            <a:lvl7pPr lvl="6" algn="ctr">
              <a:lnSpc>
                <a:spcPct val="100000"/>
              </a:lnSpc>
              <a:spcBef>
                <a:spcPts val="0"/>
              </a:spcBef>
              <a:spcAft>
                <a:spcPts val="0"/>
              </a:spcAft>
              <a:buSzPts val="4800"/>
              <a:buFont typeface="Economica" panose="02000506040000020004"/>
              <a:buNone/>
              <a:defRPr sz="4800">
                <a:latin typeface="Economica" panose="02000506040000020004"/>
                <a:ea typeface="Economica" panose="02000506040000020004"/>
                <a:cs typeface="Economica" panose="02000506040000020004"/>
                <a:sym typeface="Economica" panose="02000506040000020004"/>
              </a:defRPr>
            </a:lvl7pPr>
            <a:lvl8pPr lvl="7" algn="ctr">
              <a:lnSpc>
                <a:spcPct val="100000"/>
              </a:lnSpc>
              <a:spcBef>
                <a:spcPts val="0"/>
              </a:spcBef>
              <a:spcAft>
                <a:spcPts val="0"/>
              </a:spcAft>
              <a:buSzPts val="4800"/>
              <a:buFont typeface="Economica" panose="02000506040000020004"/>
              <a:buNone/>
              <a:defRPr sz="4800">
                <a:latin typeface="Economica" panose="02000506040000020004"/>
                <a:ea typeface="Economica" panose="02000506040000020004"/>
                <a:cs typeface="Economica" panose="02000506040000020004"/>
                <a:sym typeface="Economica" panose="02000506040000020004"/>
              </a:defRPr>
            </a:lvl8pPr>
            <a:lvl9pPr lvl="8" algn="ctr">
              <a:lnSpc>
                <a:spcPct val="100000"/>
              </a:lnSpc>
              <a:spcBef>
                <a:spcPts val="0"/>
              </a:spcBef>
              <a:spcAft>
                <a:spcPts val="0"/>
              </a:spcAft>
              <a:buSzPts val="4800"/>
              <a:buFont typeface="Economica" panose="02000506040000020004"/>
              <a:buNone/>
              <a:defRPr sz="4800">
                <a:latin typeface="Economica" panose="02000506040000020004"/>
                <a:ea typeface="Economica" panose="02000506040000020004"/>
                <a:cs typeface="Economica" panose="02000506040000020004"/>
                <a:sym typeface="Economica" panose="02000506040000020004"/>
              </a:defRPr>
            </a:lvl9pPr>
          </a:lstStyle>
          <a:p/>
        </p:txBody>
      </p:sp>
      <p:sp>
        <p:nvSpPr>
          <p:cNvPr id="48" name="Google Shape;48;g2560777095c_0_36"/>
          <p:cNvSpPr txBox="1"/>
          <p:nvPr>
            <p:ph type="body" idx="2"/>
          </p:nvPr>
        </p:nvSpPr>
        <p:spPr>
          <a:xfrm>
            <a:off x="9879000" y="1448400"/>
            <a:ext cx="7674000" cy="7390200"/>
          </a:xfrm>
          <a:prstGeom prst="rect">
            <a:avLst/>
          </a:prstGeom>
          <a:noFill/>
          <a:ln>
            <a:noFill/>
          </a:ln>
        </p:spPr>
        <p:txBody>
          <a:bodyPr spcFirstLastPara="1" wrap="square" lIns="182850" tIns="182850" rIns="182850" bIns="182850" anchor="ctr" anchorCtr="0">
            <a:normAutofit/>
          </a:bodyPr>
          <a:lstStyle>
            <a:lvl1pPr marL="457200" lvl="0" indent="-457200" algn="l">
              <a:lnSpc>
                <a:spcPct val="115000"/>
              </a:lnSpc>
              <a:spcBef>
                <a:spcPts val="0"/>
              </a:spcBef>
              <a:spcAft>
                <a:spcPts val="0"/>
              </a:spcAft>
              <a:buClr>
                <a:schemeClr val="lt1"/>
              </a:buClr>
              <a:buSzPts val="3600"/>
              <a:buChar char="●"/>
              <a:defRPr>
                <a:solidFill>
                  <a:schemeClr val="lt1"/>
                </a:solidFill>
              </a:defRPr>
            </a:lvl1pPr>
            <a:lvl2pPr marL="914400" lvl="1" indent="-406400" algn="l">
              <a:lnSpc>
                <a:spcPct val="115000"/>
              </a:lnSpc>
              <a:spcBef>
                <a:spcPts val="0"/>
              </a:spcBef>
              <a:spcAft>
                <a:spcPts val="0"/>
              </a:spcAft>
              <a:buClr>
                <a:schemeClr val="lt1"/>
              </a:buClr>
              <a:buSzPts val="2800"/>
              <a:buChar char="○"/>
              <a:defRPr>
                <a:solidFill>
                  <a:schemeClr val="lt1"/>
                </a:solidFill>
              </a:defRPr>
            </a:lvl2pPr>
            <a:lvl3pPr marL="1371600" lvl="2" indent="-406400" algn="l">
              <a:lnSpc>
                <a:spcPct val="115000"/>
              </a:lnSpc>
              <a:spcBef>
                <a:spcPts val="0"/>
              </a:spcBef>
              <a:spcAft>
                <a:spcPts val="0"/>
              </a:spcAft>
              <a:buClr>
                <a:schemeClr val="lt1"/>
              </a:buClr>
              <a:buSzPts val="2800"/>
              <a:buChar char="■"/>
              <a:defRPr>
                <a:solidFill>
                  <a:schemeClr val="lt1"/>
                </a:solidFill>
              </a:defRPr>
            </a:lvl3pPr>
            <a:lvl4pPr marL="1828800" lvl="3" indent="-406400" algn="l">
              <a:lnSpc>
                <a:spcPct val="115000"/>
              </a:lnSpc>
              <a:spcBef>
                <a:spcPts val="0"/>
              </a:spcBef>
              <a:spcAft>
                <a:spcPts val="0"/>
              </a:spcAft>
              <a:buClr>
                <a:schemeClr val="lt1"/>
              </a:buClr>
              <a:buSzPts val="2800"/>
              <a:buChar char="●"/>
              <a:defRPr>
                <a:solidFill>
                  <a:schemeClr val="lt1"/>
                </a:solidFill>
              </a:defRPr>
            </a:lvl4pPr>
            <a:lvl5pPr marL="2286000" lvl="4" indent="-406400" algn="l">
              <a:lnSpc>
                <a:spcPct val="115000"/>
              </a:lnSpc>
              <a:spcBef>
                <a:spcPts val="0"/>
              </a:spcBef>
              <a:spcAft>
                <a:spcPts val="0"/>
              </a:spcAft>
              <a:buClr>
                <a:schemeClr val="lt1"/>
              </a:buClr>
              <a:buSzPts val="2800"/>
              <a:buChar char="○"/>
              <a:defRPr>
                <a:solidFill>
                  <a:schemeClr val="lt1"/>
                </a:solidFill>
              </a:defRPr>
            </a:lvl5pPr>
            <a:lvl6pPr marL="2743200" lvl="5" indent="-406400" algn="l">
              <a:lnSpc>
                <a:spcPct val="115000"/>
              </a:lnSpc>
              <a:spcBef>
                <a:spcPts val="0"/>
              </a:spcBef>
              <a:spcAft>
                <a:spcPts val="0"/>
              </a:spcAft>
              <a:buClr>
                <a:schemeClr val="lt1"/>
              </a:buClr>
              <a:buSzPts val="2800"/>
              <a:buChar char="■"/>
              <a:defRPr>
                <a:solidFill>
                  <a:schemeClr val="lt1"/>
                </a:solidFill>
              </a:defRPr>
            </a:lvl6pPr>
            <a:lvl7pPr marL="3200400" lvl="6" indent="-406400" algn="l">
              <a:lnSpc>
                <a:spcPct val="115000"/>
              </a:lnSpc>
              <a:spcBef>
                <a:spcPts val="0"/>
              </a:spcBef>
              <a:spcAft>
                <a:spcPts val="0"/>
              </a:spcAft>
              <a:buClr>
                <a:schemeClr val="lt1"/>
              </a:buClr>
              <a:buSzPts val="2800"/>
              <a:buChar char="●"/>
              <a:defRPr>
                <a:solidFill>
                  <a:schemeClr val="lt1"/>
                </a:solidFill>
              </a:defRPr>
            </a:lvl7pPr>
            <a:lvl8pPr marL="3657600" lvl="7" indent="-406400" algn="l">
              <a:lnSpc>
                <a:spcPct val="115000"/>
              </a:lnSpc>
              <a:spcBef>
                <a:spcPts val="0"/>
              </a:spcBef>
              <a:spcAft>
                <a:spcPts val="0"/>
              </a:spcAft>
              <a:buClr>
                <a:schemeClr val="lt1"/>
              </a:buClr>
              <a:buSzPts val="2800"/>
              <a:buChar char="○"/>
              <a:defRPr>
                <a:solidFill>
                  <a:schemeClr val="lt1"/>
                </a:solidFill>
              </a:defRPr>
            </a:lvl8pPr>
            <a:lvl9pPr marL="4114800" lvl="8" indent="-406400" algn="l">
              <a:lnSpc>
                <a:spcPct val="115000"/>
              </a:lnSpc>
              <a:spcBef>
                <a:spcPts val="0"/>
              </a:spcBef>
              <a:spcAft>
                <a:spcPts val="0"/>
              </a:spcAft>
              <a:buClr>
                <a:schemeClr val="lt1"/>
              </a:buClr>
              <a:buSzPts val="2800"/>
              <a:buChar char="■"/>
              <a:defRPr>
                <a:solidFill>
                  <a:schemeClr val="lt1"/>
                </a:solidFill>
              </a:defRPr>
            </a:lvl9pPr>
          </a:lstStyle>
          <a:p/>
        </p:txBody>
      </p:sp>
      <p:sp>
        <p:nvSpPr>
          <p:cNvPr id="49" name="Google Shape;49;g2560777095c_0_36"/>
          <p:cNvSpPr txBox="1"/>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1"/>
                </a:solidFill>
                <a:latin typeface="Economica" panose="02000506040000020004"/>
                <a:ea typeface="Economica" panose="02000506040000020004"/>
                <a:cs typeface="Economica" panose="02000506040000020004"/>
                <a:sym typeface="Economica" panose="020005060400000200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1"/>
                </a:solidFill>
                <a:latin typeface="Economica" panose="02000506040000020004"/>
                <a:ea typeface="Economica" panose="02000506040000020004"/>
                <a:cs typeface="Economica" panose="02000506040000020004"/>
                <a:sym typeface="Economica" panose="020005060400000200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1"/>
                </a:solidFill>
                <a:latin typeface="Economica" panose="02000506040000020004"/>
                <a:ea typeface="Economica" panose="02000506040000020004"/>
                <a:cs typeface="Economica" panose="02000506040000020004"/>
                <a:sym typeface="Economica" panose="020005060400000200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1"/>
                </a:solidFill>
                <a:latin typeface="Economica" panose="02000506040000020004"/>
                <a:ea typeface="Economica" panose="02000506040000020004"/>
                <a:cs typeface="Economica" panose="02000506040000020004"/>
                <a:sym typeface="Economica" panose="020005060400000200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1"/>
                </a:solidFill>
                <a:latin typeface="Economica" panose="02000506040000020004"/>
                <a:ea typeface="Economica" panose="02000506040000020004"/>
                <a:cs typeface="Economica" panose="02000506040000020004"/>
                <a:sym typeface="Economica" panose="020005060400000200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1"/>
                </a:solidFill>
                <a:latin typeface="Economica" panose="02000506040000020004"/>
                <a:ea typeface="Economica" panose="02000506040000020004"/>
                <a:cs typeface="Economica" panose="02000506040000020004"/>
                <a:sym typeface="Economica" panose="020005060400000200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1"/>
                </a:solidFill>
                <a:latin typeface="Economica" panose="02000506040000020004"/>
                <a:ea typeface="Economica" panose="02000506040000020004"/>
                <a:cs typeface="Economica" panose="02000506040000020004"/>
                <a:sym typeface="Economica" panose="020005060400000200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1"/>
                </a:solidFill>
                <a:latin typeface="Economica" panose="02000506040000020004"/>
                <a:ea typeface="Economica" panose="02000506040000020004"/>
                <a:cs typeface="Economica" panose="02000506040000020004"/>
                <a:sym typeface="Economica" panose="020005060400000200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lt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g2560777095c_0_0"/>
          <p:cNvSpPr txBox="1"/>
          <p:nvPr>
            <p:ph type="title"/>
          </p:nvPr>
        </p:nvSpPr>
        <p:spPr>
          <a:xfrm>
            <a:off x="623400" y="631850"/>
            <a:ext cx="17041200" cy="1662600"/>
          </a:xfrm>
          <a:prstGeom prst="rect">
            <a:avLst/>
          </a:prstGeom>
          <a:noFill/>
          <a:ln>
            <a:noFill/>
          </a:ln>
        </p:spPr>
        <p:txBody>
          <a:bodyPr spcFirstLastPara="1" wrap="square" lIns="182850" tIns="182850" rIns="182850" bIns="182850" anchor="b" anchorCtr="0">
            <a:normAutofit/>
          </a:bodyPr>
          <a:lstStyle>
            <a:lvl1pPr marR="0" lvl="0" algn="l" rtl="0">
              <a:lnSpc>
                <a:spcPct val="100000"/>
              </a:lnSpc>
              <a:spcBef>
                <a:spcPts val="0"/>
              </a:spcBef>
              <a:spcAft>
                <a:spcPts val="0"/>
              </a:spcAft>
              <a:buClr>
                <a:schemeClr val="dk1"/>
              </a:buClr>
              <a:buSzPts val="8400"/>
              <a:buFont typeface="Economica" panose="02000506040000020004"/>
              <a:buNone/>
              <a:defRPr sz="84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R="0" lvl="1" algn="l" rtl="0">
              <a:lnSpc>
                <a:spcPct val="100000"/>
              </a:lnSpc>
              <a:spcBef>
                <a:spcPts val="0"/>
              </a:spcBef>
              <a:spcAft>
                <a:spcPts val="0"/>
              </a:spcAft>
              <a:buClr>
                <a:schemeClr val="dk1"/>
              </a:buClr>
              <a:buSzPts val="8400"/>
              <a:buFont typeface="Economica" panose="02000506040000020004"/>
              <a:buNone/>
              <a:defRPr sz="84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R="0" lvl="2" algn="l" rtl="0">
              <a:lnSpc>
                <a:spcPct val="100000"/>
              </a:lnSpc>
              <a:spcBef>
                <a:spcPts val="0"/>
              </a:spcBef>
              <a:spcAft>
                <a:spcPts val="0"/>
              </a:spcAft>
              <a:buClr>
                <a:schemeClr val="dk1"/>
              </a:buClr>
              <a:buSzPts val="8400"/>
              <a:buFont typeface="Economica" panose="02000506040000020004"/>
              <a:buNone/>
              <a:defRPr sz="84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R="0" lvl="3" algn="l" rtl="0">
              <a:lnSpc>
                <a:spcPct val="100000"/>
              </a:lnSpc>
              <a:spcBef>
                <a:spcPts val="0"/>
              </a:spcBef>
              <a:spcAft>
                <a:spcPts val="0"/>
              </a:spcAft>
              <a:buClr>
                <a:schemeClr val="dk1"/>
              </a:buClr>
              <a:buSzPts val="8400"/>
              <a:buFont typeface="Economica" panose="02000506040000020004"/>
              <a:buNone/>
              <a:defRPr sz="84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R="0" lvl="4" algn="l" rtl="0">
              <a:lnSpc>
                <a:spcPct val="100000"/>
              </a:lnSpc>
              <a:spcBef>
                <a:spcPts val="0"/>
              </a:spcBef>
              <a:spcAft>
                <a:spcPts val="0"/>
              </a:spcAft>
              <a:buClr>
                <a:schemeClr val="dk1"/>
              </a:buClr>
              <a:buSzPts val="8400"/>
              <a:buFont typeface="Economica" panose="02000506040000020004"/>
              <a:buNone/>
              <a:defRPr sz="84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R="0" lvl="5" algn="l" rtl="0">
              <a:lnSpc>
                <a:spcPct val="100000"/>
              </a:lnSpc>
              <a:spcBef>
                <a:spcPts val="0"/>
              </a:spcBef>
              <a:spcAft>
                <a:spcPts val="0"/>
              </a:spcAft>
              <a:buClr>
                <a:schemeClr val="dk1"/>
              </a:buClr>
              <a:buSzPts val="8400"/>
              <a:buFont typeface="Economica" panose="02000506040000020004"/>
              <a:buNone/>
              <a:defRPr sz="84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R="0" lvl="6" algn="l" rtl="0">
              <a:lnSpc>
                <a:spcPct val="100000"/>
              </a:lnSpc>
              <a:spcBef>
                <a:spcPts val="0"/>
              </a:spcBef>
              <a:spcAft>
                <a:spcPts val="0"/>
              </a:spcAft>
              <a:buClr>
                <a:schemeClr val="dk1"/>
              </a:buClr>
              <a:buSzPts val="8400"/>
              <a:buFont typeface="Economica" panose="02000506040000020004"/>
              <a:buNone/>
              <a:defRPr sz="84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R="0" lvl="7" algn="l" rtl="0">
              <a:lnSpc>
                <a:spcPct val="100000"/>
              </a:lnSpc>
              <a:spcBef>
                <a:spcPts val="0"/>
              </a:spcBef>
              <a:spcAft>
                <a:spcPts val="0"/>
              </a:spcAft>
              <a:buClr>
                <a:schemeClr val="dk1"/>
              </a:buClr>
              <a:buSzPts val="8400"/>
              <a:buFont typeface="Economica" panose="02000506040000020004"/>
              <a:buNone/>
              <a:defRPr sz="84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R="0" lvl="8" algn="l" rtl="0">
              <a:lnSpc>
                <a:spcPct val="100000"/>
              </a:lnSpc>
              <a:spcBef>
                <a:spcPts val="0"/>
              </a:spcBef>
              <a:spcAft>
                <a:spcPts val="0"/>
              </a:spcAft>
              <a:buClr>
                <a:schemeClr val="dk1"/>
              </a:buClr>
              <a:buSzPts val="8400"/>
              <a:buFont typeface="Economica" panose="02000506040000020004"/>
              <a:buNone/>
              <a:defRPr sz="84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p:txBody>
      </p:sp>
      <p:sp>
        <p:nvSpPr>
          <p:cNvPr id="7" name="Google Shape;7;g2560777095c_0_0"/>
          <p:cNvSpPr txBox="1"/>
          <p:nvPr>
            <p:ph type="body" idx="1"/>
          </p:nvPr>
        </p:nvSpPr>
        <p:spPr>
          <a:xfrm>
            <a:off x="623400" y="2450450"/>
            <a:ext cx="17041200" cy="6708000"/>
          </a:xfrm>
          <a:prstGeom prst="rect">
            <a:avLst/>
          </a:prstGeom>
          <a:noFill/>
          <a:ln>
            <a:noFill/>
          </a:ln>
        </p:spPr>
        <p:txBody>
          <a:bodyPr spcFirstLastPara="1" wrap="square" lIns="182850" tIns="182850" rIns="182850" bIns="182850" anchor="t" anchorCtr="0">
            <a:normAutofit/>
          </a:bodyPr>
          <a:lstStyle>
            <a:lvl1pPr marL="457200" marR="0" lvl="0" indent="-457200" algn="l" rtl="0">
              <a:lnSpc>
                <a:spcPct val="115000"/>
              </a:lnSpc>
              <a:spcBef>
                <a:spcPts val="0"/>
              </a:spcBef>
              <a:spcAft>
                <a:spcPts val="0"/>
              </a:spcAft>
              <a:buClr>
                <a:schemeClr val="dk1"/>
              </a:buClr>
              <a:buSzPts val="3600"/>
              <a:buFont typeface="Open Sans"/>
              <a:buChar char="●"/>
              <a:defRPr sz="3600" b="0" i="0" u="none" strike="noStrike" cap="none">
                <a:solidFill>
                  <a:schemeClr val="dk1"/>
                </a:solidFill>
                <a:latin typeface="Open Sans"/>
                <a:ea typeface="Open Sans"/>
                <a:cs typeface="Open Sans"/>
                <a:sym typeface="Open Sans"/>
              </a:defRPr>
            </a:lvl1pPr>
            <a:lvl2pPr marL="914400" marR="0" lvl="1" indent="-406400" algn="l" rtl="0">
              <a:lnSpc>
                <a:spcPct val="115000"/>
              </a:lnSpc>
              <a:spcBef>
                <a:spcPts val="0"/>
              </a:spcBef>
              <a:spcAft>
                <a:spcPts val="0"/>
              </a:spcAft>
              <a:buClr>
                <a:schemeClr val="dk1"/>
              </a:buClr>
              <a:buSzPts val="2800"/>
              <a:buFont typeface="Open Sans"/>
              <a:buChar char="○"/>
              <a:defRPr sz="2800" b="0" i="0" u="none" strike="noStrike" cap="none">
                <a:solidFill>
                  <a:schemeClr val="dk1"/>
                </a:solidFill>
                <a:latin typeface="Open Sans"/>
                <a:ea typeface="Open Sans"/>
                <a:cs typeface="Open Sans"/>
                <a:sym typeface="Open Sans"/>
              </a:defRPr>
            </a:lvl2pPr>
            <a:lvl3pPr marL="1371600" marR="0" lvl="2" indent="-406400" algn="l" rtl="0">
              <a:lnSpc>
                <a:spcPct val="115000"/>
              </a:lnSpc>
              <a:spcBef>
                <a:spcPts val="0"/>
              </a:spcBef>
              <a:spcAft>
                <a:spcPts val="0"/>
              </a:spcAft>
              <a:buClr>
                <a:schemeClr val="dk1"/>
              </a:buClr>
              <a:buSzPts val="2800"/>
              <a:buFont typeface="Open Sans"/>
              <a:buChar char="■"/>
              <a:defRPr sz="2800" b="0" i="0" u="none" strike="noStrike" cap="none">
                <a:solidFill>
                  <a:schemeClr val="dk1"/>
                </a:solidFill>
                <a:latin typeface="Open Sans"/>
                <a:ea typeface="Open Sans"/>
                <a:cs typeface="Open Sans"/>
                <a:sym typeface="Open Sans"/>
              </a:defRPr>
            </a:lvl3pPr>
            <a:lvl4pPr marL="1828800" marR="0" lvl="3" indent="-406400" algn="l" rtl="0">
              <a:lnSpc>
                <a:spcPct val="115000"/>
              </a:lnSpc>
              <a:spcBef>
                <a:spcPts val="0"/>
              </a:spcBef>
              <a:spcAft>
                <a:spcPts val="0"/>
              </a:spcAft>
              <a:buClr>
                <a:schemeClr val="dk1"/>
              </a:buClr>
              <a:buSzPts val="2800"/>
              <a:buFont typeface="Open Sans"/>
              <a:buChar char="●"/>
              <a:defRPr sz="2800" b="0" i="0" u="none" strike="noStrike" cap="none">
                <a:solidFill>
                  <a:schemeClr val="dk1"/>
                </a:solidFill>
                <a:latin typeface="Open Sans"/>
                <a:ea typeface="Open Sans"/>
                <a:cs typeface="Open Sans"/>
                <a:sym typeface="Open Sans"/>
              </a:defRPr>
            </a:lvl4pPr>
            <a:lvl5pPr marL="2286000" marR="0" lvl="4" indent="-406400" algn="l" rtl="0">
              <a:lnSpc>
                <a:spcPct val="115000"/>
              </a:lnSpc>
              <a:spcBef>
                <a:spcPts val="0"/>
              </a:spcBef>
              <a:spcAft>
                <a:spcPts val="0"/>
              </a:spcAft>
              <a:buClr>
                <a:schemeClr val="dk1"/>
              </a:buClr>
              <a:buSzPts val="2800"/>
              <a:buFont typeface="Open Sans"/>
              <a:buChar char="○"/>
              <a:defRPr sz="2800" b="0" i="0" u="none" strike="noStrike" cap="none">
                <a:solidFill>
                  <a:schemeClr val="dk1"/>
                </a:solidFill>
                <a:latin typeface="Open Sans"/>
                <a:ea typeface="Open Sans"/>
                <a:cs typeface="Open Sans"/>
                <a:sym typeface="Open Sans"/>
              </a:defRPr>
            </a:lvl5pPr>
            <a:lvl6pPr marL="2743200" marR="0" lvl="5" indent="-406400" algn="l" rtl="0">
              <a:lnSpc>
                <a:spcPct val="115000"/>
              </a:lnSpc>
              <a:spcBef>
                <a:spcPts val="0"/>
              </a:spcBef>
              <a:spcAft>
                <a:spcPts val="0"/>
              </a:spcAft>
              <a:buClr>
                <a:schemeClr val="dk1"/>
              </a:buClr>
              <a:buSzPts val="2800"/>
              <a:buFont typeface="Open Sans"/>
              <a:buChar char="■"/>
              <a:defRPr sz="2800" b="0" i="0" u="none" strike="noStrike" cap="none">
                <a:solidFill>
                  <a:schemeClr val="dk1"/>
                </a:solidFill>
                <a:latin typeface="Open Sans"/>
                <a:ea typeface="Open Sans"/>
                <a:cs typeface="Open Sans"/>
                <a:sym typeface="Open Sans"/>
              </a:defRPr>
            </a:lvl6pPr>
            <a:lvl7pPr marL="3200400" marR="0" lvl="6" indent="-406400" algn="l" rtl="0">
              <a:lnSpc>
                <a:spcPct val="115000"/>
              </a:lnSpc>
              <a:spcBef>
                <a:spcPts val="0"/>
              </a:spcBef>
              <a:spcAft>
                <a:spcPts val="0"/>
              </a:spcAft>
              <a:buClr>
                <a:schemeClr val="dk1"/>
              </a:buClr>
              <a:buSzPts val="2800"/>
              <a:buFont typeface="Open Sans"/>
              <a:buChar char="●"/>
              <a:defRPr sz="2800" b="0" i="0" u="none" strike="noStrike" cap="none">
                <a:solidFill>
                  <a:schemeClr val="dk1"/>
                </a:solidFill>
                <a:latin typeface="Open Sans"/>
                <a:ea typeface="Open Sans"/>
                <a:cs typeface="Open Sans"/>
                <a:sym typeface="Open Sans"/>
              </a:defRPr>
            </a:lvl7pPr>
            <a:lvl8pPr marL="3657600" marR="0" lvl="7" indent="-406400" algn="l" rtl="0">
              <a:lnSpc>
                <a:spcPct val="115000"/>
              </a:lnSpc>
              <a:spcBef>
                <a:spcPts val="0"/>
              </a:spcBef>
              <a:spcAft>
                <a:spcPts val="0"/>
              </a:spcAft>
              <a:buClr>
                <a:schemeClr val="dk1"/>
              </a:buClr>
              <a:buSzPts val="2800"/>
              <a:buFont typeface="Open Sans"/>
              <a:buChar char="○"/>
              <a:defRPr sz="2800" b="0" i="0" u="none" strike="noStrike" cap="none">
                <a:solidFill>
                  <a:schemeClr val="dk1"/>
                </a:solidFill>
                <a:latin typeface="Open Sans"/>
                <a:ea typeface="Open Sans"/>
                <a:cs typeface="Open Sans"/>
                <a:sym typeface="Open Sans"/>
              </a:defRPr>
            </a:lvl8pPr>
            <a:lvl9pPr marL="4114800" marR="0" lvl="8" indent="-406400" algn="l" rtl="0">
              <a:lnSpc>
                <a:spcPct val="115000"/>
              </a:lnSpc>
              <a:spcBef>
                <a:spcPts val="0"/>
              </a:spcBef>
              <a:spcAft>
                <a:spcPts val="0"/>
              </a:spcAft>
              <a:buClr>
                <a:schemeClr val="dk1"/>
              </a:buClr>
              <a:buSzPts val="2800"/>
              <a:buFont typeface="Open Sans"/>
              <a:buChar char="■"/>
              <a:defRPr sz="2800" b="0" i="0" u="none" strike="noStrike" cap="none">
                <a:solidFill>
                  <a:schemeClr val="dk1"/>
                </a:solidFill>
                <a:latin typeface="Open Sans"/>
                <a:ea typeface="Open Sans"/>
                <a:cs typeface="Open Sans"/>
                <a:sym typeface="Open Sans"/>
              </a:defRPr>
            </a:lvl9pPr>
          </a:lstStyle>
          <a:p/>
        </p:txBody>
      </p:sp>
      <p:sp>
        <p:nvSpPr>
          <p:cNvPr id="8" name="Google Shape;8;g2560777095c_0_0"/>
          <p:cNvSpPr txBox="1"/>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L="0" marR="0" lvl="1"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L="0" marR="0" lvl="2"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L="0" marR="0" lvl="3"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L="0" marR="0" lvl="4"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L="0" marR="0" lvl="5"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L="0" marR="0" lvl="6"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L="0" marR="0" lvl="7"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L="0" marR="0" lvl="8"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1" name="Shape 61"/>
        <p:cNvGrpSpPr/>
        <p:nvPr/>
      </p:nvGrpSpPr>
      <p:grpSpPr>
        <a:xfrm>
          <a:off x="0" y="0"/>
          <a:ext cx="0" cy="0"/>
          <a:chOff x="0" y="0"/>
          <a:chExt cx="0" cy="0"/>
        </a:xfrm>
      </p:grpSpPr>
      <p:sp>
        <p:nvSpPr>
          <p:cNvPr id="62" name="Google Shape;62;p1"/>
          <p:cNvSpPr txBox="1"/>
          <p:nvPr/>
        </p:nvSpPr>
        <p:spPr>
          <a:xfrm>
            <a:off x="434300" y="2480850"/>
            <a:ext cx="17059500" cy="214376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600"/>
              </a:spcBef>
              <a:spcAft>
                <a:spcPts val="0"/>
              </a:spcAft>
              <a:buClr>
                <a:srgbClr val="000000"/>
              </a:buClr>
              <a:buSzPts val="5600"/>
              <a:buFont typeface="Arial" panose="020B0604020202020204"/>
              <a:buNone/>
            </a:pPr>
            <a:r>
              <a:rPr lang="en-US" sz="5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Revolutionizing Job Applications:  </a:t>
            </a:r>
            <a:endParaRPr lang="en-US" sz="5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20000"/>
              </a:lnSpc>
              <a:spcBef>
                <a:spcPts val="600"/>
              </a:spcBef>
              <a:spcAft>
                <a:spcPts val="0"/>
              </a:spcAft>
              <a:buClr>
                <a:srgbClr val="000000"/>
              </a:buClr>
              <a:buSzPts val="5600"/>
              <a:buFont typeface="Arial" panose="020B0604020202020204"/>
              <a:buNone/>
            </a:pPr>
            <a:r>
              <a:rPr lang="en-US" sz="5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Journey Towards Standout Resumes</a:t>
            </a:r>
            <a:endParaRPr sz="5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3" name="Google Shape;63;p1"/>
          <p:cNvSpPr txBox="1"/>
          <p:nvPr/>
        </p:nvSpPr>
        <p:spPr>
          <a:xfrm>
            <a:off x="5085524" y="5511550"/>
            <a:ext cx="7521900" cy="4032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panose="020B0604020202020204"/>
              <a:buNone/>
            </a:pPr>
            <a:r>
              <a:rPr lang="en-US" sz="2400" b="1" i="0" u="none" strike="noStrike" cap="none">
                <a:solidFill>
                  <a:schemeClr val="dk1"/>
                </a:solidFill>
                <a:latin typeface="Arial" panose="020B0604020202020204"/>
                <a:ea typeface="Arial" panose="020B0604020202020204"/>
                <a:cs typeface="Arial" panose="020B0604020202020204"/>
                <a:sym typeface="Arial" panose="020B0604020202020204"/>
              </a:rPr>
              <a:t>Presented by:</a:t>
            </a:r>
            <a:endParaRPr sz="2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600"/>
              </a:spcBef>
              <a:spcAft>
                <a:spcPts val="0"/>
              </a:spcAft>
              <a:buClr>
                <a:srgbClr val="000000"/>
              </a:buClr>
              <a:buSzPts val="2500"/>
              <a:buFont typeface="Arial" panose="020B0604020202020204"/>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Xuehao Zhang</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600"/>
              </a:spcBef>
              <a:spcAft>
                <a:spcPts val="0"/>
              </a:spcAft>
              <a:buClr>
                <a:srgbClr val="000000"/>
              </a:buClr>
              <a:buSzPts val="2500"/>
              <a:buFont typeface="Arial" panose="020B0604020202020204"/>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Jiayong Lu</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600"/>
              </a:spcBef>
              <a:spcAft>
                <a:spcPts val="0"/>
              </a:spcAft>
              <a:buClr>
                <a:srgbClr val="000000"/>
              </a:buClr>
              <a:buSzPts val="2500"/>
              <a:buFont typeface="Arial" panose="020B0604020202020204"/>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Duc Viet Mai </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600"/>
              </a:spcBef>
              <a:spcAft>
                <a:spcPts val="0"/>
              </a:spcAft>
              <a:buClr>
                <a:srgbClr val="000000"/>
              </a:buClr>
              <a:buSzPts val="2500"/>
              <a:buFont typeface="Arial" panose="020B0604020202020204"/>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Yi Xu </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600"/>
              </a:spcBef>
              <a:spcAft>
                <a:spcPts val="0"/>
              </a:spcAft>
              <a:buClr>
                <a:srgbClr val="000000"/>
              </a:buClr>
              <a:buSzPts val="2500"/>
              <a:buFont typeface="Arial" panose="020B0604020202020204"/>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Shurui Jiang</a:t>
            </a:r>
            <a:r>
              <a:rPr lang="en-US" sz="2400" b="1"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600"/>
              </a:spcBef>
              <a:spcAft>
                <a:spcPts val="0"/>
              </a:spcAft>
              <a:buClr>
                <a:srgbClr val="000000"/>
              </a:buClr>
              <a:buSzPts val="25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600"/>
              </a:spcBef>
              <a:spcAft>
                <a:spcPts val="0"/>
              </a:spcAft>
              <a:buClr>
                <a:srgbClr val="000000"/>
              </a:buClr>
              <a:buSzPts val="2500"/>
              <a:buFont typeface="Arial" panose="020B0604020202020204"/>
              <a:buNone/>
            </a:pPr>
            <a:r>
              <a:rPr lang="en-US" sz="2400" b="1" i="0" u="none" strike="noStrike" cap="none">
                <a:solidFill>
                  <a:schemeClr val="dk1"/>
                </a:solidFill>
                <a:latin typeface="Arial" panose="020B0604020202020204"/>
                <a:ea typeface="Arial" panose="020B0604020202020204"/>
                <a:cs typeface="Arial" panose="020B0604020202020204"/>
                <a:sym typeface="Arial" panose="020B0604020202020204"/>
              </a:rPr>
              <a:t>Assisted by:</a:t>
            </a:r>
            <a:endParaRPr sz="2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600"/>
              </a:spcBef>
              <a:spcAft>
                <a:spcPts val="0"/>
              </a:spcAft>
              <a:buClr>
                <a:srgbClr val="000000"/>
              </a:buClr>
              <a:buSzPts val="2500"/>
              <a:buFont typeface="Arial" panose="020B0604020202020204"/>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Dr. Shachi Winton</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65" name="Google Shape;65;p1"/>
          <p:cNvPicPr preferRelativeResize="0"/>
          <p:nvPr/>
        </p:nvPicPr>
        <p:blipFill rotWithShape="1">
          <a:blip r:embed="rId1"/>
          <a:srcRect/>
          <a:stretch>
            <a:fillRect/>
          </a:stretch>
        </p:blipFill>
        <p:spPr>
          <a:xfrm>
            <a:off x="12966275" y="539088"/>
            <a:ext cx="4527649" cy="1244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g20a81d7acda_0_0"/>
          <p:cNvSpPr txBox="1"/>
          <p:nvPr/>
        </p:nvSpPr>
        <p:spPr>
          <a:xfrm>
            <a:off x="711400" y="923100"/>
            <a:ext cx="169815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a:solidFill>
                  <a:schemeClr val="dk1"/>
                </a:solidFill>
              </a:rPr>
              <a:t>Experience and Skills Trends - </a:t>
            </a:r>
            <a:r>
              <a:rPr lang="en-US" sz="5000" b="1" i="0" u="none" strike="noStrike" cap="none">
                <a:solidFill>
                  <a:schemeClr val="dk1"/>
                </a:solidFill>
                <a:latin typeface="Arial" panose="020B0604020202020204"/>
                <a:ea typeface="Arial" panose="020B0604020202020204"/>
                <a:cs typeface="Arial" panose="020B0604020202020204"/>
                <a:sym typeface="Arial" panose="020B0604020202020204"/>
              </a:rPr>
              <a:t>Experience </a:t>
            </a:r>
            <a:r>
              <a:rPr lang="en-US" sz="5000" b="1">
                <a:solidFill>
                  <a:schemeClr val="dk1"/>
                </a:solidFill>
              </a:rPr>
              <a:t>Companies</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4" name="Google Shape;134;g20a81d7acda_0_0"/>
          <p:cNvSpPr txBox="1"/>
          <p:nvPr/>
        </p:nvSpPr>
        <p:spPr>
          <a:xfrm>
            <a:off x="1388100" y="2165700"/>
            <a:ext cx="15511800" cy="7695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lang="en-US" sz="3200">
                <a:solidFill>
                  <a:schemeClr val="dk1"/>
                </a:solidFill>
              </a:rPr>
              <a:t>Best View Imaging, Livingstonia Synod AIDS Programme (LISAP), Lamacchia Realty</a:t>
            </a:r>
            <a:endParaRPr sz="3200">
              <a:solidFill>
                <a:schemeClr val="dk1"/>
              </a:solidFill>
            </a:endParaRPr>
          </a:p>
          <a:p>
            <a:pPr marL="457200" marR="0" lvl="0" indent="0" algn="l" rtl="0">
              <a:lnSpc>
                <a:spcPct val="140000"/>
              </a:lnSpc>
              <a:spcBef>
                <a:spcPts val="0"/>
              </a:spcBef>
              <a:spcAft>
                <a:spcPts val="0"/>
              </a:spcAft>
              <a:buNone/>
            </a:pPr>
            <a:endParaRPr sz="3200">
              <a:solidFill>
                <a:schemeClr val="dk1"/>
              </a:solidFill>
            </a:endParaRPr>
          </a:p>
        </p:txBody>
      </p:sp>
      <p:pic>
        <p:nvPicPr>
          <p:cNvPr id="135" name="Google Shape;135;g20a81d7acda_0_0" descr="https://lh4.googleusercontent.com/DpNboxAQi29M0Mbs98j08YlxLlo4W1RkkcO6p7TVgufVj1viXYMZrE3x2cUJ2b3sHzXrDeJINzO7QnvTBpSQDlYd6539rUsIN9kSWFcy_6ExZaEld4GSsb84_iEfMxFbqSu49kbR9p4G_WgjX9L9Gm-Z2g=s2048"/>
          <p:cNvPicPr preferRelativeResize="0"/>
          <p:nvPr/>
        </p:nvPicPr>
        <p:blipFill rotWithShape="1">
          <a:blip r:embed="rId1"/>
          <a:srcRect/>
          <a:stretch>
            <a:fillRect/>
          </a:stretch>
        </p:blipFill>
        <p:spPr>
          <a:xfrm>
            <a:off x="2405400" y="2935200"/>
            <a:ext cx="13593498" cy="7177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g20a81d7acda_0_16"/>
          <p:cNvSpPr txBox="1"/>
          <p:nvPr/>
        </p:nvSpPr>
        <p:spPr>
          <a:xfrm>
            <a:off x="711400" y="923100"/>
            <a:ext cx="169815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a:solidFill>
                  <a:schemeClr val="dk1"/>
                </a:solidFill>
              </a:rPr>
              <a:t>Experience and Skills Trends - </a:t>
            </a:r>
            <a:r>
              <a:rPr lang="en-US" sz="5000" b="1" i="0" u="none" strike="noStrike" cap="none">
                <a:solidFill>
                  <a:schemeClr val="dk1"/>
                </a:solidFill>
                <a:latin typeface="Arial" panose="020B0604020202020204"/>
                <a:ea typeface="Arial" panose="020B0604020202020204"/>
                <a:cs typeface="Arial" panose="020B0604020202020204"/>
                <a:sym typeface="Arial" panose="020B0604020202020204"/>
              </a:rPr>
              <a:t>Experience </a:t>
            </a:r>
            <a:r>
              <a:rPr lang="en-US" sz="5000" b="1">
                <a:solidFill>
                  <a:schemeClr val="dk1"/>
                </a:solidFill>
              </a:rPr>
              <a:t>Location</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1" name="Google Shape;141;g20a81d7acda_0_16"/>
          <p:cNvSpPr txBox="1"/>
          <p:nvPr/>
        </p:nvSpPr>
        <p:spPr>
          <a:xfrm>
            <a:off x="711400" y="2204375"/>
            <a:ext cx="4567500" cy="14889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lang="en-US" sz="3400">
                <a:solidFill>
                  <a:schemeClr val="dk1"/>
                </a:solidFill>
              </a:rPr>
              <a:t>Remote, Nairobi, CA</a:t>
            </a:r>
            <a:endParaRPr sz="3400">
              <a:solidFill>
                <a:schemeClr val="dk1"/>
              </a:solidFill>
            </a:endParaRPr>
          </a:p>
          <a:p>
            <a:pPr marL="0" marR="0" lvl="0" indent="0" algn="l" rtl="0">
              <a:lnSpc>
                <a:spcPct val="140000"/>
              </a:lnSpc>
              <a:spcBef>
                <a:spcPts val="0"/>
              </a:spcBef>
              <a:spcAft>
                <a:spcPts val="0"/>
              </a:spcAft>
              <a:buNone/>
            </a:pPr>
            <a:endParaRPr sz="3400">
              <a:solidFill>
                <a:schemeClr val="dk1"/>
              </a:solidFill>
            </a:endParaRPr>
          </a:p>
          <a:p>
            <a:pPr marL="0" marR="0" lvl="0" indent="0" algn="l" rtl="0">
              <a:lnSpc>
                <a:spcPct val="140000"/>
              </a:lnSpc>
              <a:spcBef>
                <a:spcPts val="0"/>
              </a:spcBef>
              <a:spcAft>
                <a:spcPts val="0"/>
              </a:spcAft>
              <a:buNone/>
            </a:pPr>
            <a:endParaRPr sz="3400">
              <a:solidFill>
                <a:schemeClr val="dk1"/>
              </a:solidFill>
            </a:endParaRPr>
          </a:p>
          <a:p>
            <a:pPr marL="457200" marR="0" lvl="0" indent="0" algn="l" rtl="0">
              <a:lnSpc>
                <a:spcPct val="140000"/>
              </a:lnSpc>
              <a:spcBef>
                <a:spcPts val="0"/>
              </a:spcBef>
              <a:spcAft>
                <a:spcPts val="0"/>
              </a:spcAft>
              <a:buNone/>
            </a:pPr>
            <a:endParaRPr sz="3200">
              <a:solidFill>
                <a:schemeClr val="dk1"/>
              </a:solidFill>
            </a:endParaRPr>
          </a:p>
        </p:txBody>
      </p:sp>
      <p:pic>
        <p:nvPicPr>
          <p:cNvPr id="142" name="Google Shape;142;g20a81d7acda_0_16"/>
          <p:cNvPicPr preferRelativeResize="0"/>
          <p:nvPr/>
        </p:nvPicPr>
        <p:blipFill>
          <a:blip r:embed="rId1"/>
          <a:stretch>
            <a:fillRect/>
          </a:stretch>
        </p:blipFill>
        <p:spPr>
          <a:xfrm>
            <a:off x="5431300" y="1692600"/>
            <a:ext cx="11874826" cy="8442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g2560777095c_0_78"/>
          <p:cNvSpPr txBox="1"/>
          <p:nvPr/>
        </p:nvSpPr>
        <p:spPr>
          <a:xfrm>
            <a:off x="711400" y="923100"/>
            <a:ext cx="164787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a:solidFill>
                  <a:schemeClr val="dk1"/>
                </a:solidFill>
              </a:rPr>
              <a:t>Experience and Skills Trends - </a:t>
            </a:r>
            <a:r>
              <a:rPr lang="en-US" sz="5000" b="1" i="0" u="none" strike="noStrike" cap="none">
                <a:solidFill>
                  <a:schemeClr val="dk1"/>
                </a:solidFill>
                <a:latin typeface="Arial" panose="020B0604020202020204"/>
                <a:ea typeface="Arial" panose="020B0604020202020204"/>
                <a:cs typeface="Arial" panose="020B0604020202020204"/>
                <a:sym typeface="Arial" panose="020B0604020202020204"/>
              </a:rPr>
              <a:t>Skills </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8" name="Google Shape;148;g2560777095c_0_78"/>
          <p:cNvSpPr txBox="1"/>
          <p:nvPr/>
        </p:nvSpPr>
        <p:spPr>
          <a:xfrm>
            <a:off x="711400" y="2620825"/>
            <a:ext cx="2595000" cy="39921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b="0" i="0" u="none" strike="noStrike" cap="none">
                <a:solidFill>
                  <a:schemeClr val="dk1"/>
                </a:solidFill>
                <a:latin typeface="Arial" panose="020B0604020202020204"/>
                <a:ea typeface="Arial" panose="020B0604020202020204"/>
                <a:cs typeface="Arial" panose="020B0604020202020204"/>
                <a:sym typeface="Arial" panose="020B0604020202020204"/>
              </a:rPr>
              <a:t>Excel</a:t>
            </a:r>
            <a:endParaRPr sz="3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b="0" i="0" u="none" strike="noStrike" cap="none">
                <a:solidFill>
                  <a:schemeClr val="dk1"/>
                </a:solidFill>
                <a:latin typeface="Arial" panose="020B0604020202020204"/>
                <a:ea typeface="Arial" panose="020B0604020202020204"/>
                <a:cs typeface="Arial" panose="020B0604020202020204"/>
                <a:sym typeface="Arial" panose="020B0604020202020204"/>
              </a:rPr>
              <a:t>Python</a:t>
            </a:r>
            <a:endParaRPr sz="3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b="0" i="0" u="none" strike="noStrike" cap="none">
                <a:solidFill>
                  <a:schemeClr val="dk1"/>
                </a:solidFill>
                <a:latin typeface="Arial" panose="020B0604020202020204"/>
                <a:ea typeface="Arial" panose="020B0604020202020204"/>
                <a:cs typeface="Arial" panose="020B0604020202020204"/>
                <a:sym typeface="Arial" panose="020B0604020202020204"/>
              </a:rPr>
              <a:t>SQL</a:t>
            </a:r>
            <a:endParaRPr sz="3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b="0" i="0" u="none" strike="noStrike" cap="none">
                <a:solidFill>
                  <a:schemeClr val="dk1"/>
                </a:solidFill>
                <a:latin typeface="Arial" panose="020B0604020202020204"/>
                <a:ea typeface="Arial" panose="020B0604020202020204"/>
                <a:cs typeface="Arial" panose="020B0604020202020204"/>
                <a:sym typeface="Arial" panose="020B0604020202020204"/>
              </a:rPr>
              <a:t>JavaScript</a:t>
            </a:r>
            <a:endParaRPr sz="3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b="0" i="0" u="none" strike="noStrike" cap="none">
                <a:solidFill>
                  <a:schemeClr val="dk1"/>
                </a:solidFill>
                <a:latin typeface="Arial" panose="020B0604020202020204"/>
                <a:ea typeface="Arial" panose="020B0604020202020204"/>
                <a:cs typeface="Arial" panose="020B0604020202020204"/>
                <a:sym typeface="Arial" panose="020B0604020202020204"/>
              </a:rPr>
              <a:t>HTML</a:t>
            </a:r>
            <a:endParaRPr sz="4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49" name="Google Shape;149;g2560777095c_0_78" descr="https://lh3.googleusercontent.com/ABS95H7lIJurMOHKqievMDn-k6iFxilfMaL9FznqiuAgEvHybSva17fgb6d9_lN6-oFuDuCW4CXIyWTRgGz6pTkzpIFpMBPeg_FO3kmsTWzSG0bLD57s2CCaQu2nvJburckkmVLmbmITyKxyZe6vbE9XcQ=s2048"/>
          <p:cNvPicPr preferRelativeResize="0"/>
          <p:nvPr/>
        </p:nvPicPr>
        <p:blipFill rotWithShape="1">
          <a:blip r:embed="rId1"/>
          <a:srcRect/>
          <a:stretch>
            <a:fillRect/>
          </a:stretch>
        </p:blipFill>
        <p:spPr>
          <a:xfrm>
            <a:off x="4005000" y="1692600"/>
            <a:ext cx="12334326" cy="841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g20a81d7acda_0_28"/>
          <p:cNvSpPr txBox="1"/>
          <p:nvPr/>
        </p:nvSpPr>
        <p:spPr>
          <a:xfrm>
            <a:off x="711400" y="923100"/>
            <a:ext cx="164787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a:solidFill>
                  <a:schemeClr val="dk1"/>
                </a:solidFill>
              </a:rPr>
              <a:t>Resume Metrics and Analysis</a:t>
            </a:r>
            <a:r>
              <a:rPr lang="en-US" sz="5000" b="1">
                <a:solidFill>
                  <a:schemeClr val="dk1"/>
                </a:solidFill>
              </a:rPr>
              <a:t> - Excessive Bullet Point</a:t>
            </a:r>
            <a:r>
              <a:rPr lang="en-US" sz="5000" b="1"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5" name="Google Shape;155;g20a81d7acda_0_28"/>
          <p:cNvSpPr txBox="1"/>
          <p:nvPr/>
        </p:nvSpPr>
        <p:spPr>
          <a:xfrm>
            <a:off x="711400" y="2620825"/>
            <a:ext cx="4586700" cy="39921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a:solidFill>
                  <a:schemeClr val="dk1"/>
                </a:solidFill>
              </a:rPr>
              <a:t>Assigned Industries:</a:t>
            </a:r>
            <a:endParaRPr sz="3500">
              <a:solidFill>
                <a:schemeClr val="dk1"/>
              </a:solidFill>
            </a:endParaRPr>
          </a:p>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a:solidFill>
                  <a:schemeClr val="dk1"/>
                </a:solidFill>
              </a:rPr>
              <a:t>Marketing</a:t>
            </a:r>
            <a:endParaRPr sz="3500">
              <a:solidFill>
                <a:schemeClr val="dk1"/>
              </a:solidFill>
            </a:endParaRPr>
          </a:p>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a:solidFill>
                  <a:schemeClr val="dk1"/>
                </a:solidFill>
              </a:rPr>
              <a:t>Technology</a:t>
            </a:r>
            <a:endParaRPr sz="3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a:solidFill>
                  <a:schemeClr val="dk1"/>
                </a:solidFill>
              </a:rPr>
              <a:t>Education</a:t>
            </a:r>
            <a:endParaRPr sz="3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Clr>
                <a:schemeClr val="dk1"/>
              </a:buClr>
              <a:buSzPts val="2400"/>
              <a:buFont typeface="Times New Roman" panose="02020603050405020304"/>
              <a:buNone/>
            </a:pPr>
            <a:endParaRPr sz="4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6" name="Google Shape;156;g20a81d7acda_0_28"/>
          <p:cNvPicPr preferRelativeResize="0"/>
          <p:nvPr/>
        </p:nvPicPr>
        <p:blipFill>
          <a:blip r:embed="rId1"/>
          <a:stretch>
            <a:fillRect/>
          </a:stretch>
        </p:blipFill>
        <p:spPr>
          <a:xfrm>
            <a:off x="6613075" y="1778950"/>
            <a:ext cx="11176476" cy="850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g20a81d7acda_0_36"/>
          <p:cNvSpPr txBox="1"/>
          <p:nvPr/>
        </p:nvSpPr>
        <p:spPr>
          <a:xfrm>
            <a:off x="711400" y="923100"/>
            <a:ext cx="164787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a:solidFill>
                  <a:schemeClr val="dk1"/>
                </a:solidFill>
              </a:rPr>
              <a:t>Resume Metrics and Analysis - Word Count</a:t>
            </a:r>
            <a:r>
              <a:rPr lang="en-US" sz="5000" b="1"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2" name="Google Shape;162;g20a81d7acda_0_36"/>
          <p:cNvSpPr txBox="1"/>
          <p:nvPr/>
        </p:nvSpPr>
        <p:spPr>
          <a:xfrm>
            <a:off x="711400" y="2620825"/>
            <a:ext cx="4586700" cy="10917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a:solidFill>
                  <a:schemeClr val="dk1"/>
                </a:solidFill>
              </a:rPr>
              <a:t>Majority: 500 words</a:t>
            </a:r>
            <a:endParaRPr sz="3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Clr>
                <a:schemeClr val="dk1"/>
              </a:buClr>
              <a:buSzPts val="2400"/>
              <a:buFont typeface="Times New Roman" panose="02020603050405020304"/>
              <a:buNone/>
            </a:pPr>
            <a:endParaRPr sz="4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63" name="Google Shape;163;g20a81d7acda_0_36"/>
          <p:cNvPicPr preferRelativeResize="0"/>
          <p:nvPr/>
        </p:nvPicPr>
        <p:blipFill>
          <a:blip r:embed="rId1"/>
          <a:stretch>
            <a:fillRect/>
          </a:stretch>
        </p:blipFill>
        <p:spPr>
          <a:xfrm>
            <a:off x="5914575" y="1692600"/>
            <a:ext cx="11546250" cy="843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g20a81d7acda_0_43"/>
          <p:cNvSpPr txBox="1"/>
          <p:nvPr/>
        </p:nvSpPr>
        <p:spPr>
          <a:xfrm>
            <a:off x="711400" y="923100"/>
            <a:ext cx="164787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a:solidFill>
                  <a:schemeClr val="dk1"/>
                </a:solidFill>
              </a:rPr>
              <a:t>Resume Metrics and Analysis - Use of Action Verbs</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9" name="Google Shape;169;g20a81d7acda_0_43"/>
          <p:cNvSpPr txBox="1"/>
          <p:nvPr/>
        </p:nvSpPr>
        <p:spPr>
          <a:xfrm>
            <a:off x="711400" y="2620825"/>
            <a:ext cx="5725200" cy="31221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a:solidFill>
                  <a:schemeClr val="dk1"/>
                </a:solidFill>
              </a:rPr>
              <a:t>Approximate 2 action verbs appear in each bullet point</a:t>
            </a:r>
            <a:endParaRPr sz="3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Clr>
                <a:schemeClr val="dk1"/>
              </a:buClr>
              <a:buSzPts val="2400"/>
              <a:buFont typeface="Times New Roman" panose="02020603050405020304"/>
              <a:buNone/>
            </a:pPr>
            <a:endParaRPr sz="4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70" name="Google Shape;170;g20a81d7acda_0_43"/>
          <p:cNvPicPr preferRelativeResize="0"/>
          <p:nvPr/>
        </p:nvPicPr>
        <p:blipFill>
          <a:blip r:embed="rId1"/>
          <a:stretch>
            <a:fillRect/>
          </a:stretch>
        </p:blipFill>
        <p:spPr>
          <a:xfrm>
            <a:off x="6436675" y="1692600"/>
            <a:ext cx="11739601" cy="844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g20a81d7acda_0_50"/>
          <p:cNvSpPr txBox="1"/>
          <p:nvPr/>
        </p:nvSpPr>
        <p:spPr>
          <a:xfrm>
            <a:off x="711400" y="923100"/>
            <a:ext cx="164787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a:solidFill>
                  <a:schemeClr val="dk1"/>
                </a:solidFill>
              </a:rPr>
              <a:t>Resume Metrics and Analysis - Use of Pronouns</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6" name="Google Shape;176;g20a81d7acda_0_50"/>
          <p:cNvSpPr txBox="1"/>
          <p:nvPr/>
        </p:nvSpPr>
        <p:spPr>
          <a:xfrm>
            <a:off x="711400" y="2620825"/>
            <a:ext cx="5725200" cy="31221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a:solidFill>
                  <a:schemeClr val="dk1"/>
                </a:solidFill>
              </a:rPr>
              <a:t>Majority of using pronouns:</a:t>
            </a:r>
            <a:endParaRPr sz="3500">
              <a:solidFill>
                <a:schemeClr val="dk1"/>
              </a:solidFill>
            </a:endParaRPr>
          </a:p>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a:solidFill>
                  <a:schemeClr val="dk1"/>
                </a:solidFill>
              </a:rPr>
              <a:t>0 to 2</a:t>
            </a:r>
            <a:endParaRPr sz="3500">
              <a:solidFill>
                <a:schemeClr val="dk1"/>
              </a:solidFill>
            </a:endParaRPr>
          </a:p>
          <a:p>
            <a:pPr marL="0" marR="0" lvl="0" indent="0" algn="l" rtl="0">
              <a:lnSpc>
                <a:spcPct val="140000"/>
              </a:lnSpc>
              <a:spcBef>
                <a:spcPts val="0"/>
              </a:spcBef>
              <a:spcAft>
                <a:spcPts val="0"/>
              </a:spcAft>
              <a:buClr>
                <a:schemeClr val="dk1"/>
              </a:buClr>
              <a:buSzPts val="2400"/>
              <a:buFont typeface="Times New Roman" panose="02020603050405020304"/>
              <a:buNone/>
            </a:pPr>
            <a:endParaRPr sz="4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77" name="Google Shape;177;g20a81d7acda_0_50"/>
          <p:cNvPicPr preferRelativeResize="0"/>
          <p:nvPr/>
        </p:nvPicPr>
        <p:blipFill>
          <a:blip r:embed="rId1"/>
          <a:stretch>
            <a:fillRect/>
          </a:stretch>
        </p:blipFill>
        <p:spPr>
          <a:xfrm>
            <a:off x="6589000" y="1692600"/>
            <a:ext cx="11413250" cy="8420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g20a81d7acda_0_57"/>
          <p:cNvSpPr txBox="1"/>
          <p:nvPr/>
        </p:nvSpPr>
        <p:spPr>
          <a:xfrm>
            <a:off x="711400" y="923100"/>
            <a:ext cx="164787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a:solidFill>
                  <a:schemeClr val="dk1"/>
                </a:solidFill>
              </a:rPr>
              <a:t>CoverQuick's Value Proposition</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3" name="Google Shape;183;g20a81d7acda_0_57"/>
          <p:cNvSpPr txBox="1"/>
          <p:nvPr/>
        </p:nvSpPr>
        <p:spPr>
          <a:xfrm>
            <a:off x="711400" y="2620825"/>
            <a:ext cx="16478700" cy="31221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2400"/>
              <a:buFont typeface="Times New Roman" panose="02020603050405020304"/>
              <a:buNone/>
            </a:pPr>
            <a:r>
              <a:rPr lang="en-US" sz="3500">
                <a:solidFill>
                  <a:schemeClr val="dk1"/>
                </a:solidFill>
              </a:rPr>
              <a:t>CoverQuick offers helpful tips and resources for crafting effective resumes and cover letters, including sample phrases and keywords to include. </a:t>
            </a:r>
            <a:endParaRPr sz="3500">
              <a:solidFill>
                <a:schemeClr val="dk1"/>
              </a:solidFill>
            </a:endParaRPr>
          </a:p>
          <a:p>
            <a:pPr marL="0" marR="0" lvl="0" indent="0" algn="l" rtl="0">
              <a:lnSpc>
                <a:spcPct val="140000"/>
              </a:lnSpc>
              <a:spcBef>
                <a:spcPts val="0"/>
              </a:spcBef>
              <a:spcAft>
                <a:spcPts val="0"/>
              </a:spcAft>
              <a:buClr>
                <a:schemeClr val="dk1"/>
              </a:buClr>
              <a:buSzPts val="2400"/>
              <a:buFont typeface="Times New Roman" panose="02020603050405020304"/>
              <a:buNone/>
            </a:pPr>
            <a:endParaRPr sz="4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g20a81d7acda_0_64"/>
          <p:cNvSpPr txBox="1"/>
          <p:nvPr/>
        </p:nvSpPr>
        <p:spPr>
          <a:xfrm>
            <a:off x="711400" y="923100"/>
            <a:ext cx="164787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a:solidFill>
                  <a:schemeClr val="dk1"/>
                </a:solidFill>
              </a:rPr>
              <a:t>Conclusion and Next Steps</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9" name="Google Shape;189;g20a81d7acda_0_64"/>
          <p:cNvSpPr txBox="1"/>
          <p:nvPr/>
        </p:nvSpPr>
        <p:spPr>
          <a:xfrm>
            <a:off x="585625" y="1692600"/>
            <a:ext cx="17319900" cy="8033700"/>
          </a:xfrm>
          <a:prstGeom prst="rect">
            <a:avLst/>
          </a:prstGeom>
          <a:noFill/>
          <a:ln>
            <a:noFill/>
          </a:ln>
        </p:spPr>
        <p:txBody>
          <a:bodyPr spcFirstLastPara="1" wrap="square" lIns="91425" tIns="45700" rIns="91425" bIns="45700" anchor="t" anchorCtr="0">
            <a:noAutofit/>
          </a:bodyPr>
          <a:lstStyle/>
          <a:p>
            <a:pPr marL="457200" marR="0" lvl="0" indent="0" algn="l" rtl="0">
              <a:lnSpc>
                <a:spcPct val="140000"/>
              </a:lnSpc>
              <a:spcBef>
                <a:spcPts val="0"/>
              </a:spcBef>
              <a:spcAft>
                <a:spcPts val="0"/>
              </a:spcAft>
              <a:buNone/>
            </a:pPr>
            <a:endParaRPr sz="3200">
              <a:solidFill>
                <a:schemeClr val="dk1"/>
              </a:solidFill>
            </a:endParaRPr>
          </a:p>
          <a:p>
            <a:pPr marL="457200" marR="0" lvl="0" indent="-431800" algn="l" rtl="0">
              <a:lnSpc>
                <a:spcPct val="140000"/>
              </a:lnSpc>
              <a:spcBef>
                <a:spcPts val="0"/>
              </a:spcBef>
              <a:spcAft>
                <a:spcPts val="0"/>
              </a:spcAft>
              <a:buClr>
                <a:schemeClr val="dk1"/>
              </a:buClr>
              <a:buSzPts val="3200"/>
              <a:buChar char="●"/>
            </a:pPr>
            <a:r>
              <a:rPr lang="en-US" sz="3200">
                <a:solidFill>
                  <a:schemeClr val="dk1"/>
                </a:solidFill>
              </a:rPr>
              <a:t>To address the limitations or weaknesses of the dataset, it may better to consider collecting more diverse data from a wider range of sources. </a:t>
            </a:r>
            <a:endParaRPr sz="3200">
              <a:solidFill>
                <a:schemeClr val="dk1"/>
              </a:solidFill>
            </a:endParaRPr>
          </a:p>
          <a:p>
            <a:pPr marL="0" marR="0" lvl="0" indent="0" algn="l" rtl="0">
              <a:lnSpc>
                <a:spcPct val="140000"/>
              </a:lnSpc>
              <a:spcBef>
                <a:spcPts val="0"/>
              </a:spcBef>
              <a:spcAft>
                <a:spcPts val="0"/>
              </a:spcAft>
              <a:buClr>
                <a:schemeClr val="dk1"/>
              </a:buClr>
              <a:buSzPts val="1100"/>
              <a:buFont typeface="Arial" panose="020B0604020202020204"/>
              <a:buNone/>
            </a:pPr>
            <a:r>
              <a:rPr lang="en-US" sz="3200">
                <a:solidFill>
                  <a:schemeClr val="dk1"/>
                </a:solidFill>
              </a:rPr>
              <a:t>			i.e. from different job titles, industries, and locations, as well as data from a more diverse range of demographics</a:t>
            </a:r>
            <a:endParaRPr sz="3200">
              <a:solidFill>
                <a:schemeClr val="dk1"/>
              </a:solidFill>
            </a:endParaRPr>
          </a:p>
          <a:p>
            <a:pPr marL="0" marR="0" lvl="0" indent="0" algn="l" rtl="0">
              <a:lnSpc>
                <a:spcPct val="140000"/>
              </a:lnSpc>
              <a:spcBef>
                <a:spcPts val="0"/>
              </a:spcBef>
              <a:spcAft>
                <a:spcPts val="0"/>
              </a:spcAft>
              <a:buClr>
                <a:schemeClr val="dk1"/>
              </a:buClr>
              <a:buSzPts val="1100"/>
              <a:buFont typeface="Arial" panose="020B0604020202020204"/>
              <a:buNone/>
            </a:pPr>
            <a:endParaRPr sz="3200">
              <a:solidFill>
                <a:schemeClr val="dk1"/>
              </a:solidFill>
            </a:endParaRPr>
          </a:p>
          <a:p>
            <a:pPr marL="457200" marR="0" lvl="0" indent="-431800" algn="l" rtl="0">
              <a:lnSpc>
                <a:spcPct val="140000"/>
              </a:lnSpc>
              <a:spcBef>
                <a:spcPts val="0"/>
              </a:spcBef>
              <a:spcAft>
                <a:spcPts val="0"/>
              </a:spcAft>
              <a:buClr>
                <a:schemeClr val="dk1"/>
              </a:buClr>
              <a:buSzPts val="3200"/>
              <a:buChar char="●"/>
            </a:pPr>
            <a:r>
              <a:rPr lang="en-US" sz="3200">
                <a:solidFill>
                  <a:schemeClr val="dk1"/>
                </a:solidFill>
              </a:rPr>
              <a:t>To better implement more rigorous data-cleaning processes to identify and correct biases in the data. It may better to conduct regular audits of the data to ensure that the generated documents are accurate and free of biases.</a:t>
            </a:r>
            <a:endParaRPr sz="3200">
              <a:solidFill>
                <a:schemeClr val="dk1"/>
              </a:solidFill>
            </a:endParaRPr>
          </a:p>
          <a:p>
            <a:pPr marL="457200" marR="0" lvl="0" indent="0" algn="l" rtl="0">
              <a:lnSpc>
                <a:spcPct val="140000"/>
              </a:lnSpc>
              <a:spcBef>
                <a:spcPts val="0"/>
              </a:spcBef>
              <a:spcAft>
                <a:spcPts val="0"/>
              </a:spcAft>
              <a:buNone/>
            </a:pPr>
            <a:endParaRPr sz="3200">
              <a:solidFill>
                <a:schemeClr val="dk1"/>
              </a:solidFill>
            </a:endParaRPr>
          </a:p>
          <a:p>
            <a:pPr marL="457200" marR="0" lvl="0" indent="-431800" algn="l" rtl="0">
              <a:lnSpc>
                <a:spcPct val="140000"/>
              </a:lnSpc>
              <a:spcBef>
                <a:spcPts val="0"/>
              </a:spcBef>
              <a:spcAft>
                <a:spcPts val="0"/>
              </a:spcAft>
              <a:buClr>
                <a:schemeClr val="dk1"/>
              </a:buClr>
              <a:buSzPts val="3200"/>
              <a:buChar char="●"/>
            </a:pPr>
            <a:r>
              <a:rPr lang="en-US" sz="3200">
                <a:solidFill>
                  <a:schemeClr val="dk1"/>
                </a:solidFill>
              </a:rPr>
              <a:t>Using these statistical insights to improve CoverQuick's services and enhance the user experience.</a:t>
            </a:r>
            <a:endParaRPr sz="3200">
              <a:solidFill>
                <a:schemeClr val="dk1"/>
              </a:solidFill>
            </a:endParaRPr>
          </a:p>
          <a:p>
            <a:pPr marL="0" marR="0" lvl="0" indent="0" algn="l" rtl="0">
              <a:lnSpc>
                <a:spcPct val="140000"/>
              </a:lnSpc>
              <a:spcBef>
                <a:spcPts val="0"/>
              </a:spcBef>
              <a:spcAft>
                <a:spcPts val="0"/>
              </a:spcAft>
              <a:buClr>
                <a:schemeClr val="dk1"/>
              </a:buClr>
              <a:buSzPts val="2400"/>
              <a:buFont typeface="Times New Roman" panose="02020603050405020304"/>
              <a:buNone/>
            </a:pPr>
            <a:endParaRPr sz="3500">
              <a:solidFill>
                <a:schemeClr val="dk1"/>
              </a:solidFill>
            </a:endParaRPr>
          </a:p>
          <a:p>
            <a:pPr marL="0" marR="0" lvl="0" indent="0" algn="l" rtl="0">
              <a:lnSpc>
                <a:spcPct val="140000"/>
              </a:lnSpc>
              <a:spcBef>
                <a:spcPts val="0"/>
              </a:spcBef>
              <a:spcAft>
                <a:spcPts val="0"/>
              </a:spcAft>
              <a:buClr>
                <a:schemeClr val="dk1"/>
              </a:buClr>
              <a:buSzPts val="2400"/>
              <a:buFont typeface="Times New Roman" panose="02020603050405020304"/>
              <a:buNone/>
            </a:pPr>
            <a:endParaRPr sz="4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grpSp>
        <p:nvGrpSpPr>
          <p:cNvPr id="70" name="Google Shape;70;p3"/>
          <p:cNvGrpSpPr/>
          <p:nvPr/>
        </p:nvGrpSpPr>
        <p:grpSpPr>
          <a:xfrm>
            <a:off x="1028750" y="831500"/>
            <a:ext cx="15272053" cy="8949502"/>
            <a:chOff x="-1172704" y="-558327"/>
            <a:chExt cx="10822800" cy="3419626"/>
          </a:xfrm>
        </p:grpSpPr>
        <p:sp>
          <p:nvSpPr>
            <p:cNvPr id="71" name="Google Shape;71;p3"/>
            <p:cNvSpPr txBox="1"/>
            <p:nvPr/>
          </p:nvSpPr>
          <p:spPr>
            <a:xfrm>
              <a:off x="-1172704" y="-558327"/>
              <a:ext cx="10822800" cy="323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chemeClr val="dk1"/>
                </a:buClr>
                <a:buSzPts val="8800"/>
                <a:buFont typeface="Times New Roman" panose="02020603050405020304"/>
                <a:buNone/>
              </a:pPr>
              <a:r>
                <a:rPr lang="en-US" sz="5500" b="1" i="0" u="none" strike="noStrike" cap="none">
                  <a:solidFill>
                    <a:schemeClr val="dk1"/>
                  </a:solidFill>
                  <a:latin typeface="Arial" panose="020B0604020202020204"/>
                  <a:ea typeface="Arial" panose="020B0604020202020204"/>
                  <a:cs typeface="Arial" panose="020B0604020202020204"/>
                  <a:sym typeface="Arial" panose="020B0604020202020204"/>
                </a:rPr>
                <a:t>Table of Content</a:t>
              </a:r>
              <a:endParaRPr sz="55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2" name="Google Shape;72;p3"/>
            <p:cNvSpPr txBox="1"/>
            <p:nvPr/>
          </p:nvSpPr>
          <p:spPr>
            <a:xfrm>
              <a:off x="-1099605" y="162470"/>
              <a:ext cx="9187500" cy="2698829"/>
            </a:xfrm>
            <a:prstGeom prst="rect">
              <a:avLst/>
            </a:prstGeom>
            <a:noFill/>
            <a:ln>
              <a:noFill/>
            </a:ln>
          </p:spPr>
          <p:txBody>
            <a:bodyPr spcFirstLastPara="1" wrap="square" lIns="0" tIns="0" rIns="0" bIns="0" anchor="t" anchorCtr="0">
              <a:spAutoFit/>
            </a:bodyPr>
            <a:lstStyle/>
            <a:p>
              <a:pPr marL="457200" marR="0" lvl="0" indent="-444500" algn="l" rtl="0">
                <a:lnSpc>
                  <a:spcPct val="150000"/>
                </a:lnSpc>
                <a:spcBef>
                  <a:spcPts val="0"/>
                </a:spcBef>
                <a:spcAft>
                  <a:spcPts val="0"/>
                </a:spcAft>
                <a:buClr>
                  <a:schemeClr val="dk1"/>
                </a:buClr>
                <a:buSzPts val="3400"/>
                <a:buFont typeface="Arial" panose="020B0604020202020204"/>
                <a:buChar char="•"/>
              </a:pPr>
              <a:r>
                <a:rPr lang="en-US" sz="3400" b="0" i="0" u="none" strike="noStrike" cap="none">
                  <a:solidFill>
                    <a:schemeClr val="dk1"/>
                  </a:solidFill>
                  <a:latin typeface="Arial" panose="020B0604020202020204"/>
                  <a:ea typeface="Arial" panose="020B0604020202020204"/>
                  <a:cs typeface="Arial" panose="020B0604020202020204"/>
                  <a:sym typeface="Arial" panose="020B0604020202020204"/>
                </a:rPr>
                <a:t>Introduction</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914400" marR="0" lvl="0" indent="-444500" algn="l" rtl="0">
                <a:lnSpc>
                  <a:spcPct val="150000"/>
                </a:lnSpc>
                <a:spcBef>
                  <a:spcPts val="0"/>
                </a:spcBef>
                <a:spcAft>
                  <a:spcPts val="0"/>
                </a:spcAft>
                <a:buClr>
                  <a:schemeClr val="dk1"/>
                </a:buClr>
                <a:buSzPts val="3400"/>
                <a:buFont typeface="Arial" panose="020B0604020202020204"/>
                <a:buChar char="-"/>
              </a:pPr>
              <a:r>
                <a:rPr lang="en-US" sz="3400" b="0" i="0" u="none" strike="noStrike" cap="none">
                  <a:solidFill>
                    <a:schemeClr val="dk1"/>
                  </a:solidFill>
                  <a:latin typeface="Arial" panose="020B0604020202020204"/>
                  <a:ea typeface="Arial" panose="020B0604020202020204"/>
                  <a:cs typeface="Arial" panose="020B0604020202020204"/>
                  <a:sym typeface="Arial" panose="020B0604020202020204"/>
                </a:rPr>
                <a:t>overview</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914400" marR="0" lvl="0" indent="-444500" algn="l" rtl="0">
                <a:lnSpc>
                  <a:spcPct val="150000"/>
                </a:lnSpc>
                <a:spcBef>
                  <a:spcPts val="0"/>
                </a:spcBef>
                <a:spcAft>
                  <a:spcPts val="0"/>
                </a:spcAft>
                <a:buClr>
                  <a:schemeClr val="dk1"/>
                </a:buClr>
                <a:buSzPts val="3400"/>
                <a:buFont typeface="Arial" panose="020B0604020202020204"/>
                <a:buChar char="-"/>
              </a:pPr>
              <a:r>
                <a:rPr lang="en-US" sz="3400" b="0" i="0" u="none" strike="noStrike" cap="none">
                  <a:solidFill>
                    <a:schemeClr val="dk1"/>
                  </a:solidFill>
                  <a:latin typeface="Arial" panose="020B0604020202020204"/>
                  <a:ea typeface="Arial" panose="020B0604020202020204"/>
                  <a:cs typeface="Arial" panose="020B0604020202020204"/>
                  <a:sym typeface="Arial" panose="020B0604020202020204"/>
                </a:rPr>
                <a:t>business problem</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444500" algn="l" rtl="0">
                <a:lnSpc>
                  <a:spcPct val="150000"/>
                </a:lnSpc>
                <a:spcBef>
                  <a:spcPts val="0"/>
                </a:spcBef>
                <a:spcAft>
                  <a:spcPts val="0"/>
                </a:spcAft>
                <a:buClr>
                  <a:schemeClr val="dk1"/>
                </a:buClr>
                <a:buSzPts val="3400"/>
                <a:buFont typeface="Arial" panose="020B0604020202020204"/>
                <a:buChar char="•"/>
              </a:pPr>
              <a:r>
                <a:rPr lang="en-US" sz="3400" b="0" i="0" u="none" strike="noStrike" cap="none">
                  <a:solidFill>
                    <a:schemeClr val="dk1"/>
                  </a:solidFill>
                  <a:latin typeface="Arial" panose="020B0604020202020204"/>
                  <a:ea typeface="Arial" panose="020B0604020202020204"/>
                  <a:cs typeface="Arial" panose="020B0604020202020204"/>
                  <a:sym typeface="Arial" panose="020B0604020202020204"/>
                </a:rPr>
                <a:t>Target Industries</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444500" algn="l" rtl="0">
                <a:lnSpc>
                  <a:spcPct val="150000"/>
                </a:lnSpc>
                <a:spcBef>
                  <a:spcPts val="0"/>
                </a:spcBef>
                <a:spcAft>
                  <a:spcPts val="0"/>
                </a:spcAft>
                <a:buClr>
                  <a:schemeClr val="dk1"/>
                </a:buClr>
                <a:buSzPts val="3400"/>
                <a:buFont typeface="Arial" panose="020B0604020202020204"/>
                <a:buChar char="•"/>
              </a:pPr>
              <a:r>
                <a:rPr lang="en-US" sz="3400" b="0" i="0" u="none" strike="noStrike" cap="none">
                  <a:solidFill>
                    <a:schemeClr val="dk1"/>
                  </a:solidFill>
                  <a:latin typeface="Arial" panose="020B0604020202020204"/>
                  <a:ea typeface="Arial" panose="020B0604020202020204"/>
                  <a:cs typeface="Arial" panose="020B0604020202020204"/>
                  <a:sym typeface="Arial" panose="020B0604020202020204"/>
                </a:rPr>
                <a:t>Demographics and Experience Levels</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444500" algn="l" rtl="0">
                <a:lnSpc>
                  <a:spcPct val="150000"/>
                </a:lnSpc>
                <a:spcBef>
                  <a:spcPts val="0"/>
                </a:spcBef>
                <a:spcAft>
                  <a:spcPts val="0"/>
                </a:spcAft>
                <a:buClr>
                  <a:schemeClr val="dk1"/>
                </a:buClr>
                <a:buSzPts val="3400"/>
                <a:buFont typeface="Arial" panose="020B0604020202020204"/>
                <a:buChar char="•"/>
              </a:pPr>
              <a:r>
                <a:rPr lang="en-US" sz="3400" b="0" i="0" u="none" strike="noStrike" cap="none">
                  <a:solidFill>
                    <a:schemeClr val="dk1"/>
                  </a:solidFill>
                  <a:latin typeface="Arial" panose="020B0604020202020204"/>
                  <a:ea typeface="Arial" panose="020B0604020202020204"/>
                  <a:cs typeface="Arial" panose="020B0604020202020204"/>
                  <a:sym typeface="Arial" panose="020B0604020202020204"/>
                </a:rPr>
                <a:t>Experience and Skills Trends</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lvl="0" indent="-444500" algn="l" rtl="0">
                <a:lnSpc>
                  <a:spcPct val="150000"/>
                </a:lnSpc>
                <a:spcBef>
                  <a:spcPts val="0"/>
                </a:spcBef>
                <a:spcAft>
                  <a:spcPts val="0"/>
                </a:spcAft>
                <a:buClr>
                  <a:schemeClr val="dk1"/>
                </a:buClr>
                <a:buSzPts val="3400"/>
                <a:buChar char="•"/>
              </a:pPr>
              <a:r>
                <a:rPr lang="en-US" sz="3400">
                  <a:solidFill>
                    <a:schemeClr val="dk1"/>
                  </a:solidFill>
                </a:rPr>
                <a:t>Resume Metrics and Analysis</a:t>
              </a:r>
              <a:endParaRPr sz="3400">
                <a:solidFill>
                  <a:schemeClr val="dk1"/>
                </a:solidFill>
              </a:endParaRPr>
            </a:p>
            <a:p>
              <a:pPr marL="457200" marR="0" lvl="0" indent="-444500" algn="l" rtl="0">
                <a:lnSpc>
                  <a:spcPct val="150000"/>
                </a:lnSpc>
                <a:spcBef>
                  <a:spcPts val="0"/>
                </a:spcBef>
                <a:spcAft>
                  <a:spcPts val="0"/>
                </a:spcAft>
                <a:buClr>
                  <a:schemeClr val="dk1"/>
                </a:buClr>
                <a:buSzPts val="3400"/>
                <a:buFont typeface="Arial" panose="020B0604020202020204"/>
                <a:buChar char="•"/>
              </a:pPr>
              <a:r>
                <a:rPr lang="en-US" sz="3400" b="0" i="0" u="none" strike="noStrike" cap="none">
                  <a:solidFill>
                    <a:schemeClr val="dk1"/>
                  </a:solidFill>
                  <a:latin typeface="Arial" panose="020B0604020202020204"/>
                  <a:ea typeface="Arial" panose="020B0604020202020204"/>
                  <a:cs typeface="Arial" panose="020B0604020202020204"/>
                  <a:sym typeface="Arial" panose="020B0604020202020204"/>
                </a:rPr>
                <a:t>CoverQuick's Value Proposition</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444500" algn="l" rtl="0">
                <a:lnSpc>
                  <a:spcPct val="150000"/>
                </a:lnSpc>
                <a:spcBef>
                  <a:spcPts val="0"/>
                </a:spcBef>
                <a:spcAft>
                  <a:spcPts val="0"/>
                </a:spcAft>
                <a:buClr>
                  <a:schemeClr val="dk1"/>
                </a:buClr>
                <a:buSzPts val="3400"/>
                <a:buFont typeface="Arial" panose="020B0604020202020204"/>
                <a:buChar char="•"/>
              </a:pPr>
              <a:r>
                <a:rPr lang="en-US" sz="3400" b="0" i="0" u="none" strike="noStrike" cap="none">
                  <a:solidFill>
                    <a:schemeClr val="dk1"/>
                  </a:solidFill>
                  <a:latin typeface="Arial" panose="020B0604020202020204"/>
                  <a:ea typeface="Arial" panose="020B0604020202020204"/>
                  <a:cs typeface="Arial" panose="020B0604020202020204"/>
                  <a:sym typeface="Arial" panose="020B0604020202020204"/>
                </a:rPr>
                <a:t>Conclusion </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2"/>
          <p:cNvSpPr/>
          <p:nvPr/>
        </p:nvSpPr>
        <p:spPr>
          <a:xfrm>
            <a:off x="980625" y="1076825"/>
            <a:ext cx="7278000" cy="115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600"/>
              </a:spcAft>
              <a:buClr>
                <a:srgbClr val="000000"/>
              </a:buClr>
              <a:buSzPts val="4800"/>
              <a:buFont typeface="Arial" panose="020B0604020202020204"/>
              <a:buNone/>
            </a:pPr>
            <a:r>
              <a:rPr lang="en-US" sz="4800" b="1" i="0" u="none" strike="noStrike" cap="none">
                <a:solidFill>
                  <a:schemeClr val="dk1"/>
                </a:solidFill>
                <a:latin typeface="Arial" panose="020B0604020202020204"/>
                <a:ea typeface="Arial" panose="020B0604020202020204"/>
                <a:cs typeface="Arial" panose="020B0604020202020204"/>
                <a:sym typeface="Arial" panose="020B0604020202020204"/>
              </a:rPr>
              <a:t>Overview of CoverQuick</a:t>
            </a:r>
            <a:endParaRPr sz="4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8" name="Google Shape;78;p2"/>
          <p:cNvSpPr txBox="1"/>
          <p:nvPr/>
        </p:nvSpPr>
        <p:spPr>
          <a:xfrm>
            <a:off x="745725" y="3815725"/>
            <a:ext cx="7747800" cy="5510400"/>
          </a:xfrm>
          <a:prstGeom prst="rect">
            <a:avLst/>
          </a:prstGeom>
          <a:noFill/>
          <a:ln>
            <a:noFill/>
          </a:ln>
        </p:spPr>
        <p:txBody>
          <a:bodyPr spcFirstLastPara="1" wrap="square" lIns="0" tIns="0" rIns="0" bIns="0" anchor="t" anchorCtr="0">
            <a:spAutoFit/>
          </a:bodyPr>
          <a:lstStyle/>
          <a:p>
            <a:pPr marL="443230" marR="0" lvl="0" indent="-443230" algn="l" rtl="0">
              <a:lnSpc>
                <a:spcPct val="15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Utilizes AI technology to help job seekers create personalized &amp; professional resumes and cover letters</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600"/>
              </a:spcBef>
              <a:spcAft>
                <a:spcPts val="0"/>
              </a:spcAft>
              <a:buClr>
                <a:srgbClr val="000000"/>
              </a:buClr>
              <a:buSzPts val="2515"/>
              <a:buFont typeface="Arial" panose="020B0604020202020204"/>
              <a:buNone/>
            </a:pPr>
            <a:endParaRPr sz="3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43230" marR="0" lvl="0" indent="-443230" algn="l" rtl="0">
              <a:lnSpc>
                <a:spcPct val="150000"/>
              </a:lnSpc>
              <a:spcBef>
                <a:spcPts val="600"/>
              </a:spcBef>
              <a:spcAft>
                <a:spcPts val="0"/>
              </a:spcAft>
              <a:buClr>
                <a:schemeClr val="dk1"/>
              </a:buClr>
              <a:buSzPts val="3000"/>
              <a:buFont typeface="Arial" panose="020B0604020202020204"/>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Select the type of documents and add job descriptions to generate cover letters for specific job applications</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279400" algn="l" rtl="0">
              <a:lnSpc>
                <a:spcPct val="150000"/>
              </a:lnSpc>
              <a:spcBef>
                <a:spcPts val="600"/>
              </a:spcBef>
              <a:spcAft>
                <a:spcPts val="600"/>
              </a:spcAft>
              <a:buClr>
                <a:schemeClr val="dk1"/>
              </a:buClr>
              <a:buSzPts val="2800"/>
              <a:buFont typeface="Arial" panose="020B0604020202020204"/>
              <a:buNone/>
            </a:pP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79" name="Google Shape;79;p2"/>
          <p:cNvPicPr preferRelativeResize="0"/>
          <p:nvPr/>
        </p:nvPicPr>
        <p:blipFill rotWithShape="1">
          <a:blip r:embed="rId1"/>
          <a:srcRect t="19838"/>
          <a:stretch>
            <a:fillRect/>
          </a:stretch>
        </p:blipFill>
        <p:spPr>
          <a:xfrm>
            <a:off x="8493760" y="2994660"/>
            <a:ext cx="9119235" cy="48933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grpSp>
        <p:nvGrpSpPr>
          <p:cNvPr id="84" name="Google Shape;84;p6"/>
          <p:cNvGrpSpPr/>
          <p:nvPr/>
        </p:nvGrpSpPr>
        <p:grpSpPr>
          <a:xfrm>
            <a:off x="999762" y="2259500"/>
            <a:ext cx="16635415" cy="6608292"/>
            <a:chOff x="-146204" y="119515"/>
            <a:chExt cx="8875061" cy="6932017"/>
          </a:xfrm>
        </p:grpSpPr>
        <p:sp>
          <p:nvSpPr>
            <p:cNvPr id="85" name="Google Shape;85;p6"/>
            <p:cNvSpPr txBox="1"/>
            <p:nvPr/>
          </p:nvSpPr>
          <p:spPr>
            <a:xfrm>
              <a:off x="-146204" y="1086531"/>
              <a:ext cx="7180200" cy="484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 Find 2 to 3 target industries that most of our users apply to.</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6" name="Google Shape;86;p6"/>
            <p:cNvSpPr txBox="1"/>
            <p:nvPr/>
          </p:nvSpPr>
          <p:spPr>
            <a:xfrm>
              <a:off x="-81242" y="119515"/>
              <a:ext cx="7180200" cy="645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3600"/>
                <a:buFont typeface="Archivo Black"/>
                <a:buNone/>
              </a:pPr>
              <a:r>
                <a:rPr lang="en-US" sz="4000" b="1" i="0" u="none" strike="noStrike" cap="none">
                  <a:solidFill>
                    <a:srgbClr val="000000"/>
                  </a:solidFill>
                  <a:latin typeface="Arial" panose="020B0604020202020204"/>
                  <a:ea typeface="Arial" panose="020B0604020202020204"/>
                  <a:cs typeface="Arial" panose="020B0604020202020204"/>
                  <a:sym typeface="Arial" panose="020B0604020202020204"/>
                </a:rPr>
                <a:t>Deliverable 1</a:t>
              </a:r>
              <a:endParaRPr sz="4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7" name="Google Shape;87;p6"/>
            <p:cNvSpPr txBox="1"/>
            <p:nvPr/>
          </p:nvSpPr>
          <p:spPr>
            <a:xfrm>
              <a:off x="-81243" y="2746233"/>
              <a:ext cx="8810100" cy="484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Discover trends in demographics and find which industries yield the best and the worst resumes. </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8" name="Google Shape;88;p6"/>
            <p:cNvSpPr txBox="1"/>
            <p:nvPr/>
          </p:nvSpPr>
          <p:spPr>
            <a:xfrm>
              <a:off x="-81242" y="1892173"/>
              <a:ext cx="7180200" cy="645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3600"/>
                <a:buFont typeface="Archivo Black"/>
                <a:buNone/>
              </a:pPr>
              <a:r>
                <a:rPr lang="en-US" sz="4000" b="1" i="0" u="none" strike="noStrike" cap="none">
                  <a:solidFill>
                    <a:srgbClr val="000000"/>
                  </a:solidFill>
                  <a:latin typeface="Arial" panose="020B0604020202020204"/>
                  <a:ea typeface="Arial" panose="020B0604020202020204"/>
                  <a:cs typeface="Arial" panose="020B0604020202020204"/>
                  <a:sym typeface="Arial" panose="020B0604020202020204"/>
                </a:rPr>
                <a:t>Deliverable 2</a:t>
              </a:r>
              <a:endParaRPr sz="4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9" name="Google Shape;89;p6"/>
            <p:cNvSpPr txBox="1"/>
            <p:nvPr/>
          </p:nvSpPr>
          <p:spPr>
            <a:xfrm>
              <a:off x="-81239" y="6567032"/>
              <a:ext cx="7180200" cy="484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4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Determine the approximate age range and experience level.</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0" name="Google Shape;90;p6"/>
            <p:cNvSpPr txBox="1"/>
            <p:nvPr/>
          </p:nvSpPr>
          <p:spPr>
            <a:xfrm>
              <a:off x="-81243" y="3809722"/>
              <a:ext cx="7180200" cy="645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3600"/>
                <a:buFont typeface="Archivo Black"/>
                <a:buNone/>
              </a:pPr>
              <a:r>
                <a:rPr lang="en-US" sz="4000" b="1" i="0" u="none" strike="noStrike" cap="none">
                  <a:solidFill>
                    <a:srgbClr val="000000"/>
                  </a:solidFill>
                  <a:latin typeface="Arial" panose="020B0604020202020204"/>
                  <a:ea typeface="Arial" panose="020B0604020202020204"/>
                  <a:cs typeface="Arial" panose="020B0604020202020204"/>
                  <a:sym typeface="Arial" panose="020B0604020202020204"/>
                </a:rPr>
                <a:t>Deliverable 3</a:t>
              </a:r>
              <a:endParaRPr sz="4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91" name="Google Shape;91;p6"/>
          <p:cNvSpPr txBox="1"/>
          <p:nvPr/>
        </p:nvSpPr>
        <p:spPr>
          <a:xfrm>
            <a:off x="444723" y="1063654"/>
            <a:ext cx="6582300" cy="7695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chemeClr val="dk1"/>
              </a:buClr>
              <a:buSzPts val="9000"/>
              <a:buFont typeface="Archivo Black"/>
              <a:buNone/>
            </a:pPr>
            <a:r>
              <a:rPr lang="en-US" sz="5000" b="1" i="0" u="none" strike="noStrike" cap="none">
                <a:solidFill>
                  <a:schemeClr val="dk1"/>
                </a:solidFill>
                <a:latin typeface="Arial" panose="020B0604020202020204"/>
                <a:ea typeface="Arial" panose="020B0604020202020204"/>
                <a:cs typeface="Arial" panose="020B0604020202020204"/>
                <a:sym typeface="Arial" panose="020B0604020202020204"/>
              </a:rPr>
              <a:t>Business Problem</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2" name="Google Shape;92;p6"/>
          <p:cNvSpPr txBox="1"/>
          <p:nvPr/>
        </p:nvSpPr>
        <p:spPr>
          <a:xfrm>
            <a:off x="999750" y="7431350"/>
            <a:ext cx="41778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3600"/>
              <a:buFont typeface="Arial" panose="020B0604020202020204"/>
              <a:buNone/>
            </a:pPr>
            <a:r>
              <a:rPr lang="en-US" sz="4000" b="1" i="0" u="none" strike="noStrike" cap="none">
                <a:solidFill>
                  <a:srgbClr val="000000"/>
                </a:solidFill>
                <a:latin typeface="Arial" panose="020B0604020202020204"/>
                <a:ea typeface="Arial" panose="020B0604020202020204"/>
                <a:cs typeface="Arial" panose="020B0604020202020204"/>
                <a:sym typeface="Arial" panose="020B0604020202020204"/>
              </a:rPr>
              <a:t>Deliverable</a:t>
            </a:r>
            <a:r>
              <a:rPr lang="en-US" sz="4000" b="1" i="0" u="none" strike="noStrike" cap="none">
                <a:solidFill>
                  <a:schemeClr val="dk1"/>
                </a:solidFill>
                <a:latin typeface="Arial" panose="020B0604020202020204"/>
                <a:ea typeface="Arial" panose="020B0604020202020204"/>
                <a:cs typeface="Arial" panose="020B0604020202020204"/>
                <a:sym typeface="Arial" panose="020B0604020202020204"/>
              </a:rPr>
              <a:t> 4</a:t>
            </a:r>
            <a:endParaRPr sz="4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3" name="Google Shape;93;p6"/>
          <p:cNvSpPr txBox="1"/>
          <p:nvPr/>
        </p:nvSpPr>
        <p:spPr>
          <a:xfrm>
            <a:off x="999750" y="6538625"/>
            <a:ext cx="12314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Determine trends in experience and skills for these target users.</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8"/>
          <p:cNvSpPr txBox="1"/>
          <p:nvPr/>
        </p:nvSpPr>
        <p:spPr>
          <a:xfrm>
            <a:off x="711400" y="923100"/>
            <a:ext cx="57348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i="0" u="none" strike="noStrike" cap="none">
                <a:solidFill>
                  <a:schemeClr val="dk1"/>
                </a:solidFill>
                <a:latin typeface="Arial" panose="020B0604020202020204"/>
                <a:ea typeface="Arial" panose="020B0604020202020204"/>
                <a:cs typeface="Arial" panose="020B0604020202020204"/>
                <a:sym typeface="Arial" panose="020B0604020202020204"/>
              </a:rPr>
              <a:t>Target Industries</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9" name="Google Shape;99;p8"/>
          <p:cNvSpPr txBox="1"/>
          <p:nvPr/>
        </p:nvSpPr>
        <p:spPr>
          <a:xfrm>
            <a:off x="711400" y="2281875"/>
            <a:ext cx="6056400" cy="694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3200" b="1" i="0" u="none" strike="noStrike" cap="none">
                <a:solidFill>
                  <a:schemeClr val="dk1"/>
                </a:solidFill>
                <a:latin typeface="Arial" panose="020B0604020202020204"/>
                <a:ea typeface="Arial" panose="020B0604020202020204"/>
                <a:cs typeface="Arial" panose="020B0604020202020204"/>
                <a:sym typeface="Arial" panose="020B0604020202020204"/>
              </a:rPr>
              <a:t>Retail, Consulting, Marketing</a:t>
            </a:r>
            <a:endParaRPr sz="3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800"/>
              <a:buFont typeface="Arial" panose="020B0604020202020204"/>
              <a:buNone/>
            </a:pP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800"/>
              <a:buFont typeface="Arial" panose="020B0604020202020204"/>
              <a:buNone/>
            </a:pP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800"/>
              <a:buFont typeface="Arial" panose="020B0604020202020204"/>
              <a:buNone/>
            </a:pPr>
            <a:r>
              <a:rPr lang="en-US" sz="2900" b="0" i="0" u="none" strike="noStrike" cap="none">
                <a:solidFill>
                  <a:schemeClr val="dk1"/>
                </a:solidFill>
                <a:latin typeface="Arial" panose="020B0604020202020204"/>
                <a:ea typeface="Arial" panose="020B0604020202020204"/>
                <a:cs typeface="Arial" panose="020B0604020202020204"/>
                <a:sym typeface="Arial" panose="020B0604020202020204"/>
              </a:rPr>
              <a:t>Top three topics:</a:t>
            </a:r>
            <a:endParaRPr sz="29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200"/>
              <a:buFont typeface="Arial" panose="020B0604020202020204"/>
              <a:buNone/>
            </a:pP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200"/>
              <a:buFont typeface="Arial" panose="020B0604020202020204"/>
              <a:buNone/>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1.Topic 15: job, system, tracking, applicant, description</a:t>
            </a: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200"/>
              <a:buFont typeface="Arial" panose="020B0604020202020204"/>
              <a:buNone/>
            </a:pP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200"/>
              <a:buFont typeface="Arial" panose="020B0604020202020204"/>
              <a:buNone/>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2.Topic 3: customer, service, experience, support, product</a:t>
            </a: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200"/>
              <a:buFont typeface="Arial" panose="020B0604020202020204"/>
              <a:buNone/>
            </a:pP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200"/>
              <a:buFont typeface="Arial" panose="020B0604020202020204"/>
              <a:buNone/>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3.Topic 7: training, management, hr, development, learning</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00" name="Google Shape;100;p8" descr="https://lh5.googleusercontent.com/GM2TftubfzvASf1-l0atbUm7MWGeccNvx8gbE-_OEMBv0NMzkyTRcg5t2_Ug8LJp2eMfBS9JOoJv5_MChXcy1QscjvVzcUTw6aMGDHRtXo7eY-3t5i6wh56kErqtCC6Hgw8eMs5Sx0hcxwMx8Zp9QF4olA=s2048"/>
          <p:cNvPicPr preferRelativeResize="0"/>
          <p:nvPr/>
        </p:nvPicPr>
        <p:blipFill rotWithShape="1">
          <a:blip r:embed="rId1"/>
          <a:srcRect/>
          <a:stretch>
            <a:fillRect/>
          </a:stretch>
        </p:blipFill>
        <p:spPr>
          <a:xfrm>
            <a:off x="6446210" y="2281885"/>
            <a:ext cx="11828146" cy="72809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g2560777095c_0_62"/>
          <p:cNvSpPr txBox="1"/>
          <p:nvPr/>
        </p:nvSpPr>
        <p:spPr>
          <a:xfrm>
            <a:off x="711400" y="923100"/>
            <a:ext cx="155700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a:solidFill>
                  <a:schemeClr val="dk1"/>
                </a:solidFill>
              </a:rPr>
              <a:t>Demographics and Experience Levels - </a:t>
            </a:r>
            <a:r>
              <a:rPr lang="en-US" sz="5000" b="1" i="0" u="none" strike="noStrike" cap="none">
                <a:solidFill>
                  <a:schemeClr val="dk1"/>
                </a:solidFill>
                <a:latin typeface="Arial" panose="020B0604020202020204"/>
                <a:ea typeface="Arial" panose="020B0604020202020204"/>
                <a:cs typeface="Arial" panose="020B0604020202020204"/>
                <a:sym typeface="Arial" panose="020B0604020202020204"/>
              </a:rPr>
              <a:t>Age Range </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6" name="Google Shape;106;g2560777095c_0_62"/>
          <p:cNvSpPr txBox="1"/>
          <p:nvPr/>
        </p:nvSpPr>
        <p:spPr>
          <a:xfrm>
            <a:off x="711400" y="2823125"/>
            <a:ext cx="6056400" cy="19917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2400"/>
              <a:buFont typeface="Times New Roman" panose="02020603050405020304"/>
              <a:buNone/>
            </a:pPr>
            <a:r>
              <a:rPr lang="en-US" sz="3400" b="0" i="0" u="none" strike="noStrike" cap="none">
                <a:solidFill>
                  <a:schemeClr val="dk1"/>
                </a:solidFill>
                <a:latin typeface="Arial" panose="020B0604020202020204"/>
                <a:ea typeface="Arial" panose="020B0604020202020204"/>
                <a:cs typeface="Arial" panose="020B0604020202020204"/>
                <a:sym typeface="Arial" panose="020B0604020202020204"/>
              </a:rPr>
              <a:t>Age from 18 to 45</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Clr>
                <a:schemeClr val="dk1"/>
              </a:buClr>
              <a:buSzPts val="2400"/>
              <a:buFont typeface="Times New Roman" panose="02020603050405020304"/>
              <a:buNone/>
            </a:pPr>
            <a:r>
              <a:rPr lang="en-US" sz="3400" b="0" i="0" u="none" strike="noStrike" cap="none">
                <a:solidFill>
                  <a:schemeClr val="dk1"/>
                </a:solidFill>
                <a:latin typeface="Arial" panose="020B0604020202020204"/>
                <a:ea typeface="Arial" panose="020B0604020202020204"/>
                <a:cs typeface="Arial" panose="020B0604020202020204"/>
                <a:sym typeface="Arial" panose="020B0604020202020204"/>
              </a:rPr>
              <a:t>Majority: age from 23 to 27</a:t>
            </a:r>
            <a:endParaRPr sz="3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07" name="Google Shape;107;g2560777095c_0_62" descr="https://lh3.googleusercontent.com/sPlK5zI4Dj3H41FgsSAsnCZZVFxn9PsQAkOQaoInS2YnOGJV0U-8RQpfql1vkycqyi2t0zlOuPWzc6ESgPEE7Mewv-VT1Xv5kp2KHQoCw1lyulAomaUh78EdsdYFvavzpi2szZ0QTYi6MFbLPbb3HPETcw=s2048"/>
          <p:cNvPicPr preferRelativeResize="0"/>
          <p:nvPr/>
        </p:nvPicPr>
        <p:blipFill rotWithShape="1">
          <a:blip r:embed="rId1"/>
          <a:srcRect/>
          <a:stretch>
            <a:fillRect/>
          </a:stretch>
        </p:blipFill>
        <p:spPr>
          <a:xfrm>
            <a:off x="7038525" y="2823125"/>
            <a:ext cx="10731675" cy="734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g2560777095c_0_70"/>
          <p:cNvSpPr txBox="1"/>
          <p:nvPr/>
        </p:nvSpPr>
        <p:spPr>
          <a:xfrm>
            <a:off x="500550" y="923100"/>
            <a:ext cx="172869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a:solidFill>
                  <a:schemeClr val="dk1"/>
                </a:solidFill>
              </a:rPr>
              <a:t>Demographics and Experience Levels - </a:t>
            </a:r>
            <a:r>
              <a:rPr lang="en-US" sz="5000" b="1" i="0" u="none" strike="noStrike" cap="none">
                <a:solidFill>
                  <a:schemeClr val="dk1"/>
                </a:solidFill>
                <a:latin typeface="Arial" panose="020B0604020202020204"/>
                <a:ea typeface="Arial" panose="020B0604020202020204"/>
                <a:cs typeface="Arial" panose="020B0604020202020204"/>
                <a:sym typeface="Arial" panose="020B0604020202020204"/>
              </a:rPr>
              <a:t>Experience Level</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3" name="Google Shape;113;g2560777095c_0_70"/>
          <p:cNvSpPr txBox="1"/>
          <p:nvPr/>
        </p:nvSpPr>
        <p:spPr>
          <a:xfrm>
            <a:off x="711400" y="2823125"/>
            <a:ext cx="7700100" cy="7695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2400"/>
              <a:buFont typeface="Times New Roman" panose="02020603050405020304"/>
              <a:buNone/>
            </a:pPr>
            <a:r>
              <a:rPr lang="en-US" sz="3400" b="0" i="0" u="none" strike="noStrike" cap="none">
                <a:solidFill>
                  <a:schemeClr val="dk1"/>
                </a:solidFill>
                <a:latin typeface="Arial" panose="020B0604020202020204"/>
                <a:ea typeface="Arial" panose="020B0604020202020204"/>
                <a:cs typeface="Arial" panose="020B0604020202020204"/>
                <a:sym typeface="Arial" panose="020B0604020202020204"/>
              </a:rPr>
              <a:t>Majority: Middle level in experience</a:t>
            </a:r>
            <a:endParaRPr sz="3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14" name="Google Shape;114;g2560777095c_0_70" descr="https://lh3.googleusercontent.com/BDqoNM52Hefe2LhjPMkS5lK-lZH0zKFZ9hZiaIikANhgWjofHxRKqrG-EC_naSSNLk9nXbkQMLckwObdUnJdEK1gRCVrEm5PVz2Y_mxD2TnFeNs1osA-0RG0r4D-N3oJtgSPBxV26xChkJIhtbZ4iOEO2g=s2048"/>
          <p:cNvPicPr preferRelativeResize="0"/>
          <p:nvPr/>
        </p:nvPicPr>
        <p:blipFill rotWithShape="1">
          <a:blip r:embed="rId1"/>
          <a:srcRect/>
          <a:stretch>
            <a:fillRect/>
          </a:stretch>
        </p:blipFill>
        <p:spPr>
          <a:xfrm>
            <a:off x="7869950" y="1692600"/>
            <a:ext cx="10013375" cy="831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g2560777095c_0_86"/>
          <p:cNvSpPr txBox="1"/>
          <p:nvPr/>
        </p:nvSpPr>
        <p:spPr>
          <a:xfrm>
            <a:off x="711400" y="923100"/>
            <a:ext cx="164787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a:solidFill>
                  <a:schemeClr val="dk1"/>
                </a:solidFill>
              </a:rPr>
              <a:t>Experience and Skills Trends - </a:t>
            </a:r>
            <a:r>
              <a:rPr lang="en-US" sz="5000" b="1" i="0" u="none" strike="noStrike" cap="none">
                <a:solidFill>
                  <a:schemeClr val="dk1"/>
                </a:solidFill>
                <a:latin typeface="Arial" panose="020B0604020202020204"/>
                <a:ea typeface="Arial" panose="020B0604020202020204"/>
                <a:cs typeface="Arial" panose="020B0604020202020204"/>
                <a:sym typeface="Arial" panose="020B0604020202020204"/>
              </a:rPr>
              <a:t>Experience Title</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0" name="Google Shape;120;g2560777095c_0_86"/>
          <p:cNvSpPr txBox="1"/>
          <p:nvPr/>
        </p:nvSpPr>
        <p:spPr>
          <a:xfrm>
            <a:off x="711400" y="2823125"/>
            <a:ext cx="5321700" cy="224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40000"/>
              </a:lnSpc>
              <a:spcBef>
                <a:spcPts val="0"/>
              </a:spcBef>
              <a:spcAft>
                <a:spcPts val="0"/>
              </a:spcAft>
              <a:buClr>
                <a:schemeClr val="dk1"/>
              </a:buClr>
              <a:buSzPts val="3200"/>
              <a:buFont typeface="Arial" panose="020B0604020202020204"/>
              <a:buChar char="•"/>
            </a:pPr>
            <a:r>
              <a:rPr lang="en-US" sz="3200" b="0" i="0" u="none" strike="noStrike" cap="none">
                <a:solidFill>
                  <a:schemeClr val="dk1"/>
                </a:solidFill>
                <a:latin typeface="Arial" panose="020B0604020202020204"/>
                <a:ea typeface="Arial" panose="020B0604020202020204"/>
                <a:cs typeface="Arial" panose="020B0604020202020204"/>
                <a:sym typeface="Arial" panose="020B0604020202020204"/>
              </a:rPr>
              <a:t>Photographer &amp; Editor</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40000"/>
              </a:lnSpc>
              <a:spcBef>
                <a:spcPts val="0"/>
              </a:spcBef>
              <a:spcAft>
                <a:spcPts val="0"/>
              </a:spcAft>
              <a:buClr>
                <a:schemeClr val="dk1"/>
              </a:buClr>
              <a:buSzPts val="3200"/>
              <a:buFont typeface="Arial" panose="020B0604020202020204"/>
              <a:buChar char="•"/>
            </a:pPr>
            <a:r>
              <a:rPr lang="en-US" sz="3200" b="0" i="0" u="none" strike="noStrike" cap="none">
                <a:solidFill>
                  <a:schemeClr val="dk1"/>
                </a:solidFill>
                <a:latin typeface="Arial" panose="020B0604020202020204"/>
                <a:ea typeface="Arial" panose="020B0604020202020204"/>
                <a:cs typeface="Arial" panose="020B0604020202020204"/>
                <a:sym typeface="Arial" panose="020B0604020202020204"/>
              </a:rPr>
              <a:t>Intern</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40000"/>
              </a:lnSpc>
              <a:spcBef>
                <a:spcPts val="0"/>
              </a:spcBef>
              <a:spcAft>
                <a:spcPts val="0"/>
              </a:spcAft>
              <a:buClr>
                <a:schemeClr val="dk1"/>
              </a:buClr>
              <a:buSzPts val="3200"/>
              <a:buFont typeface="Arial" panose="020B0604020202020204"/>
              <a:buChar char="•"/>
            </a:pPr>
            <a:r>
              <a:rPr lang="en-US" sz="3200" b="0" i="0" u="none" strike="noStrike" cap="none">
                <a:solidFill>
                  <a:schemeClr val="dk1"/>
                </a:solidFill>
                <a:latin typeface="Arial" panose="020B0604020202020204"/>
                <a:ea typeface="Arial" panose="020B0604020202020204"/>
                <a:cs typeface="Arial" panose="020B0604020202020204"/>
                <a:sym typeface="Arial" panose="020B0604020202020204"/>
              </a:rPr>
              <a:t>Project Manager</a:t>
            </a:r>
            <a:endParaRPr sz="4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1" name="Google Shape;121;g2560777095c_0_86" descr="https://lh4.googleusercontent.com/jOWKVA6nliJj6TfAU_fpjxzf3WJ3ATObXPVml5WNTDwhZip-R3o4eqaeo1LOuUAfE6DFbMyhEap129JblDxHOdk2zODyARpMVsKuvMOQbePDu-X3BgG32_LojII_o-VKWBoUNULkywwz2LUUPtCG7xHNbQ=s2048"/>
          <p:cNvPicPr preferRelativeResize="0"/>
          <p:nvPr/>
        </p:nvPicPr>
        <p:blipFill rotWithShape="1">
          <a:blip r:embed="rId1"/>
          <a:srcRect/>
          <a:stretch>
            <a:fillRect/>
          </a:stretch>
        </p:blipFill>
        <p:spPr>
          <a:xfrm>
            <a:off x="5244925" y="2165675"/>
            <a:ext cx="12718648" cy="7753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g20a81d7acda_0_8"/>
          <p:cNvSpPr txBox="1"/>
          <p:nvPr/>
        </p:nvSpPr>
        <p:spPr>
          <a:xfrm>
            <a:off x="711400" y="923100"/>
            <a:ext cx="169815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3200"/>
              <a:buFont typeface="Archivo Black"/>
              <a:buNone/>
            </a:pPr>
            <a:r>
              <a:rPr lang="en-US" sz="5000" b="1">
                <a:solidFill>
                  <a:schemeClr val="dk1"/>
                </a:solidFill>
              </a:rPr>
              <a:t>Experience and Skills Trends - </a:t>
            </a:r>
            <a:r>
              <a:rPr lang="en-US" sz="5000" b="1" i="0" u="none" strike="noStrike" cap="none">
                <a:solidFill>
                  <a:schemeClr val="dk1"/>
                </a:solidFill>
                <a:latin typeface="Arial" panose="020B0604020202020204"/>
                <a:ea typeface="Arial" panose="020B0604020202020204"/>
                <a:cs typeface="Arial" panose="020B0604020202020204"/>
                <a:sym typeface="Arial" panose="020B0604020202020204"/>
              </a:rPr>
              <a:t>Experience </a:t>
            </a:r>
            <a:r>
              <a:rPr lang="en-US" sz="5000" b="1">
                <a:solidFill>
                  <a:schemeClr val="dk1"/>
                </a:solidFill>
              </a:rPr>
              <a:t>Title Count</a:t>
            </a:r>
            <a:endParaRPr sz="5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7" name="Google Shape;127;g20a81d7acda_0_8"/>
          <p:cNvSpPr txBox="1"/>
          <p:nvPr/>
        </p:nvSpPr>
        <p:spPr>
          <a:xfrm>
            <a:off x="711400" y="2204375"/>
            <a:ext cx="5476200" cy="7695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lang="en-US" sz="3400">
                <a:solidFill>
                  <a:schemeClr val="dk1"/>
                </a:solidFill>
              </a:rPr>
              <a:t>Majority: 2 experience titles</a:t>
            </a:r>
            <a:endParaRPr sz="3400">
              <a:solidFill>
                <a:schemeClr val="dk1"/>
              </a:solidFill>
            </a:endParaRPr>
          </a:p>
          <a:p>
            <a:pPr marL="457200" marR="0" lvl="0" indent="0" algn="l" rtl="0">
              <a:lnSpc>
                <a:spcPct val="140000"/>
              </a:lnSpc>
              <a:spcBef>
                <a:spcPts val="0"/>
              </a:spcBef>
              <a:spcAft>
                <a:spcPts val="0"/>
              </a:spcAft>
              <a:buNone/>
            </a:pPr>
            <a:endParaRPr sz="3200">
              <a:solidFill>
                <a:schemeClr val="dk1"/>
              </a:solidFill>
            </a:endParaRPr>
          </a:p>
        </p:txBody>
      </p:sp>
      <p:pic>
        <p:nvPicPr>
          <p:cNvPr id="128" name="Google Shape;128;g20a81d7acda_0_8"/>
          <p:cNvPicPr preferRelativeResize="0"/>
          <p:nvPr/>
        </p:nvPicPr>
        <p:blipFill>
          <a:blip r:embed="rId1"/>
          <a:stretch>
            <a:fillRect/>
          </a:stretch>
        </p:blipFill>
        <p:spPr>
          <a:xfrm>
            <a:off x="6881425" y="1692600"/>
            <a:ext cx="10946799" cy="8289600"/>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2924</Words>
  <Application>WPS Spreadsheets</Application>
  <PresentationFormat/>
  <Paragraphs>145</Paragraphs>
  <Slides>18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宋体</vt:lpstr>
      <vt:lpstr>Wingdings</vt:lpstr>
      <vt:lpstr>Arial</vt:lpstr>
      <vt:lpstr>Economica</vt:lpstr>
      <vt:lpstr>Open Sans</vt:lpstr>
      <vt:lpstr>Trebuchet MS</vt:lpstr>
      <vt:lpstr>Times New Roman</vt:lpstr>
      <vt:lpstr>Archivo Black</vt:lpstr>
      <vt:lpstr>Thonburi</vt:lpstr>
      <vt:lpstr>微软雅黑</vt:lpstr>
      <vt:lpstr>汉仪旗黑</vt:lpstr>
      <vt:lpstr>宋体</vt:lpstr>
      <vt:lpstr>Arial Unicode MS</vt:lpstr>
      <vt:lpstr>Luxe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张学豪</cp:lastModifiedBy>
  <cp:revision>1</cp:revision>
  <dcterms:created xsi:type="dcterms:W3CDTF">2023-09-28T22:40:24Z</dcterms:created>
  <dcterms:modified xsi:type="dcterms:W3CDTF">2023-09-28T22:40:24Z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DD77D2662777BA11D8001665589D4FA6</vt:lpwstr>
  </property>
  <property fmtid="{D5CDD505-2E9C-101B-9397-08002B2CF9AE}" pid="3" name="KSOProductBuildVer">
    <vt:lpwstr>1033-5.1.0.7657</vt:lpwstr>
  </property>
</Properties>
</file>