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329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animal&#10;&#10;Description automatically generated">
            <a:extLst>
              <a:ext uri="{FF2B5EF4-FFF2-40B4-BE49-F238E27FC236}">
                <a16:creationId xmlns:a16="http://schemas.microsoft.com/office/drawing/2014/main" id="{56E10960-95EB-41F9-A1B1-29FA172CEEF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149517"/>
            <a:ext cx="9144000" cy="7315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kiwi, engine&#10;&#10;Description automatically generated">
            <a:extLst>
              <a:ext uri="{FF2B5EF4-FFF2-40B4-BE49-F238E27FC236}">
                <a16:creationId xmlns:a16="http://schemas.microsoft.com/office/drawing/2014/main" id="{FB793D21-CA49-408A-9AD7-DD8E9B21E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014"/>
            <a:ext cx="9144000" cy="56999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Eduardo Martins Motta</cp:lastModifiedBy>
  <cp:revision>31</cp:revision>
  <dcterms:created xsi:type="dcterms:W3CDTF">2013-01-27T09:14:16Z</dcterms:created>
  <dcterms:modified xsi:type="dcterms:W3CDTF">2020-04-06T19:33:32Z</dcterms:modified>
  <cp:category/>
</cp:coreProperties>
</file>